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png" ContentType="image/png"/>
  <Default Extension="jpg" ContentType="image/jpg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</p:sldIdLst>
  <p:sldSz cx="10058400" cy="7772400"/>
  <p:notesSz cx="10058400" cy="7772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5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030"/>
              </a:lnSpc>
            </a:pPr>
            <a:fld id="{81D60167-4931-47E6-BA6A-407CBD079E47}" type="slidenum">
              <a:rPr dirty="0" spc="20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300" b="0" i="0">
                <a:solidFill>
                  <a:schemeClr val="tx1"/>
                </a:solidFill>
                <a:latin typeface="Calibri Light"/>
                <a:cs typeface="Calibri 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3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5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030"/>
              </a:lnSpc>
            </a:pPr>
            <a:fld id="{81D60167-4931-47E6-BA6A-407CBD079E47}" type="slidenum">
              <a:rPr dirty="0" spc="20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300" b="0" i="0">
                <a:solidFill>
                  <a:schemeClr val="tx1"/>
                </a:solidFill>
                <a:latin typeface="Calibri Light"/>
                <a:cs typeface="Calibri 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5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030"/>
              </a:lnSpc>
            </a:pPr>
            <a:fld id="{81D60167-4931-47E6-BA6A-407CBD079E47}" type="slidenum">
              <a:rPr dirty="0" spc="20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300" b="0" i="0">
                <a:solidFill>
                  <a:schemeClr val="tx1"/>
                </a:solidFill>
                <a:latin typeface="Calibri Light"/>
                <a:cs typeface="Calibri 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5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030"/>
              </a:lnSpc>
            </a:pPr>
            <a:fld id="{81D60167-4931-47E6-BA6A-407CBD079E47}" type="slidenum">
              <a:rPr dirty="0" spc="20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5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030"/>
              </a:lnSpc>
            </a:pPr>
            <a:fld id="{81D60167-4931-47E6-BA6A-407CBD079E47}" type="slidenum">
              <a:rPr dirty="0" spc="20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54633" y="1356613"/>
            <a:ext cx="8549132" cy="1076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300" b="0" i="0">
                <a:solidFill>
                  <a:schemeClr val="tx1"/>
                </a:solidFill>
                <a:latin typeface="Calibri Light"/>
                <a:cs typeface="Calibri 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29233" y="2506471"/>
            <a:ext cx="8368665" cy="1806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3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9124950" y="6387527"/>
            <a:ext cx="204470" cy="1511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5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030"/>
              </a:lnSpc>
            </a:pPr>
            <a:fld id="{81D60167-4931-47E6-BA6A-407CBD079E47}" type="slidenum">
              <a:rPr dirty="0" spc="20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mailto:glenn.passavant@ingevity.com" TargetMode="External"/><Relationship Id="rId3" Type="http://schemas.openxmlformats.org/officeDocument/2006/relationships/image" Target="../media/image13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image" Target="../media/image20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jp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09064" y="1515110"/>
            <a:ext cx="6246495" cy="70485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4450" spc="-30"/>
              <a:t>Vehicle</a:t>
            </a:r>
            <a:r>
              <a:rPr dirty="0" sz="4450" spc="-10"/>
              <a:t> </a:t>
            </a:r>
            <a:r>
              <a:rPr dirty="0" sz="4450" spc="-20"/>
              <a:t>Refueling</a:t>
            </a:r>
            <a:r>
              <a:rPr dirty="0" sz="4450" spc="-15"/>
              <a:t> </a:t>
            </a:r>
            <a:r>
              <a:rPr dirty="0" sz="4450" spc="-5"/>
              <a:t>Emissions</a:t>
            </a:r>
            <a:endParaRPr sz="4450"/>
          </a:p>
        </p:txBody>
      </p:sp>
      <p:sp>
        <p:nvSpPr>
          <p:cNvPr id="3" name="object 3"/>
          <p:cNvSpPr txBox="1"/>
          <p:nvPr/>
        </p:nvSpPr>
        <p:spPr>
          <a:xfrm>
            <a:off x="1528063" y="2451608"/>
            <a:ext cx="7081520" cy="370967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2600" spc="5" b="0">
                <a:latin typeface="Calibri Light"/>
                <a:cs typeface="Calibri Light"/>
              </a:rPr>
              <a:t>Refueling</a:t>
            </a:r>
            <a:r>
              <a:rPr dirty="0" sz="2600" spc="35" b="0">
                <a:latin typeface="Calibri Light"/>
                <a:cs typeface="Calibri Light"/>
              </a:rPr>
              <a:t> </a:t>
            </a:r>
            <a:r>
              <a:rPr dirty="0" sz="2600" spc="15" b="0">
                <a:latin typeface="Calibri Light"/>
                <a:cs typeface="Calibri Light"/>
              </a:rPr>
              <a:t>Emission</a:t>
            </a:r>
            <a:r>
              <a:rPr dirty="0" sz="2600" spc="35" b="0">
                <a:latin typeface="Calibri Light"/>
                <a:cs typeface="Calibri Light"/>
              </a:rPr>
              <a:t> </a:t>
            </a:r>
            <a:r>
              <a:rPr dirty="0" sz="2600" b="0">
                <a:latin typeface="Calibri Light"/>
                <a:cs typeface="Calibri Light"/>
              </a:rPr>
              <a:t>Inventories</a:t>
            </a:r>
            <a:r>
              <a:rPr dirty="0" sz="2600" spc="30" b="0">
                <a:latin typeface="Calibri Light"/>
                <a:cs typeface="Calibri Light"/>
              </a:rPr>
              <a:t> </a:t>
            </a:r>
            <a:r>
              <a:rPr dirty="0" sz="2600" spc="20" b="0">
                <a:latin typeface="Calibri Light"/>
                <a:cs typeface="Calibri Light"/>
              </a:rPr>
              <a:t>and</a:t>
            </a:r>
            <a:r>
              <a:rPr dirty="0" sz="2600" spc="10" b="0">
                <a:latin typeface="Calibri Light"/>
                <a:cs typeface="Calibri Light"/>
              </a:rPr>
              <a:t> </a:t>
            </a:r>
            <a:r>
              <a:rPr dirty="0" sz="2600" spc="5" b="0">
                <a:latin typeface="Calibri Light"/>
                <a:cs typeface="Calibri Light"/>
              </a:rPr>
              <a:t>Regulatory</a:t>
            </a:r>
            <a:r>
              <a:rPr dirty="0" sz="2600" spc="30" b="0">
                <a:latin typeface="Calibri Light"/>
                <a:cs typeface="Calibri Light"/>
              </a:rPr>
              <a:t> </a:t>
            </a:r>
            <a:r>
              <a:rPr dirty="0" sz="2600" b="0">
                <a:latin typeface="Calibri Light"/>
                <a:cs typeface="Calibri Light"/>
              </a:rPr>
              <a:t>Policy</a:t>
            </a:r>
            <a:endParaRPr sz="2600">
              <a:latin typeface="Calibri Light"/>
              <a:cs typeface="Calibri Light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3050">
              <a:latin typeface="Calibri Light"/>
              <a:cs typeface="Calibri Light"/>
            </a:endParaRPr>
          </a:p>
          <a:p>
            <a:pPr algn="ctr" marL="1632585" marR="1420495">
              <a:lnSpc>
                <a:spcPct val="101499"/>
              </a:lnSpc>
              <a:spcBef>
                <a:spcPts val="5"/>
              </a:spcBef>
            </a:pPr>
            <a:r>
              <a:rPr dirty="0" sz="1950" spc="15">
                <a:latin typeface="Calibri"/>
                <a:cs typeface="Calibri"/>
              </a:rPr>
              <a:t>US</a:t>
            </a:r>
            <a:r>
              <a:rPr dirty="0" sz="1950" spc="5">
                <a:latin typeface="Calibri"/>
                <a:cs typeface="Calibri"/>
              </a:rPr>
              <a:t> </a:t>
            </a:r>
            <a:r>
              <a:rPr dirty="0" sz="1950" spc="-40">
                <a:latin typeface="Calibri"/>
                <a:cs typeface="Calibri"/>
              </a:rPr>
              <a:t>EPA</a:t>
            </a:r>
            <a:r>
              <a:rPr dirty="0" sz="1950" spc="5">
                <a:latin typeface="Calibri"/>
                <a:cs typeface="Calibri"/>
              </a:rPr>
              <a:t> Emissions</a:t>
            </a:r>
            <a:r>
              <a:rPr dirty="0" sz="1950" spc="-15">
                <a:latin typeface="Calibri"/>
                <a:cs typeface="Calibri"/>
              </a:rPr>
              <a:t> </a:t>
            </a:r>
            <a:r>
              <a:rPr dirty="0" sz="1950">
                <a:latin typeface="Calibri"/>
                <a:cs typeface="Calibri"/>
              </a:rPr>
              <a:t>Inventory</a:t>
            </a:r>
            <a:r>
              <a:rPr dirty="0" sz="1950" spc="5">
                <a:latin typeface="Calibri"/>
                <a:cs typeface="Calibri"/>
              </a:rPr>
              <a:t> </a:t>
            </a:r>
            <a:r>
              <a:rPr dirty="0" sz="1950">
                <a:latin typeface="Calibri"/>
                <a:cs typeface="Calibri"/>
              </a:rPr>
              <a:t>Conference </a:t>
            </a:r>
            <a:r>
              <a:rPr dirty="0" sz="1950" spc="-425">
                <a:latin typeface="Calibri"/>
                <a:cs typeface="Calibri"/>
              </a:rPr>
              <a:t> </a:t>
            </a:r>
            <a:r>
              <a:rPr dirty="0" sz="1950" spc="10">
                <a:latin typeface="Calibri"/>
                <a:cs typeface="Calibri"/>
              </a:rPr>
              <a:t>Baltimore,</a:t>
            </a:r>
            <a:r>
              <a:rPr dirty="0" sz="1950" spc="-15">
                <a:latin typeface="Calibri"/>
                <a:cs typeface="Calibri"/>
              </a:rPr>
              <a:t> </a:t>
            </a:r>
            <a:r>
              <a:rPr dirty="0" sz="1950" spc="15">
                <a:latin typeface="Calibri"/>
                <a:cs typeface="Calibri"/>
              </a:rPr>
              <a:t>MD</a:t>
            </a:r>
            <a:endParaRPr sz="195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950">
              <a:latin typeface="Calibri"/>
              <a:cs typeface="Calibri"/>
            </a:endParaRPr>
          </a:p>
          <a:p>
            <a:pPr algn="ctr" marL="205104">
              <a:lnSpc>
                <a:spcPct val="100000"/>
              </a:lnSpc>
            </a:pPr>
            <a:r>
              <a:rPr dirty="0" sz="1950" spc="5">
                <a:latin typeface="Calibri"/>
                <a:cs typeface="Calibri"/>
              </a:rPr>
              <a:t>August</a:t>
            </a:r>
            <a:r>
              <a:rPr dirty="0" sz="1950" spc="-15">
                <a:latin typeface="Calibri"/>
                <a:cs typeface="Calibri"/>
              </a:rPr>
              <a:t> </a:t>
            </a:r>
            <a:r>
              <a:rPr dirty="0" sz="1950" spc="10">
                <a:latin typeface="Calibri"/>
                <a:cs typeface="Calibri"/>
              </a:rPr>
              <a:t>2017</a:t>
            </a:r>
            <a:endParaRPr sz="195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900">
              <a:latin typeface="Calibri"/>
              <a:cs typeface="Calibri"/>
            </a:endParaRPr>
          </a:p>
          <a:p>
            <a:pPr algn="just" marL="2615565" marR="2686685" indent="59055">
              <a:lnSpc>
                <a:spcPct val="131700"/>
              </a:lnSpc>
            </a:pPr>
            <a:r>
              <a:rPr dirty="0" sz="1650" spc="-5">
                <a:latin typeface="Calibri"/>
                <a:cs typeface="Calibri"/>
              </a:rPr>
              <a:t>Glen</a:t>
            </a:r>
            <a:r>
              <a:rPr dirty="0" sz="1650">
                <a:latin typeface="Calibri"/>
                <a:cs typeface="Calibri"/>
              </a:rPr>
              <a:t>n</a:t>
            </a:r>
            <a:r>
              <a:rPr dirty="0" sz="1650" spc="10">
                <a:latin typeface="Calibri"/>
                <a:cs typeface="Calibri"/>
              </a:rPr>
              <a:t> </a:t>
            </a:r>
            <a:r>
              <a:rPr dirty="0" sz="1650" spc="-170">
                <a:latin typeface="Calibri"/>
                <a:cs typeface="Calibri"/>
              </a:rPr>
              <a:t>W</a:t>
            </a:r>
            <a:r>
              <a:rPr dirty="0" sz="1650">
                <a:latin typeface="Calibri"/>
                <a:cs typeface="Calibri"/>
              </a:rPr>
              <a:t>.</a:t>
            </a:r>
            <a:r>
              <a:rPr dirty="0" sz="1650" spc="-5">
                <a:latin typeface="Calibri"/>
                <a:cs typeface="Calibri"/>
              </a:rPr>
              <a:t> </a:t>
            </a:r>
            <a:r>
              <a:rPr dirty="0" sz="1650" spc="-40">
                <a:latin typeface="Calibri"/>
                <a:cs typeface="Calibri"/>
              </a:rPr>
              <a:t>P</a:t>
            </a:r>
            <a:r>
              <a:rPr dirty="0" sz="1650" spc="-5">
                <a:latin typeface="Calibri"/>
                <a:cs typeface="Calibri"/>
              </a:rPr>
              <a:t>ass</a:t>
            </a:r>
            <a:r>
              <a:rPr dirty="0" sz="1650" spc="-30">
                <a:latin typeface="Calibri"/>
                <a:cs typeface="Calibri"/>
              </a:rPr>
              <a:t>a</a:t>
            </a:r>
            <a:r>
              <a:rPr dirty="0" sz="1650" spc="-25">
                <a:latin typeface="Calibri"/>
                <a:cs typeface="Calibri"/>
              </a:rPr>
              <a:t>v</a:t>
            </a:r>
            <a:r>
              <a:rPr dirty="0" sz="1650">
                <a:latin typeface="Calibri"/>
                <a:cs typeface="Calibri"/>
              </a:rPr>
              <a:t>a</a:t>
            </a:r>
            <a:r>
              <a:rPr dirty="0" sz="1650" spc="-25">
                <a:latin typeface="Calibri"/>
                <a:cs typeface="Calibri"/>
              </a:rPr>
              <a:t>n</a:t>
            </a:r>
            <a:r>
              <a:rPr dirty="0" sz="1650">
                <a:latin typeface="Calibri"/>
                <a:cs typeface="Calibri"/>
              </a:rPr>
              <a:t>t  </a:t>
            </a:r>
            <a:r>
              <a:rPr dirty="0" sz="1650" spc="-5">
                <a:latin typeface="Calibri"/>
                <a:cs typeface="Calibri"/>
              </a:rPr>
              <a:t>Ingevity </a:t>
            </a:r>
            <a:r>
              <a:rPr dirty="0" sz="1650" spc="-10">
                <a:latin typeface="Calibri"/>
                <a:cs typeface="Calibri"/>
              </a:rPr>
              <a:t>Corporation </a:t>
            </a:r>
            <a:r>
              <a:rPr dirty="0" sz="1650" spc="-360">
                <a:latin typeface="Calibri"/>
                <a:cs typeface="Calibri"/>
              </a:rPr>
              <a:t> </a:t>
            </a:r>
            <a:r>
              <a:rPr dirty="0" sz="1650">
                <a:latin typeface="Calibri"/>
                <a:cs typeface="Calibri"/>
              </a:rPr>
              <a:t>North</a:t>
            </a:r>
            <a:r>
              <a:rPr dirty="0" sz="1650" spc="-45">
                <a:latin typeface="Calibri"/>
                <a:cs typeface="Calibri"/>
              </a:rPr>
              <a:t> </a:t>
            </a:r>
            <a:r>
              <a:rPr dirty="0" sz="1650" spc="-5">
                <a:latin typeface="Calibri"/>
                <a:cs typeface="Calibri"/>
              </a:rPr>
              <a:t>Charleston,</a:t>
            </a:r>
            <a:r>
              <a:rPr dirty="0" sz="1650" spc="-50">
                <a:latin typeface="Calibri"/>
                <a:cs typeface="Calibri"/>
              </a:rPr>
              <a:t> </a:t>
            </a:r>
            <a:r>
              <a:rPr dirty="0" sz="1650" spc="-5">
                <a:latin typeface="Calibri"/>
                <a:cs typeface="Calibri"/>
              </a:rPr>
              <a:t>SC</a:t>
            </a:r>
            <a:endParaRPr sz="165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48234" y="1197102"/>
            <a:ext cx="9564370" cy="5417185"/>
          </a:xfrm>
          <a:custGeom>
            <a:avLst/>
            <a:gdLst/>
            <a:ahLst/>
            <a:cxnLst/>
            <a:rect l="l" t="t" r="r" b="b"/>
            <a:pathLst>
              <a:path w="9564370" h="5417184">
                <a:moveTo>
                  <a:pt x="9563862" y="5417058"/>
                </a:moveTo>
                <a:lnTo>
                  <a:pt x="9563862" y="0"/>
                </a:lnTo>
                <a:lnTo>
                  <a:pt x="0" y="0"/>
                </a:lnTo>
                <a:lnTo>
                  <a:pt x="0" y="5417058"/>
                </a:lnTo>
                <a:lnTo>
                  <a:pt x="12192" y="5417058"/>
                </a:lnTo>
                <a:lnTo>
                  <a:pt x="12192" y="23622"/>
                </a:lnTo>
                <a:lnTo>
                  <a:pt x="23621" y="11430"/>
                </a:lnTo>
                <a:lnTo>
                  <a:pt x="23621" y="23622"/>
                </a:lnTo>
                <a:lnTo>
                  <a:pt x="9540240" y="23622"/>
                </a:lnTo>
                <a:lnTo>
                  <a:pt x="9540240" y="11430"/>
                </a:lnTo>
                <a:lnTo>
                  <a:pt x="9551670" y="23622"/>
                </a:lnTo>
                <a:lnTo>
                  <a:pt x="9551670" y="5417058"/>
                </a:lnTo>
                <a:lnTo>
                  <a:pt x="9563862" y="5417058"/>
                </a:lnTo>
                <a:close/>
              </a:path>
              <a:path w="9564370" h="5417184">
                <a:moveTo>
                  <a:pt x="23621" y="23622"/>
                </a:moveTo>
                <a:lnTo>
                  <a:pt x="23621" y="11430"/>
                </a:lnTo>
                <a:lnTo>
                  <a:pt x="12192" y="23622"/>
                </a:lnTo>
                <a:lnTo>
                  <a:pt x="23621" y="23622"/>
                </a:lnTo>
                <a:close/>
              </a:path>
              <a:path w="9564370" h="5417184">
                <a:moveTo>
                  <a:pt x="23622" y="5394198"/>
                </a:moveTo>
                <a:lnTo>
                  <a:pt x="23621" y="23622"/>
                </a:lnTo>
                <a:lnTo>
                  <a:pt x="12192" y="23622"/>
                </a:lnTo>
                <a:lnTo>
                  <a:pt x="12192" y="5394198"/>
                </a:lnTo>
                <a:lnTo>
                  <a:pt x="23622" y="5394198"/>
                </a:lnTo>
                <a:close/>
              </a:path>
              <a:path w="9564370" h="5417184">
                <a:moveTo>
                  <a:pt x="9551670" y="5394198"/>
                </a:moveTo>
                <a:lnTo>
                  <a:pt x="12192" y="5394198"/>
                </a:lnTo>
                <a:lnTo>
                  <a:pt x="23622" y="5405628"/>
                </a:lnTo>
                <a:lnTo>
                  <a:pt x="23622" y="5417058"/>
                </a:lnTo>
                <a:lnTo>
                  <a:pt x="9540240" y="5417058"/>
                </a:lnTo>
                <a:lnTo>
                  <a:pt x="9540240" y="5405628"/>
                </a:lnTo>
                <a:lnTo>
                  <a:pt x="9551670" y="5394198"/>
                </a:lnTo>
                <a:close/>
              </a:path>
              <a:path w="9564370" h="5417184">
                <a:moveTo>
                  <a:pt x="23622" y="5417058"/>
                </a:moveTo>
                <a:lnTo>
                  <a:pt x="23622" y="5405628"/>
                </a:lnTo>
                <a:lnTo>
                  <a:pt x="12192" y="5394198"/>
                </a:lnTo>
                <a:lnTo>
                  <a:pt x="12192" y="5417058"/>
                </a:lnTo>
                <a:lnTo>
                  <a:pt x="23622" y="5417058"/>
                </a:lnTo>
                <a:close/>
              </a:path>
              <a:path w="9564370" h="5417184">
                <a:moveTo>
                  <a:pt x="9551670" y="23622"/>
                </a:moveTo>
                <a:lnTo>
                  <a:pt x="9540240" y="11430"/>
                </a:lnTo>
                <a:lnTo>
                  <a:pt x="9540240" y="23622"/>
                </a:lnTo>
                <a:lnTo>
                  <a:pt x="9551670" y="23622"/>
                </a:lnTo>
                <a:close/>
              </a:path>
              <a:path w="9564370" h="5417184">
                <a:moveTo>
                  <a:pt x="9551670" y="5394198"/>
                </a:moveTo>
                <a:lnTo>
                  <a:pt x="9551670" y="23622"/>
                </a:lnTo>
                <a:lnTo>
                  <a:pt x="9540240" y="23622"/>
                </a:lnTo>
                <a:lnTo>
                  <a:pt x="9540240" y="5394198"/>
                </a:lnTo>
                <a:lnTo>
                  <a:pt x="9551670" y="5394198"/>
                </a:lnTo>
                <a:close/>
              </a:path>
              <a:path w="9564370" h="5417184">
                <a:moveTo>
                  <a:pt x="9551670" y="5417058"/>
                </a:moveTo>
                <a:lnTo>
                  <a:pt x="9551670" y="5394198"/>
                </a:lnTo>
                <a:lnTo>
                  <a:pt x="9540240" y="5405628"/>
                </a:lnTo>
                <a:lnTo>
                  <a:pt x="9540240" y="5417058"/>
                </a:lnTo>
                <a:lnTo>
                  <a:pt x="9551670" y="541705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2881" y="1211072"/>
            <a:ext cx="1439545" cy="57912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3600" spc="5"/>
              <a:t>Spillage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301243" y="2077466"/>
            <a:ext cx="5519420" cy="14497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01295" indent="-189230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201930" algn="l"/>
              </a:tabLst>
            </a:pPr>
            <a:r>
              <a:rPr dirty="0" sz="2150" spc="-10">
                <a:latin typeface="Calibri"/>
                <a:cs typeface="Calibri"/>
              </a:rPr>
              <a:t>Spillage</a:t>
            </a:r>
            <a:r>
              <a:rPr dirty="0" sz="2150">
                <a:latin typeface="Calibri"/>
                <a:cs typeface="Calibri"/>
              </a:rPr>
              <a:t> </a:t>
            </a:r>
            <a:r>
              <a:rPr dirty="0" sz="2150" spc="-5">
                <a:latin typeface="Calibri"/>
                <a:cs typeface="Calibri"/>
              </a:rPr>
              <a:t>is</a:t>
            </a:r>
            <a:r>
              <a:rPr dirty="0" sz="2150" spc="5">
                <a:latin typeface="Calibri"/>
                <a:cs typeface="Calibri"/>
              </a:rPr>
              <a:t> </a:t>
            </a:r>
            <a:r>
              <a:rPr dirty="0" sz="2150" spc="-15">
                <a:latin typeface="Calibri"/>
                <a:cs typeface="Calibri"/>
              </a:rPr>
              <a:t>generally</a:t>
            </a:r>
            <a:r>
              <a:rPr dirty="0" sz="2150">
                <a:latin typeface="Calibri"/>
                <a:cs typeface="Calibri"/>
              </a:rPr>
              <a:t> </a:t>
            </a:r>
            <a:r>
              <a:rPr dirty="0" sz="2150" spc="-10">
                <a:latin typeface="Calibri"/>
                <a:cs typeface="Calibri"/>
              </a:rPr>
              <a:t>divided</a:t>
            </a:r>
            <a:r>
              <a:rPr dirty="0" sz="2150" spc="-15">
                <a:latin typeface="Calibri"/>
                <a:cs typeface="Calibri"/>
              </a:rPr>
              <a:t> into</a:t>
            </a:r>
            <a:r>
              <a:rPr dirty="0" sz="2150">
                <a:latin typeface="Calibri"/>
                <a:cs typeface="Calibri"/>
              </a:rPr>
              <a:t> </a:t>
            </a:r>
            <a:r>
              <a:rPr dirty="0" sz="2150" spc="-15">
                <a:latin typeface="Calibri"/>
                <a:cs typeface="Calibri"/>
              </a:rPr>
              <a:t>four</a:t>
            </a:r>
            <a:r>
              <a:rPr dirty="0" sz="2150" spc="5">
                <a:latin typeface="Calibri"/>
                <a:cs typeface="Calibri"/>
              </a:rPr>
              <a:t> </a:t>
            </a:r>
            <a:r>
              <a:rPr dirty="0" sz="2150" spc="-10">
                <a:latin typeface="Calibri"/>
                <a:cs typeface="Calibri"/>
              </a:rPr>
              <a:t>categories.</a:t>
            </a:r>
            <a:endParaRPr sz="2150">
              <a:latin typeface="Calibri"/>
              <a:cs typeface="Calibri"/>
            </a:endParaRPr>
          </a:p>
          <a:p>
            <a:pPr lvl="1" marL="578485" indent="-189230">
              <a:lnSpc>
                <a:spcPts val="2155"/>
              </a:lnSpc>
              <a:spcBef>
                <a:spcPts val="10"/>
              </a:spcBef>
              <a:buFont typeface="Arial"/>
              <a:buChar char="•"/>
              <a:tabLst>
                <a:tab pos="579120" algn="l"/>
              </a:tabLst>
            </a:pPr>
            <a:r>
              <a:rPr dirty="0" sz="1800">
                <a:latin typeface="Calibri"/>
                <a:cs typeface="Calibri"/>
              </a:rPr>
              <a:t>Pre‐fill</a:t>
            </a:r>
            <a:r>
              <a:rPr dirty="0" sz="1800" spc="-2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nozzle handling</a:t>
            </a:r>
            <a:r>
              <a:rPr dirty="0" sz="1800" spc="-25">
                <a:latin typeface="Calibri"/>
                <a:cs typeface="Calibri"/>
              </a:rPr>
              <a:t> </a:t>
            </a:r>
            <a:r>
              <a:rPr dirty="0" sz="1800" spc="5">
                <a:latin typeface="Calibri"/>
                <a:cs typeface="Calibri"/>
              </a:rPr>
              <a:t>by</a:t>
            </a:r>
            <a:r>
              <a:rPr dirty="0" sz="1800">
                <a:latin typeface="Calibri"/>
                <a:cs typeface="Calibri"/>
              </a:rPr>
              <a:t> the</a:t>
            </a:r>
            <a:r>
              <a:rPr dirty="0" sz="1800" spc="-5">
                <a:latin typeface="Calibri"/>
                <a:cs typeface="Calibri"/>
              </a:rPr>
              <a:t> operator</a:t>
            </a:r>
            <a:endParaRPr sz="1800">
              <a:latin typeface="Calibri"/>
              <a:cs typeface="Calibri"/>
            </a:endParaRPr>
          </a:p>
          <a:p>
            <a:pPr lvl="1" marL="578485" indent="-189230">
              <a:lnSpc>
                <a:spcPts val="2155"/>
              </a:lnSpc>
              <a:buFont typeface="Arial"/>
              <a:buChar char="•"/>
              <a:tabLst>
                <a:tab pos="579120" algn="l"/>
              </a:tabLst>
            </a:pPr>
            <a:r>
              <a:rPr dirty="0" sz="1800">
                <a:latin typeface="Calibri"/>
                <a:cs typeface="Calibri"/>
              </a:rPr>
              <a:t>Pre‐mature</a:t>
            </a:r>
            <a:r>
              <a:rPr dirty="0" sz="1800" spc="-2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shut‐off</a:t>
            </a:r>
            <a:r>
              <a:rPr dirty="0" sz="1800" spc="-5">
                <a:latin typeface="Calibri"/>
                <a:cs typeface="Calibri"/>
              </a:rPr>
              <a:t> </a:t>
            </a:r>
            <a:r>
              <a:rPr dirty="0" sz="1800" spc="5">
                <a:latin typeface="Calibri"/>
                <a:cs typeface="Calibri"/>
              </a:rPr>
              <a:t>spit</a:t>
            </a:r>
            <a:r>
              <a:rPr dirty="0" sz="1800" spc="-2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back</a:t>
            </a:r>
            <a:endParaRPr sz="1800">
              <a:latin typeface="Calibri"/>
              <a:cs typeface="Calibri"/>
            </a:endParaRPr>
          </a:p>
          <a:p>
            <a:pPr lvl="1" marL="578485" indent="-189230">
              <a:lnSpc>
                <a:spcPts val="2155"/>
              </a:lnSpc>
              <a:buFont typeface="Arial"/>
              <a:buChar char="•"/>
              <a:tabLst>
                <a:tab pos="579120" algn="l"/>
              </a:tabLst>
            </a:pPr>
            <a:r>
              <a:rPr dirty="0" sz="1800" spc="5">
                <a:latin typeface="Calibri"/>
                <a:cs typeface="Calibri"/>
              </a:rPr>
              <a:t>End</a:t>
            </a:r>
            <a:r>
              <a:rPr dirty="0" sz="1800" spc="-15">
                <a:latin typeface="Calibri"/>
                <a:cs typeface="Calibri"/>
              </a:rPr>
              <a:t> </a:t>
            </a:r>
            <a:r>
              <a:rPr dirty="0" sz="1800" spc="5">
                <a:latin typeface="Calibri"/>
                <a:cs typeface="Calibri"/>
              </a:rPr>
              <a:t>of</a:t>
            </a:r>
            <a:r>
              <a:rPr dirty="0" sz="1800" spc="-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fill</a:t>
            </a:r>
            <a:r>
              <a:rPr dirty="0" sz="1800" spc="-1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event</a:t>
            </a:r>
            <a:r>
              <a:rPr dirty="0" sz="1800" spc="-2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well</a:t>
            </a:r>
            <a:r>
              <a:rPr dirty="0" sz="1800" spc="-1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back</a:t>
            </a:r>
            <a:r>
              <a:rPr dirty="0" sz="1800" spc="-15">
                <a:latin typeface="Calibri"/>
                <a:cs typeface="Calibri"/>
              </a:rPr>
              <a:t> </a:t>
            </a:r>
            <a:r>
              <a:rPr dirty="0" sz="1800" spc="5">
                <a:latin typeface="Calibri"/>
                <a:cs typeface="Calibri"/>
              </a:rPr>
              <a:t>and</a:t>
            </a:r>
            <a:r>
              <a:rPr dirty="0" sz="1800" spc="-2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topping</a:t>
            </a:r>
            <a:r>
              <a:rPr dirty="0" sz="1800" spc="-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off</a:t>
            </a:r>
            <a:endParaRPr sz="1800">
              <a:latin typeface="Calibri"/>
              <a:cs typeface="Calibri"/>
            </a:endParaRPr>
          </a:p>
          <a:p>
            <a:pPr lvl="1" marL="578485" indent="-189230">
              <a:lnSpc>
                <a:spcPts val="2155"/>
              </a:lnSpc>
              <a:buFont typeface="Arial"/>
              <a:buChar char="•"/>
              <a:tabLst>
                <a:tab pos="579120" algn="l"/>
              </a:tabLst>
            </a:pPr>
            <a:r>
              <a:rPr dirty="0" sz="1800" spc="-5">
                <a:latin typeface="Calibri"/>
                <a:cs typeface="Calibri"/>
              </a:rPr>
              <a:t>Post‐fill</a:t>
            </a:r>
            <a:r>
              <a:rPr dirty="0" sz="1800" spc="-2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nozzle handling</a:t>
            </a:r>
            <a:r>
              <a:rPr dirty="0" sz="1800" spc="-15">
                <a:latin typeface="Calibri"/>
                <a:cs typeface="Calibri"/>
              </a:rPr>
              <a:t> </a:t>
            </a:r>
            <a:r>
              <a:rPr dirty="0" sz="1800" spc="5">
                <a:latin typeface="Calibri"/>
                <a:cs typeface="Calibri"/>
              </a:rPr>
              <a:t>by</a:t>
            </a:r>
            <a:r>
              <a:rPr dirty="0" sz="1800">
                <a:latin typeface="Calibri"/>
                <a:cs typeface="Calibri"/>
              </a:rPr>
              <a:t> the </a:t>
            </a:r>
            <a:r>
              <a:rPr dirty="0" sz="1800" spc="-5">
                <a:latin typeface="Calibri"/>
                <a:cs typeface="Calibri"/>
              </a:rPr>
              <a:t>operator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570220" y="2486405"/>
            <a:ext cx="2242185" cy="592455"/>
          </a:xfrm>
          <a:custGeom>
            <a:avLst/>
            <a:gdLst/>
            <a:ahLst/>
            <a:cxnLst/>
            <a:rect l="l" t="t" r="r" b="b"/>
            <a:pathLst>
              <a:path w="2242184" h="592455">
                <a:moveTo>
                  <a:pt x="2241804" y="592074"/>
                </a:moveTo>
                <a:lnTo>
                  <a:pt x="2241804" y="0"/>
                </a:lnTo>
                <a:lnTo>
                  <a:pt x="0" y="0"/>
                </a:lnTo>
                <a:lnTo>
                  <a:pt x="0" y="592074"/>
                </a:lnTo>
                <a:lnTo>
                  <a:pt x="761" y="592074"/>
                </a:lnTo>
                <a:lnTo>
                  <a:pt x="762" y="2286"/>
                </a:lnTo>
                <a:lnTo>
                  <a:pt x="2285" y="1524"/>
                </a:lnTo>
                <a:lnTo>
                  <a:pt x="2285" y="2286"/>
                </a:lnTo>
                <a:lnTo>
                  <a:pt x="2239518" y="2286"/>
                </a:lnTo>
                <a:lnTo>
                  <a:pt x="2239518" y="1524"/>
                </a:lnTo>
                <a:lnTo>
                  <a:pt x="2241041" y="2286"/>
                </a:lnTo>
                <a:lnTo>
                  <a:pt x="2241041" y="592074"/>
                </a:lnTo>
                <a:lnTo>
                  <a:pt x="2241804" y="592074"/>
                </a:lnTo>
                <a:close/>
              </a:path>
              <a:path w="2242184" h="592455">
                <a:moveTo>
                  <a:pt x="2285" y="2286"/>
                </a:moveTo>
                <a:lnTo>
                  <a:pt x="2285" y="1524"/>
                </a:lnTo>
                <a:lnTo>
                  <a:pt x="762" y="2286"/>
                </a:lnTo>
                <a:lnTo>
                  <a:pt x="2285" y="2286"/>
                </a:lnTo>
                <a:close/>
              </a:path>
              <a:path w="2242184" h="592455">
                <a:moveTo>
                  <a:pt x="2285" y="589788"/>
                </a:moveTo>
                <a:lnTo>
                  <a:pt x="2285" y="2286"/>
                </a:lnTo>
                <a:lnTo>
                  <a:pt x="762" y="2286"/>
                </a:lnTo>
                <a:lnTo>
                  <a:pt x="762" y="589788"/>
                </a:lnTo>
                <a:lnTo>
                  <a:pt x="2285" y="589788"/>
                </a:lnTo>
                <a:close/>
              </a:path>
              <a:path w="2242184" h="592455">
                <a:moveTo>
                  <a:pt x="2241041" y="589788"/>
                </a:moveTo>
                <a:lnTo>
                  <a:pt x="762" y="589788"/>
                </a:lnTo>
                <a:lnTo>
                  <a:pt x="2285" y="591312"/>
                </a:lnTo>
                <a:lnTo>
                  <a:pt x="2285" y="592074"/>
                </a:lnTo>
                <a:lnTo>
                  <a:pt x="2239518" y="592074"/>
                </a:lnTo>
                <a:lnTo>
                  <a:pt x="2239518" y="591312"/>
                </a:lnTo>
                <a:lnTo>
                  <a:pt x="2241041" y="589788"/>
                </a:lnTo>
                <a:close/>
              </a:path>
              <a:path w="2242184" h="592455">
                <a:moveTo>
                  <a:pt x="2285" y="592074"/>
                </a:moveTo>
                <a:lnTo>
                  <a:pt x="2285" y="591312"/>
                </a:lnTo>
                <a:lnTo>
                  <a:pt x="762" y="589788"/>
                </a:lnTo>
                <a:lnTo>
                  <a:pt x="761" y="592074"/>
                </a:lnTo>
                <a:lnTo>
                  <a:pt x="2285" y="592074"/>
                </a:lnTo>
                <a:close/>
              </a:path>
              <a:path w="2242184" h="592455">
                <a:moveTo>
                  <a:pt x="2241041" y="2286"/>
                </a:moveTo>
                <a:lnTo>
                  <a:pt x="2239518" y="1524"/>
                </a:lnTo>
                <a:lnTo>
                  <a:pt x="2239518" y="2286"/>
                </a:lnTo>
                <a:lnTo>
                  <a:pt x="2241041" y="2286"/>
                </a:lnTo>
                <a:close/>
              </a:path>
              <a:path w="2242184" h="592455">
                <a:moveTo>
                  <a:pt x="2241041" y="589788"/>
                </a:moveTo>
                <a:lnTo>
                  <a:pt x="2241041" y="2286"/>
                </a:lnTo>
                <a:lnTo>
                  <a:pt x="2239518" y="2286"/>
                </a:lnTo>
                <a:lnTo>
                  <a:pt x="2239518" y="589788"/>
                </a:lnTo>
                <a:lnTo>
                  <a:pt x="2241041" y="589788"/>
                </a:lnTo>
                <a:close/>
              </a:path>
              <a:path w="2242184" h="592455">
                <a:moveTo>
                  <a:pt x="2241041" y="592074"/>
                </a:moveTo>
                <a:lnTo>
                  <a:pt x="2241041" y="589788"/>
                </a:lnTo>
                <a:lnTo>
                  <a:pt x="2239518" y="591312"/>
                </a:lnTo>
                <a:lnTo>
                  <a:pt x="2239518" y="592074"/>
                </a:lnTo>
                <a:lnTo>
                  <a:pt x="2241041" y="592074"/>
                </a:lnTo>
                <a:close/>
              </a:path>
            </a:pathLst>
          </a:custGeom>
          <a:solidFill>
            <a:srgbClr val="41719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5867653" y="2610104"/>
            <a:ext cx="1645285" cy="3276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3020" marR="5080" indent="-20955">
              <a:lnSpc>
                <a:spcPct val="104200"/>
              </a:lnSpc>
              <a:spcBef>
                <a:spcPts val="90"/>
              </a:spcBef>
            </a:pPr>
            <a:r>
              <a:rPr dirty="0" sz="950" spc="15">
                <a:latin typeface="Calibri"/>
                <a:cs typeface="Calibri"/>
              </a:rPr>
              <a:t>SAE 720931: An </a:t>
            </a:r>
            <a:r>
              <a:rPr dirty="0" sz="950" spc="5">
                <a:latin typeface="Calibri"/>
                <a:cs typeface="Calibri"/>
              </a:rPr>
              <a:t>Investigation </a:t>
            </a:r>
            <a:r>
              <a:rPr dirty="0" sz="950" spc="15">
                <a:latin typeface="Calibri"/>
                <a:cs typeface="Calibri"/>
              </a:rPr>
              <a:t>of </a:t>
            </a:r>
            <a:r>
              <a:rPr dirty="0" sz="950" spc="-200">
                <a:latin typeface="Calibri"/>
                <a:cs typeface="Calibri"/>
              </a:rPr>
              <a:t> </a:t>
            </a:r>
            <a:r>
              <a:rPr dirty="0" sz="950" spc="10">
                <a:latin typeface="Calibri"/>
                <a:cs typeface="Calibri"/>
              </a:rPr>
              <a:t>Passenger</a:t>
            </a:r>
            <a:r>
              <a:rPr dirty="0" sz="950" spc="5">
                <a:latin typeface="Calibri"/>
                <a:cs typeface="Calibri"/>
              </a:rPr>
              <a:t> </a:t>
            </a:r>
            <a:r>
              <a:rPr dirty="0" sz="950" spc="15">
                <a:latin typeface="Calibri"/>
                <a:cs typeface="Calibri"/>
              </a:rPr>
              <a:t>Car</a:t>
            </a:r>
            <a:r>
              <a:rPr dirty="0" sz="950" spc="10">
                <a:latin typeface="Calibri"/>
                <a:cs typeface="Calibri"/>
              </a:rPr>
              <a:t> Refueling</a:t>
            </a:r>
            <a:r>
              <a:rPr dirty="0" sz="950" spc="-5">
                <a:latin typeface="Calibri"/>
                <a:cs typeface="Calibri"/>
              </a:rPr>
              <a:t> </a:t>
            </a:r>
            <a:r>
              <a:rPr dirty="0" sz="950" spc="15">
                <a:latin typeface="Calibri"/>
                <a:cs typeface="Calibri"/>
              </a:rPr>
              <a:t>Losses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484375" y="5745479"/>
            <a:ext cx="7500620" cy="786130"/>
          </a:xfrm>
          <a:custGeom>
            <a:avLst/>
            <a:gdLst/>
            <a:ahLst/>
            <a:cxnLst/>
            <a:rect l="l" t="t" r="r" b="b"/>
            <a:pathLst>
              <a:path w="7500620" h="786129">
                <a:moveTo>
                  <a:pt x="7500366" y="785622"/>
                </a:moveTo>
                <a:lnTo>
                  <a:pt x="7500366" y="0"/>
                </a:lnTo>
                <a:lnTo>
                  <a:pt x="0" y="0"/>
                </a:lnTo>
                <a:lnTo>
                  <a:pt x="0" y="785622"/>
                </a:lnTo>
                <a:lnTo>
                  <a:pt x="1524" y="785622"/>
                </a:lnTo>
                <a:lnTo>
                  <a:pt x="1524" y="2286"/>
                </a:lnTo>
                <a:lnTo>
                  <a:pt x="3048" y="1524"/>
                </a:lnTo>
                <a:lnTo>
                  <a:pt x="3048" y="2286"/>
                </a:lnTo>
                <a:lnTo>
                  <a:pt x="7497317" y="2286"/>
                </a:lnTo>
                <a:lnTo>
                  <a:pt x="7497317" y="1523"/>
                </a:lnTo>
                <a:lnTo>
                  <a:pt x="7498842" y="2286"/>
                </a:lnTo>
                <a:lnTo>
                  <a:pt x="7498842" y="785622"/>
                </a:lnTo>
                <a:lnTo>
                  <a:pt x="7500366" y="785622"/>
                </a:lnTo>
                <a:close/>
              </a:path>
              <a:path w="7500620" h="786129">
                <a:moveTo>
                  <a:pt x="3048" y="2286"/>
                </a:moveTo>
                <a:lnTo>
                  <a:pt x="3048" y="1524"/>
                </a:lnTo>
                <a:lnTo>
                  <a:pt x="1524" y="2286"/>
                </a:lnTo>
                <a:lnTo>
                  <a:pt x="3048" y="2286"/>
                </a:lnTo>
                <a:close/>
              </a:path>
              <a:path w="7500620" h="786129">
                <a:moveTo>
                  <a:pt x="3048" y="783336"/>
                </a:moveTo>
                <a:lnTo>
                  <a:pt x="3048" y="2286"/>
                </a:lnTo>
                <a:lnTo>
                  <a:pt x="1524" y="2286"/>
                </a:lnTo>
                <a:lnTo>
                  <a:pt x="1524" y="783336"/>
                </a:lnTo>
                <a:lnTo>
                  <a:pt x="3048" y="783336"/>
                </a:lnTo>
                <a:close/>
              </a:path>
              <a:path w="7500620" h="786129">
                <a:moveTo>
                  <a:pt x="7498842" y="783336"/>
                </a:moveTo>
                <a:lnTo>
                  <a:pt x="1524" y="783336"/>
                </a:lnTo>
                <a:lnTo>
                  <a:pt x="3048" y="784860"/>
                </a:lnTo>
                <a:lnTo>
                  <a:pt x="3048" y="785622"/>
                </a:lnTo>
                <a:lnTo>
                  <a:pt x="7497317" y="785622"/>
                </a:lnTo>
                <a:lnTo>
                  <a:pt x="7497317" y="784860"/>
                </a:lnTo>
                <a:lnTo>
                  <a:pt x="7498842" y="783336"/>
                </a:lnTo>
                <a:close/>
              </a:path>
              <a:path w="7500620" h="786129">
                <a:moveTo>
                  <a:pt x="3048" y="785622"/>
                </a:moveTo>
                <a:lnTo>
                  <a:pt x="3048" y="784860"/>
                </a:lnTo>
                <a:lnTo>
                  <a:pt x="1524" y="783336"/>
                </a:lnTo>
                <a:lnTo>
                  <a:pt x="1524" y="785622"/>
                </a:lnTo>
                <a:lnTo>
                  <a:pt x="3048" y="785622"/>
                </a:lnTo>
                <a:close/>
              </a:path>
              <a:path w="7500620" h="786129">
                <a:moveTo>
                  <a:pt x="7498842" y="2286"/>
                </a:moveTo>
                <a:lnTo>
                  <a:pt x="7497317" y="1523"/>
                </a:lnTo>
                <a:lnTo>
                  <a:pt x="7497317" y="2286"/>
                </a:lnTo>
                <a:lnTo>
                  <a:pt x="7498842" y="2286"/>
                </a:lnTo>
                <a:close/>
              </a:path>
              <a:path w="7500620" h="786129">
                <a:moveTo>
                  <a:pt x="7498842" y="783336"/>
                </a:moveTo>
                <a:lnTo>
                  <a:pt x="7498842" y="2286"/>
                </a:lnTo>
                <a:lnTo>
                  <a:pt x="7497317" y="2286"/>
                </a:lnTo>
                <a:lnTo>
                  <a:pt x="7497317" y="783336"/>
                </a:lnTo>
                <a:lnTo>
                  <a:pt x="7498842" y="783336"/>
                </a:lnTo>
                <a:close/>
              </a:path>
              <a:path w="7500620" h="786129">
                <a:moveTo>
                  <a:pt x="7498842" y="785622"/>
                </a:moveTo>
                <a:lnTo>
                  <a:pt x="7498842" y="783336"/>
                </a:lnTo>
                <a:lnTo>
                  <a:pt x="7497317" y="784860"/>
                </a:lnTo>
                <a:lnTo>
                  <a:pt x="7497317" y="785622"/>
                </a:lnTo>
                <a:lnTo>
                  <a:pt x="7498842" y="785622"/>
                </a:lnTo>
                <a:close/>
              </a:path>
            </a:pathLst>
          </a:custGeom>
          <a:solidFill>
            <a:srgbClr val="41719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301243" y="3500572"/>
            <a:ext cx="9025255" cy="3032125"/>
          </a:xfrm>
          <a:prstGeom prst="rect">
            <a:avLst/>
          </a:prstGeom>
        </p:spPr>
        <p:txBody>
          <a:bodyPr wrap="square" lIns="0" tIns="50800" rIns="0" bIns="0" rtlCol="0" vert="horz">
            <a:spAutoFit/>
          </a:bodyPr>
          <a:lstStyle/>
          <a:p>
            <a:pPr marL="201295" indent="-189230">
              <a:lnSpc>
                <a:spcPct val="100000"/>
              </a:lnSpc>
              <a:spcBef>
                <a:spcPts val="400"/>
              </a:spcBef>
              <a:buFont typeface="Arial"/>
              <a:buChar char="•"/>
              <a:tabLst>
                <a:tab pos="201930" algn="l"/>
              </a:tabLst>
            </a:pPr>
            <a:r>
              <a:rPr dirty="0" sz="2150" spc="-5">
                <a:latin typeface="Calibri"/>
                <a:cs typeface="Calibri"/>
              </a:rPr>
              <a:t>1 ml spilled </a:t>
            </a:r>
            <a:r>
              <a:rPr dirty="0" sz="2150" spc="-10">
                <a:latin typeface="Calibri"/>
                <a:cs typeface="Calibri"/>
              </a:rPr>
              <a:t>gasoline</a:t>
            </a:r>
            <a:r>
              <a:rPr dirty="0" sz="2150" spc="-5">
                <a:latin typeface="Calibri"/>
                <a:cs typeface="Calibri"/>
              </a:rPr>
              <a:t> is</a:t>
            </a:r>
            <a:r>
              <a:rPr dirty="0" sz="2150" spc="-10">
                <a:latin typeface="Calibri"/>
                <a:cs typeface="Calibri"/>
              </a:rPr>
              <a:t> </a:t>
            </a:r>
            <a:r>
              <a:rPr dirty="0" sz="2150" spc="-5">
                <a:latin typeface="Calibri"/>
                <a:cs typeface="Calibri"/>
              </a:rPr>
              <a:t>about 0.7 g of</a:t>
            </a:r>
            <a:r>
              <a:rPr dirty="0" sz="2150" spc="-10">
                <a:latin typeface="Calibri"/>
                <a:cs typeface="Calibri"/>
              </a:rPr>
              <a:t> </a:t>
            </a:r>
            <a:r>
              <a:rPr dirty="0" sz="2150" spc="-15">
                <a:latin typeface="Calibri"/>
                <a:cs typeface="Calibri"/>
              </a:rPr>
              <a:t>VOC.</a:t>
            </a:r>
            <a:r>
              <a:rPr dirty="0" sz="2150" spc="-5">
                <a:latin typeface="Calibri"/>
                <a:cs typeface="Calibri"/>
              </a:rPr>
              <a:t> </a:t>
            </a:r>
            <a:r>
              <a:rPr dirty="0" sz="2150" spc="-20">
                <a:latin typeface="Calibri"/>
                <a:cs typeface="Calibri"/>
              </a:rPr>
              <a:t>Even</a:t>
            </a:r>
            <a:r>
              <a:rPr dirty="0" sz="2150" spc="-10">
                <a:latin typeface="Calibri"/>
                <a:cs typeface="Calibri"/>
              </a:rPr>
              <a:t> </a:t>
            </a:r>
            <a:r>
              <a:rPr dirty="0" sz="2150" spc="-5">
                <a:latin typeface="Calibri"/>
                <a:cs typeface="Calibri"/>
              </a:rPr>
              <a:t>a</a:t>
            </a:r>
            <a:r>
              <a:rPr dirty="0" sz="2150">
                <a:latin typeface="Calibri"/>
                <a:cs typeface="Calibri"/>
              </a:rPr>
              <a:t> </a:t>
            </a:r>
            <a:r>
              <a:rPr dirty="0" sz="2150" spc="-30">
                <a:latin typeface="Calibri"/>
                <a:cs typeface="Calibri"/>
              </a:rPr>
              <a:t>“drop”</a:t>
            </a:r>
            <a:r>
              <a:rPr dirty="0" sz="2150" spc="-10">
                <a:latin typeface="Calibri"/>
                <a:cs typeface="Calibri"/>
              </a:rPr>
              <a:t> </a:t>
            </a:r>
            <a:r>
              <a:rPr dirty="0" sz="2150" spc="-5">
                <a:latin typeface="Calibri"/>
                <a:cs typeface="Calibri"/>
              </a:rPr>
              <a:t>is</a:t>
            </a:r>
            <a:r>
              <a:rPr dirty="0" sz="2150" spc="-10">
                <a:latin typeface="Calibri"/>
                <a:cs typeface="Calibri"/>
              </a:rPr>
              <a:t> </a:t>
            </a:r>
            <a:r>
              <a:rPr dirty="0" sz="2150" spc="-5">
                <a:latin typeface="Calibri"/>
                <a:cs typeface="Calibri"/>
              </a:rPr>
              <a:t>about</a:t>
            </a:r>
            <a:r>
              <a:rPr dirty="0" sz="2150" spc="-10">
                <a:latin typeface="Calibri"/>
                <a:cs typeface="Calibri"/>
              </a:rPr>
              <a:t> </a:t>
            </a:r>
            <a:r>
              <a:rPr dirty="0" sz="2150" spc="-5">
                <a:latin typeface="Calibri"/>
                <a:cs typeface="Calibri"/>
              </a:rPr>
              <a:t>0.05 g of</a:t>
            </a:r>
            <a:r>
              <a:rPr dirty="0" sz="2150" spc="-10">
                <a:latin typeface="Calibri"/>
                <a:cs typeface="Calibri"/>
              </a:rPr>
              <a:t> </a:t>
            </a:r>
            <a:r>
              <a:rPr dirty="0" sz="2150" spc="-15">
                <a:latin typeface="Calibri"/>
                <a:cs typeface="Calibri"/>
              </a:rPr>
              <a:t>VOC.</a:t>
            </a:r>
            <a:endParaRPr sz="2150">
              <a:latin typeface="Calibri"/>
              <a:cs typeface="Calibri"/>
            </a:endParaRPr>
          </a:p>
          <a:p>
            <a:pPr marL="201295" indent="-189230">
              <a:lnSpc>
                <a:spcPct val="100000"/>
              </a:lnSpc>
              <a:spcBef>
                <a:spcPts val="300"/>
              </a:spcBef>
              <a:buFont typeface="Arial"/>
              <a:buChar char="•"/>
              <a:tabLst>
                <a:tab pos="201930" algn="l"/>
              </a:tabLst>
            </a:pPr>
            <a:r>
              <a:rPr dirty="0" sz="2150" spc="-15">
                <a:latin typeface="Calibri"/>
                <a:cs typeface="Calibri"/>
              </a:rPr>
              <a:t>For </a:t>
            </a:r>
            <a:r>
              <a:rPr dirty="0" sz="2150" spc="-10">
                <a:latin typeface="Calibri"/>
                <a:cs typeface="Calibri"/>
              </a:rPr>
              <a:t>conventional</a:t>
            </a:r>
            <a:r>
              <a:rPr dirty="0" sz="2150" spc="-15">
                <a:latin typeface="Calibri"/>
                <a:cs typeface="Calibri"/>
              </a:rPr>
              <a:t> </a:t>
            </a:r>
            <a:r>
              <a:rPr dirty="0" sz="2150" spc="-10">
                <a:latin typeface="Calibri"/>
                <a:cs typeface="Calibri"/>
              </a:rPr>
              <a:t>nozzles:</a:t>
            </a:r>
            <a:endParaRPr sz="2150">
              <a:latin typeface="Calibri"/>
              <a:cs typeface="Calibri"/>
            </a:endParaRPr>
          </a:p>
          <a:p>
            <a:pPr lvl="1" marL="578485" indent="-189230">
              <a:lnSpc>
                <a:spcPts val="2155"/>
              </a:lnSpc>
              <a:spcBef>
                <a:spcPts val="5"/>
              </a:spcBef>
              <a:buFont typeface="Arial"/>
              <a:buChar char="•"/>
              <a:tabLst>
                <a:tab pos="579120" algn="l"/>
              </a:tabLst>
            </a:pPr>
            <a:r>
              <a:rPr dirty="0" sz="1800" spc="-55">
                <a:latin typeface="Calibri"/>
                <a:cs typeface="Calibri"/>
              </a:rPr>
              <a:t>EPA’s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5">
                <a:latin typeface="Calibri"/>
                <a:cs typeface="Calibri"/>
              </a:rPr>
              <a:t>AP‐42</a:t>
            </a:r>
            <a:r>
              <a:rPr dirty="0" sz="1800" spc="-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(Chapter</a:t>
            </a:r>
            <a:r>
              <a:rPr dirty="0" sz="1800" spc="-10">
                <a:latin typeface="Calibri"/>
                <a:cs typeface="Calibri"/>
              </a:rPr>
              <a:t> </a:t>
            </a:r>
            <a:r>
              <a:rPr dirty="0" sz="1800" spc="5">
                <a:latin typeface="Calibri"/>
                <a:cs typeface="Calibri"/>
              </a:rPr>
              <a:t>5)</a:t>
            </a:r>
            <a:r>
              <a:rPr dirty="0" sz="1800">
                <a:latin typeface="Calibri"/>
                <a:cs typeface="Calibri"/>
              </a:rPr>
              <a:t> estimates</a:t>
            </a:r>
            <a:r>
              <a:rPr dirty="0" sz="1800" spc="-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spillage </a:t>
            </a:r>
            <a:r>
              <a:rPr dirty="0" sz="1800" spc="-5">
                <a:latin typeface="Calibri"/>
                <a:cs typeface="Calibri"/>
              </a:rPr>
              <a:t>at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5">
                <a:latin typeface="Calibri"/>
                <a:cs typeface="Calibri"/>
              </a:rPr>
              <a:t>about</a:t>
            </a:r>
            <a:r>
              <a:rPr dirty="0" sz="1800" spc="-15">
                <a:latin typeface="Calibri"/>
                <a:cs typeface="Calibri"/>
              </a:rPr>
              <a:t> </a:t>
            </a:r>
            <a:r>
              <a:rPr dirty="0" sz="1800" spc="5">
                <a:latin typeface="Calibri"/>
                <a:cs typeface="Calibri"/>
              </a:rPr>
              <a:t>0.32</a:t>
            </a:r>
            <a:r>
              <a:rPr dirty="0" sz="1800" spc="-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g/gallon</a:t>
            </a:r>
            <a:r>
              <a:rPr dirty="0" sz="1800" spc="-1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dispensed</a:t>
            </a:r>
            <a:endParaRPr sz="1800">
              <a:latin typeface="Calibri"/>
              <a:cs typeface="Calibri"/>
            </a:endParaRPr>
          </a:p>
          <a:p>
            <a:pPr lvl="1" marL="578485" indent="-189230">
              <a:lnSpc>
                <a:spcPts val="2155"/>
              </a:lnSpc>
              <a:buFont typeface="Arial"/>
              <a:buChar char="•"/>
              <a:tabLst>
                <a:tab pos="579120" algn="l"/>
              </a:tabLst>
            </a:pPr>
            <a:r>
              <a:rPr dirty="0" sz="1800" spc="10">
                <a:latin typeface="Calibri"/>
                <a:cs typeface="Calibri"/>
              </a:rPr>
              <a:t>ARB</a:t>
            </a:r>
            <a:r>
              <a:rPr dirty="0" sz="1800" spc="-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estimates</a:t>
            </a:r>
            <a:r>
              <a:rPr dirty="0" sz="1800" spc="-25">
                <a:latin typeface="Calibri"/>
                <a:cs typeface="Calibri"/>
              </a:rPr>
              <a:t> </a:t>
            </a:r>
            <a:r>
              <a:rPr dirty="0" sz="1800" spc="5">
                <a:latin typeface="Calibri"/>
                <a:cs typeface="Calibri"/>
              </a:rPr>
              <a:t>0.28</a:t>
            </a:r>
            <a:r>
              <a:rPr dirty="0" sz="1800" spc="-15">
                <a:latin typeface="Calibri"/>
                <a:cs typeface="Calibri"/>
              </a:rPr>
              <a:t> </a:t>
            </a:r>
            <a:r>
              <a:rPr dirty="0" sz="1800" spc="40">
                <a:latin typeface="Calibri"/>
                <a:cs typeface="Calibri"/>
              </a:rPr>
              <a:t>g/</a:t>
            </a:r>
            <a:r>
              <a:rPr dirty="0" sz="1800" spc="-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gallon</a:t>
            </a:r>
            <a:r>
              <a:rPr dirty="0" sz="1800" spc="-25">
                <a:latin typeface="Calibri"/>
                <a:cs typeface="Calibri"/>
              </a:rPr>
              <a:t> </a:t>
            </a:r>
            <a:r>
              <a:rPr dirty="0" sz="1800" spc="5">
                <a:latin typeface="Calibri"/>
                <a:cs typeface="Calibri"/>
              </a:rPr>
              <a:t>dispensed.*</a:t>
            </a:r>
            <a:endParaRPr sz="1800">
              <a:latin typeface="Calibri"/>
              <a:cs typeface="Calibri"/>
            </a:endParaRPr>
          </a:p>
          <a:p>
            <a:pPr lvl="2" marL="955675" indent="-189230">
              <a:lnSpc>
                <a:spcPts val="1855"/>
              </a:lnSpc>
              <a:spcBef>
                <a:spcPts val="65"/>
              </a:spcBef>
              <a:buFont typeface="Arial"/>
              <a:buChar char="•"/>
              <a:tabLst>
                <a:tab pos="956310" algn="l"/>
              </a:tabLst>
            </a:pPr>
            <a:r>
              <a:rPr dirty="0" sz="1550" spc="-5">
                <a:latin typeface="Calibri"/>
                <a:cs typeface="Calibri"/>
              </a:rPr>
              <a:t>For</a:t>
            </a:r>
            <a:r>
              <a:rPr dirty="0" sz="1550" spc="5">
                <a:latin typeface="Calibri"/>
                <a:cs typeface="Calibri"/>
              </a:rPr>
              <a:t> EVR </a:t>
            </a:r>
            <a:r>
              <a:rPr dirty="0" sz="1550" spc="-5">
                <a:latin typeface="Calibri"/>
                <a:cs typeface="Calibri"/>
              </a:rPr>
              <a:t>Stage</a:t>
            </a:r>
            <a:r>
              <a:rPr dirty="0" sz="1550" spc="20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II</a:t>
            </a:r>
            <a:r>
              <a:rPr dirty="0" sz="1550" spc="-5">
                <a:latin typeface="Calibri"/>
                <a:cs typeface="Calibri"/>
              </a:rPr>
              <a:t> </a:t>
            </a:r>
            <a:r>
              <a:rPr dirty="0" sz="1550" spc="5">
                <a:latin typeface="Calibri"/>
                <a:cs typeface="Calibri"/>
              </a:rPr>
              <a:t>and </a:t>
            </a:r>
            <a:r>
              <a:rPr dirty="0" sz="1550">
                <a:latin typeface="Calibri"/>
                <a:cs typeface="Calibri"/>
              </a:rPr>
              <a:t>conventional</a:t>
            </a:r>
            <a:r>
              <a:rPr dirty="0" sz="1550" spc="20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nozzles, </a:t>
            </a:r>
            <a:r>
              <a:rPr dirty="0" sz="1550" spc="5">
                <a:latin typeface="Calibri"/>
                <a:cs typeface="Calibri"/>
              </a:rPr>
              <a:t>ARB</a:t>
            </a:r>
            <a:r>
              <a:rPr dirty="0" sz="1550" spc="10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has</a:t>
            </a:r>
            <a:r>
              <a:rPr dirty="0" sz="1550" spc="5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nozzle</a:t>
            </a:r>
            <a:r>
              <a:rPr dirty="0" sz="1550" spc="5">
                <a:latin typeface="Calibri"/>
                <a:cs typeface="Calibri"/>
              </a:rPr>
              <a:t> </a:t>
            </a:r>
            <a:r>
              <a:rPr dirty="0" sz="1550" spc="-5">
                <a:latin typeface="Calibri"/>
                <a:cs typeface="Calibri"/>
              </a:rPr>
              <a:t>standards</a:t>
            </a:r>
            <a:r>
              <a:rPr dirty="0" sz="1550" spc="15">
                <a:latin typeface="Calibri"/>
                <a:cs typeface="Calibri"/>
              </a:rPr>
              <a:t> </a:t>
            </a:r>
            <a:r>
              <a:rPr dirty="0" sz="1550" spc="-10">
                <a:latin typeface="Calibri"/>
                <a:cs typeface="Calibri"/>
              </a:rPr>
              <a:t>to</a:t>
            </a:r>
            <a:r>
              <a:rPr dirty="0" sz="1550" spc="5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reduce</a:t>
            </a:r>
            <a:r>
              <a:rPr dirty="0" sz="1550" spc="10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spillage.**</a:t>
            </a:r>
            <a:endParaRPr sz="1550">
              <a:latin typeface="Calibri"/>
              <a:cs typeface="Calibri"/>
            </a:endParaRPr>
          </a:p>
          <a:p>
            <a:pPr lvl="1" marL="578485" indent="-189230">
              <a:lnSpc>
                <a:spcPts val="2155"/>
              </a:lnSpc>
              <a:buFont typeface="Arial"/>
              <a:buChar char="•"/>
              <a:tabLst>
                <a:tab pos="579120" algn="l"/>
              </a:tabLst>
            </a:pPr>
            <a:r>
              <a:rPr dirty="0" sz="1800" spc="5">
                <a:latin typeface="Calibri"/>
                <a:cs typeface="Calibri"/>
              </a:rPr>
              <a:t>API</a:t>
            </a:r>
            <a:r>
              <a:rPr dirty="0" sz="1800">
                <a:latin typeface="Calibri"/>
                <a:cs typeface="Calibri"/>
              </a:rPr>
              <a:t> estimates</a:t>
            </a:r>
            <a:r>
              <a:rPr dirty="0" sz="1800" spc="-25">
                <a:latin typeface="Calibri"/>
                <a:cs typeface="Calibri"/>
              </a:rPr>
              <a:t> </a:t>
            </a:r>
            <a:r>
              <a:rPr dirty="0" sz="1800" spc="5">
                <a:latin typeface="Calibri"/>
                <a:cs typeface="Calibri"/>
              </a:rPr>
              <a:t>0.14</a:t>
            </a:r>
            <a:r>
              <a:rPr dirty="0" sz="1800" spc="-15">
                <a:latin typeface="Calibri"/>
                <a:cs typeface="Calibri"/>
              </a:rPr>
              <a:t> </a:t>
            </a:r>
            <a:r>
              <a:rPr dirty="0" sz="1800" spc="5">
                <a:latin typeface="Calibri"/>
                <a:cs typeface="Calibri"/>
              </a:rPr>
              <a:t>g/gallon</a:t>
            </a:r>
            <a:r>
              <a:rPr dirty="0" sz="1800" spc="-35">
                <a:latin typeface="Calibri"/>
                <a:cs typeface="Calibri"/>
              </a:rPr>
              <a:t> </a:t>
            </a:r>
            <a:r>
              <a:rPr dirty="0" sz="1800" spc="5">
                <a:latin typeface="Calibri"/>
                <a:cs typeface="Calibri"/>
              </a:rPr>
              <a:t>dispensed.***</a:t>
            </a:r>
            <a:endParaRPr sz="1800">
              <a:latin typeface="Calibri"/>
              <a:cs typeface="Calibri"/>
            </a:endParaRPr>
          </a:p>
          <a:p>
            <a:pPr marL="201295" indent="-189230">
              <a:lnSpc>
                <a:spcPct val="100000"/>
              </a:lnSpc>
              <a:spcBef>
                <a:spcPts val="295"/>
              </a:spcBef>
              <a:buFont typeface="Arial"/>
              <a:buChar char="•"/>
              <a:tabLst>
                <a:tab pos="201930" algn="l"/>
              </a:tabLst>
            </a:pPr>
            <a:r>
              <a:rPr dirty="0" sz="2150" spc="-15">
                <a:latin typeface="Calibri"/>
                <a:cs typeface="Calibri"/>
              </a:rPr>
              <a:t>Benzene</a:t>
            </a:r>
            <a:r>
              <a:rPr dirty="0" sz="2150" spc="-20">
                <a:latin typeface="Calibri"/>
                <a:cs typeface="Calibri"/>
              </a:rPr>
              <a:t> </a:t>
            </a:r>
            <a:r>
              <a:rPr dirty="0" sz="2150" spc="-5">
                <a:latin typeface="Calibri"/>
                <a:cs typeface="Calibri"/>
              </a:rPr>
              <a:t>mass in</a:t>
            </a:r>
            <a:r>
              <a:rPr dirty="0" sz="2150" spc="-10">
                <a:latin typeface="Calibri"/>
                <a:cs typeface="Calibri"/>
              </a:rPr>
              <a:t> </a:t>
            </a:r>
            <a:r>
              <a:rPr dirty="0" sz="2150" spc="-5">
                <a:latin typeface="Calibri"/>
                <a:cs typeface="Calibri"/>
              </a:rPr>
              <a:t>spilled fuel</a:t>
            </a:r>
            <a:r>
              <a:rPr dirty="0" sz="2150" spc="-10">
                <a:latin typeface="Calibri"/>
                <a:cs typeface="Calibri"/>
              </a:rPr>
              <a:t> depends</a:t>
            </a:r>
            <a:r>
              <a:rPr dirty="0" sz="2150" spc="-30">
                <a:latin typeface="Calibri"/>
                <a:cs typeface="Calibri"/>
              </a:rPr>
              <a:t> </a:t>
            </a:r>
            <a:r>
              <a:rPr dirty="0" sz="2150" spc="-5">
                <a:latin typeface="Calibri"/>
                <a:cs typeface="Calibri"/>
              </a:rPr>
              <a:t>on</a:t>
            </a:r>
            <a:r>
              <a:rPr dirty="0" sz="2150" spc="-10">
                <a:latin typeface="Calibri"/>
                <a:cs typeface="Calibri"/>
              </a:rPr>
              <a:t> </a:t>
            </a:r>
            <a:r>
              <a:rPr dirty="0" sz="2150" spc="-15">
                <a:latin typeface="Calibri"/>
                <a:cs typeface="Calibri"/>
              </a:rPr>
              <a:t>benzene</a:t>
            </a:r>
            <a:r>
              <a:rPr dirty="0" sz="2150" spc="-20">
                <a:latin typeface="Calibri"/>
                <a:cs typeface="Calibri"/>
              </a:rPr>
              <a:t> </a:t>
            </a:r>
            <a:r>
              <a:rPr dirty="0" sz="2150" spc="-5">
                <a:latin typeface="Calibri"/>
                <a:cs typeface="Calibri"/>
              </a:rPr>
              <a:t>mass in</a:t>
            </a:r>
            <a:r>
              <a:rPr dirty="0" sz="2150" spc="-10">
                <a:latin typeface="Calibri"/>
                <a:cs typeface="Calibri"/>
              </a:rPr>
              <a:t> </a:t>
            </a:r>
            <a:r>
              <a:rPr dirty="0" sz="2150" spc="-5">
                <a:latin typeface="Calibri"/>
                <a:cs typeface="Calibri"/>
              </a:rPr>
              <a:t>liquid</a:t>
            </a:r>
            <a:r>
              <a:rPr dirty="0" sz="2150" spc="15">
                <a:latin typeface="Calibri"/>
                <a:cs typeface="Calibri"/>
              </a:rPr>
              <a:t> </a:t>
            </a:r>
            <a:r>
              <a:rPr dirty="0" sz="2150" spc="-10">
                <a:latin typeface="Calibri"/>
                <a:cs typeface="Calibri"/>
              </a:rPr>
              <a:t>gasoline.</a:t>
            </a:r>
            <a:endParaRPr sz="2150">
              <a:latin typeface="Calibri"/>
              <a:cs typeface="Calibri"/>
            </a:endParaRPr>
          </a:p>
          <a:p>
            <a:pPr marL="1259840">
              <a:lnSpc>
                <a:spcPct val="100000"/>
              </a:lnSpc>
              <a:spcBef>
                <a:spcPts val="1830"/>
              </a:spcBef>
            </a:pPr>
            <a:r>
              <a:rPr dirty="0" sz="950" spc="20">
                <a:latin typeface="Calibri"/>
                <a:cs typeface="Calibri"/>
              </a:rPr>
              <a:t>*ARB</a:t>
            </a:r>
            <a:r>
              <a:rPr dirty="0" sz="950" spc="15">
                <a:latin typeface="Calibri"/>
                <a:cs typeface="Calibri"/>
              </a:rPr>
              <a:t> </a:t>
            </a:r>
            <a:r>
              <a:rPr dirty="0" sz="950" spc="10">
                <a:latin typeface="Calibri"/>
                <a:cs typeface="Calibri"/>
              </a:rPr>
              <a:t>Revised</a:t>
            </a:r>
            <a:r>
              <a:rPr dirty="0" sz="950" spc="15">
                <a:latin typeface="Calibri"/>
                <a:cs typeface="Calibri"/>
              </a:rPr>
              <a:t> Emission </a:t>
            </a:r>
            <a:r>
              <a:rPr dirty="0" sz="950" spc="5">
                <a:latin typeface="Calibri"/>
                <a:cs typeface="Calibri"/>
              </a:rPr>
              <a:t>Factors</a:t>
            </a:r>
            <a:r>
              <a:rPr dirty="0" sz="950" spc="20">
                <a:latin typeface="Calibri"/>
                <a:cs typeface="Calibri"/>
              </a:rPr>
              <a:t> </a:t>
            </a:r>
            <a:r>
              <a:rPr dirty="0" sz="950" spc="5">
                <a:latin typeface="Calibri"/>
                <a:cs typeface="Calibri"/>
              </a:rPr>
              <a:t>for</a:t>
            </a:r>
            <a:r>
              <a:rPr dirty="0" sz="950" spc="10">
                <a:latin typeface="Calibri"/>
                <a:cs typeface="Calibri"/>
              </a:rPr>
              <a:t> </a:t>
            </a:r>
            <a:r>
              <a:rPr dirty="0" sz="950" spc="15">
                <a:latin typeface="Calibri"/>
                <a:cs typeface="Calibri"/>
              </a:rPr>
              <a:t>Gasoline</a:t>
            </a:r>
            <a:r>
              <a:rPr dirty="0" sz="950" spc="30">
                <a:latin typeface="Calibri"/>
                <a:cs typeface="Calibri"/>
              </a:rPr>
              <a:t> </a:t>
            </a:r>
            <a:r>
              <a:rPr dirty="0" sz="950" spc="10">
                <a:latin typeface="Calibri"/>
                <a:cs typeface="Calibri"/>
              </a:rPr>
              <a:t>Spillage</a:t>
            </a:r>
            <a:r>
              <a:rPr dirty="0" sz="950">
                <a:latin typeface="Calibri"/>
                <a:cs typeface="Calibri"/>
              </a:rPr>
              <a:t> </a:t>
            </a:r>
            <a:r>
              <a:rPr dirty="0" sz="950" spc="5">
                <a:latin typeface="Calibri"/>
                <a:cs typeface="Calibri"/>
              </a:rPr>
              <a:t>at</a:t>
            </a:r>
            <a:r>
              <a:rPr dirty="0" sz="950" spc="20">
                <a:latin typeface="Calibri"/>
                <a:cs typeface="Calibri"/>
              </a:rPr>
              <a:t> </a:t>
            </a:r>
            <a:r>
              <a:rPr dirty="0" sz="950" spc="10">
                <a:latin typeface="Calibri"/>
                <a:cs typeface="Calibri"/>
              </a:rPr>
              <a:t>California</a:t>
            </a:r>
            <a:r>
              <a:rPr dirty="0" sz="950" spc="-5">
                <a:latin typeface="Calibri"/>
                <a:cs typeface="Calibri"/>
              </a:rPr>
              <a:t> </a:t>
            </a:r>
            <a:r>
              <a:rPr dirty="0" sz="950" spc="15">
                <a:latin typeface="Calibri"/>
                <a:cs typeface="Calibri"/>
              </a:rPr>
              <a:t>Gasoline</a:t>
            </a:r>
            <a:r>
              <a:rPr dirty="0" sz="950" spc="30">
                <a:latin typeface="Calibri"/>
                <a:cs typeface="Calibri"/>
              </a:rPr>
              <a:t> </a:t>
            </a:r>
            <a:r>
              <a:rPr dirty="0" sz="950" spc="15">
                <a:latin typeface="Calibri"/>
                <a:cs typeface="Calibri"/>
              </a:rPr>
              <a:t>Dispensing</a:t>
            </a:r>
            <a:r>
              <a:rPr dirty="0" sz="950" spc="10">
                <a:latin typeface="Calibri"/>
                <a:cs typeface="Calibri"/>
              </a:rPr>
              <a:t> Facilities, </a:t>
            </a:r>
            <a:r>
              <a:rPr dirty="0" sz="950" spc="20">
                <a:latin typeface="Calibri"/>
                <a:cs typeface="Calibri"/>
              </a:rPr>
              <a:t>December</a:t>
            </a:r>
            <a:r>
              <a:rPr dirty="0" sz="950" spc="15">
                <a:latin typeface="Calibri"/>
                <a:cs typeface="Calibri"/>
              </a:rPr>
              <a:t> 2013.</a:t>
            </a:r>
            <a:endParaRPr sz="950">
              <a:latin typeface="Calibri"/>
              <a:cs typeface="Calibri"/>
            </a:endParaRPr>
          </a:p>
          <a:p>
            <a:pPr marL="1259840">
              <a:lnSpc>
                <a:spcPct val="100000"/>
              </a:lnSpc>
              <a:spcBef>
                <a:spcPts val="45"/>
              </a:spcBef>
            </a:pPr>
            <a:r>
              <a:rPr dirty="0" sz="950" spc="15">
                <a:latin typeface="Calibri"/>
                <a:cs typeface="Calibri"/>
              </a:rPr>
              <a:t>**</a:t>
            </a:r>
            <a:r>
              <a:rPr dirty="0" sz="950" spc="20">
                <a:latin typeface="Calibri"/>
                <a:cs typeface="Calibri"/>
              </a:rPr>
              <a:t> </a:t>
            </a:r>
            <a:r>
              <a:rPr dirty="0" sz="950" spc="15">
                <a:latin typeface="Calibri"/>
                <a:cs typeface="Calibri"/>
              </a:rPr>
              <a:t>See </a:t>
            </a:r>
            <a:r>
              <a:rPr dirty="0" sz="950" spc="20">
                <a:latin typeface="Calibri"/>
                <a:cs typeface="Calibri"/>
              </a:rPr>
              <a:t>ARB</a:t>
            </a:r>
            <a:r>
              <a:rPr dirty="0" sz="950" spc="15">
                <a:latin typeface="Calibri"/>
                <a:cs typeface="Calibri"/>
              </a:rPr>
              <a:t> CP201,</a:t>
            </a:r>
            <a:r>
              <a:rPr dirty="0" sz="950" spc="20">
                <a:latin typeface="Calibri"/>
                <a:cs typeface="Calibri"/>
              </a:rPr>
              <a:t> </a:t>
            </a:r>
            <a:r>
              <a:rPr dirty="0" sz="950" spc="15">
                <a:latin typeface="Calibri"/>
                <a:cs typeface="Calibri"/>
              </a:rPr>
              <a:t>CP207</a:t>
            </a:r>
            <a:r>
              <a:rPr dirty="0" sz="950" spc="25">
                <a:latin typeface="Calibri"/>
                <a:cs typeface="Calibri"/>
              </a:rPr>
              <a:t> </a:t>
            </a:r>
            <a:r>
              <a:rPr dirty="0" sz="950" spc="20">
                <a:latin typeface="Calibri"/>
                <a:cs typeface="Calibri"/>
              </a:rPr>
              <a:t>and</a:t>
            </a:r>
            <a:r>
              <a:rPr dirty="0" sz="950" spc="5">
                <a:latin typeface="Calibri"/>
                <a:cs typeface="Calibri"/>
              </a:rPr>
              <a:t> </a:t>
            </a:r>
            <a:r>
              <a:rPr dirty="0" sz="950" spc="10">
                <a:latin typeface="Calibri"/>
                <a:cs typeface="Calibri"/>
              </a:rPr>
              <a:t>TPs</a:t>
            </a:r>
            <a:r>
              <a:rPr dirty="0" sz="950" spc="30">
                <a:latin typeface="Calibri"/>
                <a:cs typeface="Calibri"/>
              </a:rPr>
              <a:t> </a:t>
            </a:r>
            <a:r>
              <a:rPr dirty="0" sz="950" spc="10">
                <a:latin typeface="Calibri"/>
                <a:cs typeface="Calibri"/>
              </a:rPr>
              <a:t>201‐.2C,.‐.2D,</a:t>
            </a:r>
            <a:r>
              <a:rPr dirty="0" sz="950" spc="-10">
                <a:latin typeface="Calibri"/>
                <a:cs typeface="Calibri"/>
              </a:rPr>
              <a:t> </a:t>
            </a:r>
            <a:r>
              <a:rPr dirty="0" sz="950" spc="15">
                <a:latin typeface="Calibri"/>
                <a:cs typeface="Calibri"/>
              </a:rPr>
              <a:t>and</a:t>
            </a:r>
            <a:r>
              <a:rPr dirty="0" sz="950" spc="5">
                <a:latin typeface="Calibri"/>
                <a:cs typeface="Calibri"/>
              </a:rPr>
              <a:t> </a:t>
            </a:r>
            <a:r>
              <a:rPr dirty="0" sz="950" spc="10">
                <a:latin typeface="Calibri"/>
                <a:cs typeface="Calibri"/>
              </a:rPr>
              <a:t>‐.2E.</a:t>
            </a:r>
            <a:endParaRPr sz="950">
              <a:latin typeface="Calibri"/>
              <a:cs typeface="Calibri"/>
            </a:endParaRPr>
          </a:p>
          <a:p>
            <a:pPr marL="1259840">
              <a:lnSpc>
                <a:spcPct val="100000"/>
              </a:lnSpc>
              <a:spcBef>
                <a:spcPts val="50"/>
              </a:spcBef>
            </a:pPr>
            <a:r>
              <a:rPr dirty="0" sz="950" spc="15">
                <a:latin typeface="Calibri"/>
                <a:cs typeface="Calibri"/>
              </a:rPr>
              <a:t>***A</a:t>
            </a:r>
            <a:r>
              <a:rPr dirty="0" sz="950" spc="40">
                <a:latin typeface="Calibri"/>
                <a:cs typeface="Calibri"/>
              </a:rPr>
              <a:t> </a:t>
            </a:r>
            <a:r>
              <a:rPr dirty="0" sz="950" spc="10">
                <a:latin typeface="Calibri"/>
                <a:cs typeface="Calibri"/>
              </a:rPr>
              <a:t>Survey</a:t>
            </a:r>
            <a:r>
              <a:rPr dirty="0" sz="950" spc="15">
                <a:latin typeface="Calibri"/>
                <a:cs typeface="Calibri"/>
              </a:rPr>
              <a:t> and</a:t>
            </a:r>
            <a:r>
              <a:rPr dirty="0" sz="950" spc="20">
                <a:latin typeface="Calibri"/>
                <a:cs typeface="Calibri"/>
              </a:rPr>
              <a:t> </a:t>
            </a:r>
            <a:r>
              <a:rPr dirty="0" sz="950" spc="10">
                <a:latin typeface="Calibri"/>
                <a:cs typeface="Calibri"/>
              </a:rPr>
              <a:t>Analysis</a:t>
            </a:r>
            <a:r>
              <a:rPr dirty="0" sz="950">
                <a:latin typeface="Calibri"/>
                <a:cs typeface="Calibri"/>
              </a:rPr>
              <a:t> </a:t>
            </a:r>
            <a:r>
              <a:rPr dirty="0" sz="950" spc="10">
                <a:latin typeface="Calibri"/>
                <a:cs typeface="Calibri"/>
              </a:rPr>
              <a:t>of</a:t>
            </a:r>
            <a:r>
              <a:rPr dirty="0" sz="950" spc="25">
                <a:latin typeface="Calibri"/>
                <a:cs typeface="Calibri"/>
              </a:rPr>
              <a:t> </a:t>
            </a:r>
            <a:r>
              <a:rPr dirty="0" sz="950" spc="10">
                <a:latin typeface="Calibri"/>
                <a:cs typeface="Calibri"/>
              </a:rPr>
              <a:t>Liquid</a:t>
            </a:r>
            <a:r>
              <a:rPr dirty="0" sz="950" spc="15">
                <a:latin typeface="Calibri"/>
                <a:cs typeface="Calibri"/>
              </a:rPr>
              <a:t> Gasoline </a:t>
            </a:r>
            <a:r>
              <a:rPr dirty="0" sz="950" spc="10">
                <a:latin typeface="Calibri"/>
                <a:cs typeface="Calibri"/>
              </a:rPr>
              <a:t>Released</a:t>
            </a:r>
            <a:r>
              <a:rPr dirty="0" sz="950" spc="20">
                <a:latin typeface="Calibri"/>
                <a:cs typeface="Calibri"/>
              </a:rPr>
              <a:t> </a:t>
            </a:r>
            <a:r>
              <a:rPr dirty="0" sz="950" spc="5">
                <a:latin typeface="Calibri"/>
                <a:cs typeface="Calibri"/>
              </a:rPr>
              <a:t>to</a:t>
            </a:r>
            <a:r>
              <a:rPr dirty="0" sz="950" spc="25">
                <a:latin typeface="Calibri"/>
                <a:cs typeface="Calibri"/>
              </a:rPr>
              <a:t> </a:t>
            </a:r>
            <a:r>
              <a:rPr dirty="0" sz="950" spc="15">
                <a:latin typeface="Calibri"/>
                <a:cs typeface="Calibri"/>
              </a:rPr>
              <a:t>the</a:t>
            </a:r>
            <a:r>
              <a:rPr dirty="0" sz="950" spc="20">
                <a:latin typeface="Calibri"/>
                <a:cs typeface="Calibri"/>
              </a:rPr>
              <a:t> </a:t>
            </a:r>
            <a:r>
              <a:rPr dirty="0" sz="950" spc="10">
                <a:latin typeface="Calibri"/>
                <a:cs typeface="Calibri"/>
              </a:rPr>
              <a:t>Environment</a:t>
            </a:r>
            <a:r>
              <a:rPr dirty="0" sz="950">
                <a:latin typeface="Calibri"/>
                <a:cs typeface="Calibri"/>
              </a:rPr>
              <a:t> </a:t>
            </a:r>
            <a:r>
              <a:rPr dirty="0" sz="950" spc="15">
                <a:latin typeface="Calibri"/>
                <a:cs typeface="Calibri"/>
              </a:rPr>
              <a:t>During</a:t>
            </a:r>
            <a:r>
              <a:rPr dirty="0" sz="950" spc="10">
                <a:latin typeface="Calibri"/>
                <a:cs typeface="Calibri"/>
              </a:rPr>
              <a:t> </a:t>
            </a:r>
            <a:r>
              <a:rPr dirty="0" sz="950" spc="5">
                <a:latin typeface="Calibri"/>
                <a:cs typeface="Calibri"/>
              </a:rPr>
              <a:t>Vehicle </a:t>
            </a:r>
            <a:r>
              <a:rPr dirty="0" sz="950" spc="10">
                <a:latin typeface="Calibri"/>
                <a:cs typeface="Calibri"/>
              </a:rPr>
              <a:t>Refueling </a:t>
            </a:r>
            <a:r>
              <a:rPr dirty="0" sz="950" spc="5">
                <a:latin typeface="Calibri"/>
                <a:cs typeface="Calibri"/>
              </a:rPr>
              <a:t>at</a:t>
            </a:r>
            <a:r>
              <a:rPr dirty="0" sz="950" spc="15">
                <a:latin typeface="Calibri"/>
                <a:cs typeface="Calibri"/>
              </a:rPr>
              <a:t> Service</a:t>
            </a:r>
            <a:r>
              <a:rPr dirty="0" sz="950" spc="10">
                <a:latin typeface="Calibri"/>
                <a:cs typeface="Calibri"/>
              </a:rPr>
              <a:t> Stations,</a:t>
            </a:r>
            <a:r>
              <a:rPr dirty="0" sz="950" spc="20">
                <a:latin typeface="Calibri"/>
                <a:cs typeface="Calibri"/>
              </a:rPr>
              <a:t> </a:t>
            </a:r>
            <a:r>
              <a:rPr dirty="0" sz="950" spc="15">
                <a:latin typeface="Calibri"/>
                <a:cs typeface="Calibri"/>
              </a:rPr>
              <a:t>API</a:t>
            </a:r>
            <a:r>
              <a:rPr dirty="0" sz="950" spc="35">
                <a:latin typeface="Calibri"/>
                <a:cs typeface="Calibri"/>
              </a:rPr>
              <a:t> </a:t>
            </a:r>
            <a:r>
              <a:rPr dirty="0" sz="950" spc="15">
                <a:latin typeface="Calibri"/>
                <a:cs typeface="Calibri"/>
              </a:rPr>
              <a:t>4498,</a:t>
            </a:r>
            <a:r>
              <a:rPr dirty="0" sz="950" spc="30">
                <a:latin typeface="Calibri"/>
                <a:cs typeface="Calibri"/>
              </a:rPr>
              <a:t> </a:t>
            </a:r>
            <a:r>
              <a:rPr dirty="0" sz="950" spc="15">
                <a:latin typeface="Calibri"/>
                <a:cs typeface="Calibri"/>
              </a:rPr>
              <a:t>1989.</a:t>
            </a:r>
            <a:endParaRPr sz="950">
              <a:latin typeface="Calibri"/>
              <a:cs typeface="Calibri"/>
            </a:endParaRPr>
          </a:p>
          <a:p>
            <a:pPr marL="8861425">
              <a:lnSpc>
                <a:spcPct val="100000"/>
              </a:lnSpc>
              <a:spcBef>
                <a:spcPts val="150"/>
              </a:spcBef>
            </a:pPr>
            <a:r>
              <a:rPr dirty="0" sz="950" spc="20">
                <a:solidFill>
                  <a:srgbClr val="898989"/>
                </a:solidFill>
                <a:latin typeface="Calibri"/>
                <a:cs typeface="Calibri"/>
              </a:rPr>
              <a:t>10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27075" y="1139189"/>
            <a:ext cx="9577070" cy="5542280"/>
          </a:xfrm>
          <a:custGeom>
            <a:avLst/>
            <a:gdLst/>
            <a:ahLst/>
            <a:cxnLst/>
            <a:rect l="l" t="t" r="r" b="b"/>
            <a:pathLst>
              <a:path w="9577070" h="5542280">
                <a:moveTo>
                  <a:pt x="9576816" y="5542026"/>
                </a:moveTo>
                <a:lnTo>
                  <a:pt x="9576816" y="0"/>
                </a:lnTo>
                <a:lnTo>
                  <a:pt x="0" y="0"/>
                </a:lnTo>
                <a:lnTo>
                  <a:pt x="0" y="5542026"/>
                </a:lnTo>
                <a:lnTo>
                  <a:pt x="12192" y="5542026"/>
                </a:lnTo>
                <a:lnTo>
                  <a:pt x="12192" y="23621"/>
                </a:lnTo>
                <a:lnTo>
                  <a:pt x="23621" y="11430"/>
                </a:lnTo>
                <a:lnTo>
                  <a:pt x="23621" y="23621"/>
                </a:lnTo>
                <a:lnTo>
                  <a:pt x="9553194" y="23621"/>
                </a:lnTo>
                <a:lnTo>
                  <a:pt x="9553194" y="11429"/>
                </a:lnTo>
                <a:lnTo>
                  <a:pt x="9564624" y="23621"/>
                </a:lnTo>
                <a:lnTo>
                  <a:pt x="9564624" y="5542026"/>
                </a:lnTo>
                <a:lnTo>
                  <a:pt x="9576816" y="5542026"/>
                </a:lnTo>
                <a:close/>
              </a:path>
              <a:path w="9577070" h="5542280">
                <a:moveTo>
                  <a:pt x="23621" y="23621"/>
                </a:moveTo>
                <a:lnTo>
                  <a:pt x="23621" y="11430"/>
                </a:lnTo>
                <a:lnTo>
                  <a:pt x="12192" y="23621"/>
                </a:lnTo>
                <a:lnTo>
                  <a:pt x="23621" y="23621"/>
                </a:lnTo>
                <a:close/>
              </a:path>
              <a:path w="9577070" h="5542280">
                <a:moveTo>
                  <a:pt x="23621" y="5518404"/>
                </a:moveTo>
                <a:lnTo>
                  <a:pt x="23621" y="23621"/>
                </a:lnTo>
                <a:lnTo>
                  <a:pt x="12192" y="23621"/>
                </a:lnTo>
                <a:lnTo>
                  <a:pt x="12192" y="5518404"/>
                </a:lnTo>
                <a:lnTo>
                  <a:pt x="23621" y="5518404"/>
                </a:lnTo>
                <a:close/>
              </a:path>
              <a:path w="9577070" h="5542280">
                <a:moveTo>
                  <a:pt x="9564624" y="5518404"/>
                </a:moveTo>
                <a:lnTo>
                  <a:pt x="12192" y="5518404"/>
                </a:lnTo>
                <a:lnTo>
                  <a:pt x="23621" y="5530595"/>
                </a:lnTo>
                <a:lnTo>
                  <a:pt x="23621" y="5542026"/>
                </a:lnTo>
                <a:lnTo>
                  <a:pt x="9553194" y="5542026"/>
                </a:lnTo>
                <a:lnTo>
                  <a:pt x="9553194" y="5530595"/>
                </a:lnTo>
                <a:lnTo>
                  <a:pt x="9564624" y="5518404"/>
                </a:lnTo>
                <a:close/>
              </a:path>
              <a:path w="9577070" h="5542280">
                <a:moveTo>
                  <a:pt x="23621" y="5542026"/>
                </a:moveTo>
                <a:lnTo>
                  <a:pt x="23621" y="5530595"/>
                </a:lnTo>
                <a:lnTo>
                  <a:pt x="12192" y="5518404"/>
                </a:lnTo>
                <a:lnTo>
                  <a:pt x="12192" y="5542026"/>
                </a:lnTo>
                <a:lnTo>
                  <a:pt x="23621" y="5542026"/>
                </a:lnTo>
                <a:close/>
              </a:path>
              <a:path w="9577070" h="5542280">
                <a:moveTo>
                  <a:pt x="9564624" y="23621"/>
                </a:moveTo>
                <a:lnTo>
                  <a:pt x="9553194" y="11429"/>
                </a:lnTo>
                <a:lnTo>
                  <a:pt x="9553194" y="23621"/>
                </a:lnTo>
                <a:lnTo>
                  <a:pt x="9564624" y="23621"/>
                </a:lnTo>
                <a:close/>
              </a:path>
              <a:path w="9577070" h="5542280">
                <a:moveTo>
                  <a:pt x="9564624" y="5518404"/>
                </a:moveTo>
                <a:lnTo>
                  <a:pt x="9564624" y="23621"/>
                </a:lnTo>
                <a:lnTo>
                  <a:pt x="9553194" y="23621"/>
                </a:lnTo>
                <a:lnTo>
                  <a:pt x="9553194" y="5518404"/>
                </a:lnTo>
                <a:lnTo>
                  <a:pt x="9564624" y="5518404"/>
                </a:lnTo>
                <a:close/>
              </a:path>
              <a:path w="9577070" h="5542280">
                <a:moveTo>
                  <a:pt x="9564624" y="5542026"/>
                </a:moveTo>
                <a:lnTo>
                  <a:pt x="9564624" y="5518404"/>
                </a:lnTo>
                <a:lnTo>
                  <a:pt x="9553194" y="5530595"/>
                </a:lnTo>
                <a:lnTo>
                  <a:pt x="9553194" y="5542026"/>
                </a:lnTo>
                <a:lnTo>
                  <a:pt x="9564624" y="5542026"/>
                </a:lnTo>
                <a:close/>
              </a:path>
            </a:pathLst>
          </a:custGeom>
          <a:solidFill>
            <a:srgbClr val="41719C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9091" y="1263650"/>
            <a:ext cx="7068820" cy="5283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35"/>
              <a:t>Technology</a:t>
            </a:r>
            <a:r>
              <a:rPr dirty="0" spc="-15"/>
              <a:t> </a:t>
            </a:r>
            <a:r>
              <a:rPr dirty="0" spc="-30"/>
              <a:t>for</a:t>
            </a:r>
            <a:r>
              <a:rPr dirty="0" spc="-10"/>
              <a:t> </a:t>
            </a:r>
            <a:r>
              <a:rPr dirty="0" spc="-15"/>
              <a:t>Refueling</a:t>
            </a:r>
            <a:r>
              <a:rPr dirty="0" spc="-5"/>
              <a:t> </a:t>
            </a:r>
            <a:r>
              <a:rPr dirty="0"/>
              <a:t>Emission</a:t>
            </a:r>
            <a:r>
              <a:rPr dirty="0" spc="-5"/>
              <a:t> </a:t>
            </a:r>
            <a:r>
              <a:rPr dirty="0" spc="-20"/>
              <a:t>Control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23213" y="2225294"/>
            <a:ext cx="2628900" cy="453390"/>
          </a:xfrm>
          <a:prstGeom prst="rect">
            <a:avLst/>
          </a:prstGeom>
        </p:spPr>
        <p:txBody>
          <a:bodyPr wrap="square" lIns="0" tIns="87630" rIns="0" bIns="0" rtlCol="0" vert="horz">
            <a:spAutoFit/>
          </a:bodyPr>
          <a:lstStyle/>
          <a:p>
            <a:pPr marL="12700" marR="5080">
              <a:lnSpc>
                <a:spcPct val="70000"/>
              </a:lnSpc>
              <a:spcBef>
                <a:spcPts val="690"/>
              </a:spcBef>
            </a:pPr>
            <a:r>
              <a:rPr dirty="0" sz="1650" spc="-10" b="1">
                <a:latin typeface="Calibri"/>
                <a:cs typeface="Calibri"/>
              </a:rPr>
              <a:t>Stage</a:t>
            </a:r>
            <a:r>
              <a:rPr dirty="0" sz="1650" spc="-5" b="1">
                <a:latin typeface="Calibri"/>
                <a:cs typeface="Calibri"/>
              </a:rPr>
              <a:t> </a:t>
            </a:r>
            <a:r>
              <a:rPr dirty="0" sz="1650" b="1">
                <a:latin typeface="Calibri"/>
                <a:cs typeface="Calibri"/>
              </a:rPr>
              <a:t>II</a:t>
            </a:r>
            <a:r>
              <a:rPr dirty="0" sz="1650" spc="5" b="1">
                <a:latin typeface="Calibri"/>
                <a:cs typeface="Calibri"/>
              </a:rPr>
              <a:t> </a:t>
            </a:r>
            <a:r>
              <a:rPr dirty="0" sz="1650" spc="-20" b="1">
                <a:latin typeface="Calibri"/>
                <a:cs typeface="Calibri"/>
              </a:rPr>
              <a:t>Vapor</a:t>
            </a:r>
            <a:r>
              <a:rPr dirty="0" sz="1650" spc="-15" b="1">
                <a:latin typeface="Calibri"/>
                <a:cs typeface="Calibri"/>
              </a:rPr>
              <a:t> </a:t>
            </a:r>
            <a:r>
              <a:rPr dirty="0" sz="1650" spc="-10" b="1">
                <a:latin typeface="Calibri"/>
                <a:cs typeface="Calibri"/>
              </a:rPr>
              <a:t>Recovery </a:t>
            </a:r>
            <a:r>
              <a:rPr dirty="0" sz="1650" spc="-5" b="1">
                <a:latin typeface="Calibri"/>
                <a:cs typeface="Calibri"/>
              </a:rPr>
              <a:t> </a:t>
            </a:r>
            <a:r>
              <a:rPr dirty="0" sz="1650" spc="-20" b="1">
                <a:latin typeface="Calibri"/>
                <a:cs typeface="Calibri"/>
              </a:rPr>
              <a:t>Technology:</a:t>
            </a:r>
            <a:r>
              <a:rPr dirty="0" sz="1650" spc="-25" b="1">
                <a:latin typeface="Calibri"/>
                <a:cs typeface="Calibri"/>
              </a:rPr>
              <a:t> </a:t>
            </a:r>
            <a:r>
              <a:rPr dirty="0" sz="1650" b="1">
                <a:latin typeface="Calibri"/>
                <a:cs typeface="Calibri"/>
              </a:rPr>
              <a:t>70‐75%</a:t>
            </a:r>
            <a:r>
              <a:rPr dirty="0" sz="1650" spc="-10" b="1">
                <a:latin typeface="Calibri"/>
                <a:cs typeface="Calibri"/>
              </a:rPr>
              <a:t> efficiency</a:t>
            </a:r>
            <a:endParaRPr sz="1650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3415" y="2939523"/>
            <a:ext cx="2564078" cy="2350388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5139182" y="2343403"/>
            <a:ext cx="2992755" cy="2768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50" spc="-10" b="1">
                <a:latin typeface="Calibri"/>
                <a:cs typeface="Calibri"/>
              </a:rPr>
              <a:t>ORVR</a:t>
            </a:r>
            <a:r>
              <a:rPr dirty="0" sz="1650" spc="-15" b="1">
                <a:latin typeface="Calibri"/>
                <a:cs typeface="Calibri"/>
              </a:rPr>
              <a:t> </a:t>
            </a:r>
            <a:r>
              <a:rPr dirty="0" sz="1650" spc="-20" b="1">
                <a:latin typeface="Calibri"/>
                <a:cs typeface="Calibri"/>
              </a:rPr>
              <a:t>Technology</a:t>
            </a:r>
            <a:r>
              <a:rPr dirty="0" sz="1650" spc="-15" b="1">
                <a:latin typeface="Calibri"/>
                <a:cs typeface="Calibri"/>
              </a:rPr>
              <a:t> </a:t>
            </a:r>
            <a:r>
              <a:rPr dirty="0" sz="1650" b="1">
                <a:latin typeface="Calibri"/>
                <a:cs typeface="Calibri"/>
              </a:rPr>
              <a:t>–</a:t>
            </a:r>
            <a:r>
              <a:rPr dirty="0" sz="1650" spc="-15" b="1">
                <a:latin typeface="Calibri"/>
                <a:cs typeface="Calibri"/>
              </a:rPr>
              <a:t> </a:t>
            </a:r>
            <a:r>
              <a:rPr dirty="0" sz="1650" b="1">
                <a:latin typeface="Calibri"/>
                <a:cs typeface="Calibri"/>
              </a:rPr>
              <a:t>98%</a:t>
            </a:r>
            <a:r>
              <a:rPr dirty="0" sz="1650" spc="-10" b="1">
                <a:latin typeface="Calibri"/>
                <a:cs typeface="Calibri"/>
              </a:rPr>
              <a:t> efficiency</a:t>
            </a:r>
            <a:endParaRPr sz="165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584183" y="6356094"/>
            <a:ext cx="153670" cy="17653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950" spc="20">
                <a:solidFill>
                  <a:srgbClr val="898989"/>
                </a:solidFill>
                <a:latin typeface="Calibri"/>
                <a:cs typeface="Calibri"/>
              </a:rPr>
              <a:t>11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43392" y="5437121"/>
            <a:ext cx="3559175" cy="93091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41275" marR="288290" indent="-29209">
              <a:lnSpc>
                <a:spcPct val="104200"/>
              </a:lnSpc>
              <a:spcBef>
                <a:spcPts val="90"/>
              </a:spcBef>
            </a:pPr>
            <a:r>
              <a:rPr dirty="0" sz="950" spc="10">
                <a:latin typeface="Calibri"/>
                <a:cs typeface="Calibri"/>
              </a:rPr>
              <a:t>Refueling vapors are blocked from escaping through </a:t>
            </a:r>
            <a:r>
              <a:rPr dirty="0" sz="950" spc="15">
                <a:latin typeface="Calibri"/>
                <a:cs typeface="Calibri"/>
              </a:rPr>
              <a:t>the </a:t>
            </a:r>
            <a:r>
              <a:rPr dirty="0" sz="950" spc="5">
                <a:latin typeface="Calibri"/>
                <a:cs typeface="Calibri"/>
              </a:rPr>
              <a:t>fill </a:t>
            </a:r>
            <a:r>
              <a:rPr dirty="0" sz="950" spc="20">
                <a:latin typeface="Calibri"/>
                <a:cs typeface="Calibri"/>
              </a:rPr>
              <a:t>pipe </a:t>
            </a:r>
            <a:r>
              <a:rPr dirty="0" sz="950" spc="-200">
                <a:latin typeface="Calibri"/>
                <a:cs typeface="Calibri"/>
              </a:rPr>
              <a:t> </a:t>
            </a:r>
            <a:r>
              <a:rPr dirty="0" sz="950" spc="20">
                <a:latin typeface="Calibri"/>
                <a:cs typeface="Calibri"/>
              </a:rPr>
              <a:t>and</a:t>
            </a:r>
            <a:r>
              <a:rPr dirty="0" sz="950">
                <a:latin typeface="Calibri"/>
                <a:cs typeface="Calibri"/>
              </a:rPr>
              <a:t> </a:t>
            </a:r>
            <a:r>
              <a:rPr dirty="0" sz="950" spc="10">
                <a:latin typeface="Calibri"/>
                <a:cs typeface="Calibri"/>
              </a:rPr>
              <a:t>instead</a:t>
            </a:r>
            <a:r>
              <a:rPr dirty="0" sz="950">
                <a:latin typeface="Calibri"/>
                <a:cs typeface="Calibri"/>
              </a:rPr>
              <a:t> </a:t>
            </a:r>
            <a:r>
              <a:rPr dirty="0" sz="950" spc="10">
                <a:latin typeface="Calibri"/>
                <a:cs typeface="Calibri"/>
              </a:rPr>
              <a:t>captured</a:t>
            </a:r>
            <a:r>
              <a:rPr dirty="0" sz="950" spc="-10">
                <a:latin typeface="Calibri"/>
                <a:cs typeface="Calibri"/>
              </a:rPr>
              <a:t> </a:t>
            </a:r>
            <a:r>
              <a:rPr dirty="0" sz="950" spc="15">
                <a:latin typeface="Calibri"/>
                <a:cs typeface="Calibri"/>
              </a:rPr>
              <a:t>on</a:t>
            </a:r>
            <a:r>
              <a:rPr dirty="0" sz="950" spc="10">
                <a:latin typeface="Calibri"/>
                <a:cs typeface="Calibri"/>
              </a:rPr>
              <a:t> </a:t>
            </a:r>
            <a:r>
              <a:rPr dirty="0" sz="950" spc="15">
                <a:latin typeface="Calibri"/>
                <a:cs typeface="Calibri"/>
              </a:rPr>
              <a:t>the</a:t>
            </a:r>
            <a:r>
              <a:rPr dirty="0" sz="950" spc="10">
                <a:latin typeface="Calibri"/>
                <a:cs typeface="Calibri"/>
              </a:rPr>
              <a:t> </a:t>
            </a:r>
            <a:r>
              <a:rPr dirty="0" sz="950" spc="5">
                <a:latin typeface="Calibri"/>
                <a:cs typeface="Calibri"/>
              </a:rPr>
              <a:t>vehicle’s</a:t>
            </a:r>
            <a:r>
              <a:rPr dirty="0" sz="950" spc="15">
                <a:latin typeface="Calibri"/>
                <a:cs typeface="Calibri"/>
              </a:rPr>
              <a:t> </a:t>
            </a:r>
            <a:r>
              <a:rPr dirty="0" sz="950" spc="10">
                <a:latin typeface="Calibri"/>
                <a:cs typeface="Calibri"/>
              </a:rPr>
              <a:t>activated </a:t>
            </a:r>
            <a:r>
              <a:rPr dirty="0" sz="950" spc="15">
                <a:latin typeface="Calibri"/>
                <a:cs typeface="Calibri"/>
              </a:rPr>
              <a:t>carbon</a:t>
            </a:r>
            <a:endParaRPr sz="9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dirty="0" sz="950">
                <a:latin typeface="Calibri"/>
                <a:cs typeface="Calibri"/>
              </a:rPr>
              <a:t>canister. </a:t>
            </a:r>
            <a:r>
              <a:rPr dirty="0" sz="950" spc="20">
                <a:latin typeface="Calibri"/>
                <a:cs typeface="Calibri"/>
              </a:rPr>
              <a:t>The</a:t>
            </a:r>
            <a:r>
              <a:rPr dirty="0" sz="950" spc="10">
                <a:latin typeface="Calibri"/>
                <a:cs typeface="Calibri"/>
              </a:rPr>
              <a:t> canister</a:t>
            </a:r>
            <a:r>
              <a:rPr dirty="0" sz="950" spc="15">
                <a:latin typeface="Calibri"/>
                <a:cs typeface="Calibri"/>
              </a:rPr>
              <a:t> </a:t>
            </a:r>
            <a:r>
              <a:rPr dirty="0" sz="950" spc="10">
                <a:latin typeface="Calibri"/>
                <a:cs typeface="Calibri"/>
              </a:rPr>
              <a:t>is purged</a:t>
            </a:r>
            <a:r>
              <a:rPr dirty="0" sz="950" spc="210">
                <a:latin typeface="Calibri"/>
                <a:cs typeface="Calibri"/>
              </a:rPr>
              <a:t> </a:t>
            </a:r>
            <a:r>
              <a:rPr dirty="0" sz="950" spc="15">
                <a:latin typeface="Calibri"/>
                <a:cs typeface="Calibri"/>
              </a:rPr>
              <a:t>during</a:t>
            </a:r>
            <a:r>
              <a:rPr dirty="0" sz="950" spc="5">
                <a:latin typeface="Calibri"/>
                <a:cs typeface="Calibri"/>
              </a:rPr>
              <a:t> </a:t>
            </a:r>
            <a:r>
              <a:rPr dirty="0" sz="950" spc="10">
                <a:latin typeface="Calibri"/>
                <a:cs typeface="Calibri"/>
              </a:rPr>
              <a:t>vehicle</a:t>
            </a:r>
            <a:r>
              <a:rPr dirty="0" sz="950">
                <a:latin typeface="Calibri"/>
                <a:cs typeface="Calibri"/>
              </a:rPr>
              <a:t> </a:t>
            </a:r>
            <a:r>
              <a:rPr dirty="0" sz="950" spc="10">
                <a:latin typeface="Calibri"/>
                <a:cs typeface="Calibri"/>
              </a:rPr>
              <a:t>driving,</a:t>
            </a:r>
            <a:r>
              <a:rPr dirty="0" sz="950" spc="225">
                <a:latin typeface="Calibri"/>
                <a:cs typeface="Calibri"/>
              </a:rPr>
              <a:t> </a:t>
            </a:r>
            <a:r>
              <a:rPr dirty="0" sz="950" spc="20">
                <a:latin typeface="Calibri"/>
                <a:cs typeface="Calibri"/>
              </a:rPr>
              <a:t>and</a:t>
            </a:r>
            <a:r>
              <a:rPr dirty="0" sz="950" spc="10">
                <a:latin typeface="Calibri"/>
                <a:cs typeface="Calibri"/>
              </a:rPr>
              <a:t> </a:t>
            </a:r>
            <a:r>
              <a:rPr dirty="0" sz="950" spc="15">
                <a:latin typeface="Calibri"/>
                <a:cs typeface="Calibri"/>
              </a:rPr>
              <a:t>the</a:t>
            </a:r>
            <a:endParaRPr sz="950">
              <a:latin typeface="Calibri"/>
              <a:cs typeface="Calibri"/>
            </a:endParaRPr>
          </a:p>
          <a:p>
            <a:pPr marL="41275" marR="5080">
              <a:lnSpc>
                <a:spcPct val="104200"/>
              </a:lnSpc>
            </a:pPr>
            <a:r>
              <a:rPr dirty="0" sz="950" spc="15">
                <a:latin typeface="Calibri"/>
                <a:cs typeface="Calibri"/>
              </a:rPr>
              <a:t>vapor </a:t>
            </a:r>
            <a:r>
              <a:rPr dirty="0" sz="950" spc="10">
                <a:latin typeface="Calibri"/>
                <a:cs typeface="Calibri"/>
              </a:rPr>
              <a:t>is </a:t>
            </a:r>
            <a:r>
              <a:rPr dirty="0" sz="950" spc="15">
                <a:latin typeface="Calibri"/>
                <a:cs typeface="Calibri"/>
              </a:rPr>
              <a:t>burned as </a:t>
            </a:r>
            <a:r>
              <a:rPr dirty="0" sz="950" spc="10">
                <a:latin typeface="Calibri"/>
                <a:cs typeface="Calibri"/>
              </a:rPr>
              <a:t>fuel. </a:t>
            </a:r>
            <a:r>
              <a:rPr dirty="0" sz="950" spc="20">
                <a:latin typeface="Calibri"/>
                <a:cs typeface="Calibri"/>
              </a:rPr>
              <a:t>ORVR </a:t>
            </a:r>
            <a:r>
              <a:rPr dirty="0" sz="950" spc="15">
                <a:latin typeface="Calibri"/>
                <a:cs typeface="Calibri"/>
              </a:rPr>
              <a:t>technology </a:t>
            </a:r>
            <a:r>
              <a:rPr dirty="0" sz="950" spc="10">
                <a:latin typeface="Calibri"/>
                <a:cs typeface="Calibri"/>
              </a:rPr>
              <a:t>is</a:t>
            </a:r>
            <a:r>
              <a:rPr dirty="0" sz="950" spc="15">
                <a:latin typeface="Calibri"/>
                <a:cs typeface="Calibri"/>
              </a:rPr>
              <a:t> </a:t>
            </a:r>
            <a:r>
              <a:rPr dirty="0" sz="950" spc="5">
                <a:latin typeface="Calibri"/>
                <a:cs typeface="Calibri"/>
              </a:rPr>
              <a:t>integrated </a:t>
            </a:r>
            <a:r>
              <a:rPr dirty="0" sz="950" spc="15">
                <a:latin typeface="Calibri"/>
                <a:cs typeface="Calibri"/>
              </a:rPr>
              <a:t>with </a:t>
            </a:r>
            <a:r>
              <a:rPr dirty="0" sz="950" spc="5">
                <a:latin typeface="Calibri"/>
                <a:cs typeface="Calibri"/>
              </a:rPr>
              <a:t>vehicle’s </a:t>
            </a:r>
            <a:r>
              <a:rPr dirty="0" sz="950" spc="-200">
                <a:latin typeface="Calibri"/>
                <a:cs typeface="Calibri"/>
              </a:rPr>
              <a:t> </a:t>
            </a:r>
            <a:r>
              <a:rPr dirty="0" sz="950" spc="10">
                <a:latin typeface="Calibri"/>
                <a:cs typeface="Calibri"/>
              </a:rPr>
              <a:t>current evaporative control </a:t>
            </a:r>
            <a:r>
              <a:rPr dirty="0" sz="950" spc="5">
                <a:latin typeface="Calibri"/>
                <a:cs typeface="Calibri"/>
              </a:rPr>
              <a:t>system</a:t>
            </a:r>
            <a:r>
              <a:rPr dirty="0" sz="950" spc="10">
                <a:latin typeface="Calibri"/>
                <a:cs typeface="Calibri"/>
              </a:rPr>
              <a:t> hardware.</a:t>
            </a:r>
            <a:r>
              <a:rPr dirty="0" sz="950" spc="15">
                <a:latin typeface="Calibri"/>
                <a:cs typeface="Calibri"/>
              </a:rPr>
              <a:t> </a:t>
            </a:r>
            <a:r>
              <a:rPr dirty="0" sz="950" spc="20">
                <a:latin typeface="Calibri"/>
                <a:cs typeface="Calibri"/>
              </a:rPr>
              <a:t>ORVR </a:t>
            </a:r>
            <a:r>
              <a:rPr dirty="0" sz="950" spc="15">
                <a:latin typeface="Calibri"/>
                <a:cs typeface="Calibri"/>
              </a:rPr>
              <a:t>designs also </a:t>
            </a:r>
            <a:r>
              <a:rPr dirty="0" sz="950" spc="20">
                <a:latin typeface="Calibri"/>
                <a:cs typeface="Calibri"/>
              </a:rPr>
              <a:t> </a:t>
            </a:r>
            <a:r>
              <a:rPr dirty="0" sz="950" spc="10">
                <a:latin typeface="Calibri"/>
                <a:cs typeface="Calibri"/>
              </a:rPr>
              <a:t>reduce</a:t>
            </a:r>
            <a:r>
              <a:rPr dirty="0" sz="950" spc="-10">
                <a:latin typeface="Calibri"/>
                <a:cs typeface="Calibri"/>
              </a:rPr>
              <a:t> </a:t>
            </a:r>
            <a:r>
              <a:rPr dirty="0" sz="950" spc="10">
                <a:latin typeface="Calibri"/>
                <a:cs typeface="Calibri"/>
              </a:rPr>
              <a:t>spillage during</a:t>
            </a:r>
            <a:r>
              <a:rPr dirty="0" sz="950" spc="5">
                <a:latin typeface="Calibri"/>
                <a:cs typeface="Calibri"/>
              </a:rPr>
              <a:t> </a:t>
            </a:r>
            <a:r>
              <a:rPr dirty="0" sz="950" spc="10">
                <a:latin typeface="Calibri"/>
                <a:cs typeface="Calibri"/>
              </a:rPr>
              <a:t>refueling. </a:t>
            </a:r>
            <a:r>
              <a:rPr dirty="0" sz="950" spc="20">
                <a:latin typeface="Calibri"/>
                <a:cs typeface="Calibri"/>
              </a:rPr>
              <a:t>ORVR</a:t>
            </a:r>
            <a:r>
              <a:rPr dirty="0" sz="950" spc="5">
                <a:latin typeface="Calibri"/>
                <a:cs typeface="Calibri"/>
              </a:rPr>
              <a:t> is </a:t>
            </a:r>
            <a:r>
              <a:rPr dirty="0" sz="950" spc="10">
                <a:latin typeface="Calibri"/>
                <a:cs typeface="Calibri"/>
              </a:rPr>
              <a:t>applicable</a:t>
            </a:r>
            <a:r>
              <a:rPr dirty="0" sz="950">
                <a:latin typeface="Calibri"/>
                <a:cs typeface="Calibri"/>
              </a:rPr>
              <a:t> </a:t>
            </a:r>
            <a:r>
              <a:rPr dirty="0" sz="950" spc="5">
                <a:latin typeface="Calibri"/>
                <a:cs typeface="Calibri"/>
              </a:rPr>
              <a:t>to</a:t>
            </a:r>
            <a:r>
              <a:rPr dirty="0" sz="950" spc="20">
                <a:latin typeface="Calibri"/>
                <a:cs typeface="Calibri"/>
              </a:rPr>
              <a:t> </a:t>
            </a:r>
            <a:r>
              <a:rPr dirty="0" sz="950" spc="10">
                <a:latin typeface="Calibri"/>
                <a:cs typeface="Calibri"/>
              </a:rPr>
              <a:t>all</a:t>
            </a:r>
            <a:r>
              <a:rPr dirty="0" sz="950" spc="5">
                <a:latin typeface="Calibri"/>
                <a:cs typeface="Calibri"/>
              </a:rPr>
              <a:t> </a:t>
            </a:r>
            <a:r>
              <a:rPr dirty="0" sz="950" spc="15">
                <a:latin typeface="Calibri"/>
                <a:cs typeface="Calibri"/>
              </a:rPr>
              <a:t>types </a:t>
            </a:r>
            <a:r>
              <a:rPr dirty="0" sz="950" spc="10">
                <a:latin typeface="Calibri"/>
                <a:cs typeface="Calibri"/>
              </a:rPr>
              <a:t>of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401304" y="6342377"/>
            <a:ext cx="1854835" cy="17653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950" spc="10">
                <a:latin typeface="Calibri"/>
                <a:cs typeface="Calibri"/>
              </a:rPr>
              <a:t>gasoline‐powered</a:t>
            </a:r>
            <a:r>
              <a:rPr dirty="0" sz="950">
                <a:latin typeface="Calibri"/>
                <a:cs typeface="Calibri"/>
              </a:rPr>
              <a:t> </a:t>
            </a:r>
            <a:r>
              <a:rPr dirty="0" sz="950" spc="10">
                <a:latin typeface="Calibri"/>
                <a:cs typeface="Calibri"/>
              </a:rPr>
              <a:t>highway</a:t>
            </a:r>
            <a:r>
              <a:rPr dirty="0" sz="950">
                <a:latin typeface="Calibri"/>
                <a:cs typeface="Calibri"/>
              </a:rPr>
              <a:t> </a:t>
            </a:r>
            <a:r>
              <a:rPr dirty="0" sz="950" spc="10">
                <a:latin typeface="Calibri"/>
                <a:cs typeface="Calibri"/>
              </a:rPr>
              <a:t>vehicles.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20155" y="5358640"/>
            <a:ext cx="3164205" cy="123253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41275" marR="318135" indent="-29209">
              <a:lnSpc>
                <a:spcPct val="104200"/>
              </a:lnSpc>
              <a:spcBef>
                <a:spcPts val="90"/>
              </a:spcBef>
            </a:pPr>
            <a:r>
              <a:rPr dirty="0" sz="950" spc="10">
                <a:latin typeface="Calibri"/>
                <a:cs typeface="Calibri"/>
              </a:rPr>
              <a:t>Refueling vapors are captured </a:t>
            </a:r>
            <a:r>
              <a:rPr dirty="0" sz="950" spc="5">
                <a:latin typeface="Calibri"/>
                <a:cs typeface="Calibri"/>
              </a:rPr>
              <a:t>at </a:t>
            </a:r>
            <a:r>
              <a:rPr dirty="0" sz="950" spc="15">
                <a:latin typeface="Calibri"/>
                <a:cs typeface="Calibri"/>
              </a:rPr>
              <a:t>the</a:t>
            </a:r>
            <a:r>
              <a:rPr dirty="0" sz="950" spc="20">
                <a:latin typeface="Calibri"/>
                <a:cs typeface="Calibri"/>
              </a:rPr>
              <a:t> </a:t>
            </a:r>
            <a:r>
              <a:rPr dirty="0" sz="950" spc="10">
                <a:latin typeface="Calibri"/>
                <a:cs typeface="Calibri"/>
              </a:rPr>
              <a:t>vehicle fillpipe </a:t>
            </a:r>
            <a:r>
              <a:rPr dirty="0" sz="950" spc="15">
                <a:latin typeface="Calibri"/>
                <a:cs typeface="Calibri"/>
              </a:rPr>
              <a:t> </a:t>
            </a:r>
            <a:r>
              <a:rPr dirty="0" sz="950" spc="10">
                <a:latin typeface="Calibri"/>
                <a:cs typeface="Calibri"/>
              </a:rPr>
              <a:t>outlet</a:t>
            </a:r>
            <a:r>
              <a:rPr dirty="0" sz="950" spc="5">
                <a:latin typeface="Calibri"/>
                <a:cs typeface="Calibri"/>
              </a:rPr>
              <a:t> </a:t>
            </a:r>
            <a:r>
              <a:rPr dirty="0" sz="950" spc="15">
                <a:latin typeface="Calibri"/>
                <a:cs typeface="Calibri"/>
              </a:rPr>
              <a:t>using</a:t>
            </a:r>
            <a:r>
              <a:rPr dirty="0" sz="950" spc="-5">
                <a:latin typeface="Calibri"/>
                <a:cs typeface="Calibri"/>
              </a:rPr>
              <a:t> </a:t>
            </a:r>
            <a:r>
              <a:rPr dirty="0" sz="950" spc="15">
                <a:latin typeface="Calibri"/>
                <a:cs typeface="Calibri"/>
              </a:rPr>
              <a:t>a</a:t>
            </a:r>
            <a:r>
              <a:rPr dirty="0" sz="950" spc="5">
                <a:latin typeface="Calibri"/>
                <a:cs typeface="Calibri"/>
              </a:rPr>
              <a:t> </a:t>
            </a:r>
            <a:r>
              <a:rPr dirty="0" sz="950" spc="15">
                <a:latin typeface="Calibri"/>
                <a:cs typeface="Calibri"/>
              </a:rPr>
              <a:t>specially</a:t>
            </a:r>
            <a:r>
              <a:rPr dirty="0" sz="950">
                <a:latin typeface="Calibri"/>
                <a:cs typeface="Calibri"/>
              </a:rPr>
              <a:t> </a:t>
            </a:r>
            <a:r>
              <a:rPr dirty="0" sz="950" spc="15">
                <a:latin typeface="Calibri"/>
                <a:cs typeface="Calibri"/>
              </a:rPr>
              <a:t>designed</a:t>
            </a:r>
            <a:r>
              <a:rPr dirty="0" sz="950">
                <a:latin typeface="Calibri"/>
                <a:cs typeface="Calibri"/>
              </a:rPr>
              <a:t> </a:t>
            </a:r>
            <a:r>
              <a:rPr dirty="0" sz="950" spc="15">
                <a:latin typeface="Calibri"/>
                <a:cs typeface="Calibri"/>
              </a:rPr>
              <a:t>fuel</a:t>
            </a:r>
            <a:r>
              <a:rPr dirty="0" sz="950" spc="10">
                <a:latin typeface="Calibri"/>
                <a:cs typeface="Calibri"/>
              </a:rPr>
              <a:t> nozzle </a:t>
            </a:r>
            <a:r>
              <a:rPr dirty="0" sz="950" spc="20">
                <a:latin typeface="Calibri"/>
                <a:cs typeface="Calibri"/>
              </a:rPr>
              <a:t>and</a:t>
            </a:r>
            <a:r>
              <a:rPr dirty="0" sz="950">
                <a:latin typeface="Calibri"/>
                <a:cs typeface="Calibri"/>
              </a:rPr>
              <a:t> </a:t>
            </a:r>
            <a:r>
              <a:rPr dirty="0" sz="950" spc="10">
                <a:latin typeface="Calibri"/>
                <a:cs typeface="Calibri"/>
              </a:rPr>
              <a:t>forced</a:t>
            </a:r>
            <a:endParaRPr sz="950">
              <a:latin typeface="Calibri"/>
              <a:cs typeface="Calibri"/>
            </a:endParaRPr>
          </a:p>
          <a:p>
            <a:pPr marL="12700" marR="5080">
              <a:lnSpc>
                <a:spcPct val="104200"/>
              </a:lnSpc>
            </a:pPr>
            <a:r>
              <a:rPr dirty="0" sz="950" spc="5">
                <a:latin typeface="Calibri"/>
                <a:cs typeface="Calibri"/>
              </a:rPr>
              <a:t>into </a:t>
            </a:r>
            <a:r>
              <a:rPr dirty="0" sz="950" spc="10">
                <a:latin typeface="Calibri"/>
                <a:cs typeface="Calibri"/>
              </a:rPr>
              <a:t>underground </a:t>
            </a:r>
            <a:r>
              <a:rPr dirty="0" sz="950" spc="5">
                <a:latin typeface="Calibri"/>
                <a:cs typeface="Calibri"/>
              </a:rPr>
              <a:t>storage </a:t>
            </a:r>
            <a:r>
              <a:rPr dirty="0" sz="950" spc="10">
                <a:latin typeface="Calibri"/>
                <a:cs typeface="Calibri"/>
              </a:rPr>
              <a:t>tank.</a:t>
            </a:r>
            <a:r>
              <a:rPr dirty="0" sz="950" spc="15">
                <a:latin typeface="Calibri"/>
                <a:cs typeface="Calibri"/>
              </a:rPr>
              <a:t> In balance‐type </a:t>
            </a:r>
            <a:r>
              <a:rPr dirty="0" sz="950" spc="10">
                <a:latin typeface="Calibri"/>
                <a:cs typeface="Calibri"/>
              </a:rPr>
              <a:t>systems, this </a:t>
            </a:r>
            <a:r>
              <a:rPr dirty="0" sz="950" spc="15">
                <a:latin typeface="Calibri"/>
                <a:cs typeface="Calibri"/>
              </a:rPr>
              <a:t> </a:t>
            </a:r>
            <a:r>
              <a:rPr dirty="0" sz="950" spc="10">
                <a:latin typeface="Calibri"/>
                <a:cs typeface="Calibri"/>
              </a:rPr>
              <a:t>returned vapor decreases</a:t>
            </a:r>
            <a:r>
              <a:rPr dirty="0" sz="950" spc="15">
                <a:latin typeface="Calibri"/>
                <a:cs typeface="Calibri"/>
              </a:rPr>
              <a:t> </a:t>
            </a:r>
            <a:r>
              <a:rPr dirty="0" sz="950" spc="10">
                <a:latin typeface="Calibri"/>
                <a:cs typeface="Calibri"/>
              </a:rPr>
              <a:t>fuel evaporation </a:t>
            </a:r>
            <a:r>
              <a:rPr dirty="0" sz="950" spc="15">
                <a:latin typeface="Calibri"/>
                <a:cs typeface="Calibri"/>
              </a:rPr>
              <a:t>in the </a:t>
            </a:r>
            <a:r>
              <a:rPr dirty="0" sz="950" spc="-10">
                <a:latin typeface="Calibri"/>
                <a:cs typeface="Calibri"/>
              </a:rPr>
              <a:t>UST. </a:t>
            </a:r>
            <a:r>
              <a:rPr dirty="0" sz="950" spc="15">
                <a:latin typeface="Calibri"/>
                <a:cs typeface="Calibri"/>
              </a:rPr>
              <a:t>During </a:t>
            </a:r>
            <a:r>
              <a:rPr dirty="0" sz="950" spc="-200">
                <a:latin typeface="Calibri"/>
                <a:cs typeface="Calibri"/>
              </a:rPr>
              <a:t> </a:t>
            </a:r>
            <a:r>
              <a:rPr dirty="0" sz="950" spc="10">
                <a:latin typeface="Calibri"/>
                <a:cs typeface="Calibri"/>
              </a:rPr>
              <a:t>fuel </a:t>
            </a:r>
            <a:r>
              <a:rPr dirty="0" sz="950">
                <a:latin typeface="Calibri"/>
                <a:cs typeface="Calibri"/>
              </a:rPr>
              <a:t>delivery, </a:t>
            </a:r>
            <a:r>
              <a:rPr dirty="0" sz="950" spc="10">
                <a:latin typeface="Calibri"/>
                <a:cs typeface="Calibri"/>
              </a:rPr>
              <a:t>if Stage I control </a:t>
            </a:r>
            <a:r>
              <a:rPr dirty="0" sz="950" spc="5">
                <a:latin typeface="Calibri"/>
                <a:cs typeface="Calibri"/>
              </a:rPr>
              <a:t>is </a:t>
            </a:r>
            <a:r>
              <a:rPr dirty="0" sz="950" spc="10">
                <a:latin typeface="Calibri"/>
                <a:cs typeface="Calibri"/>
              </a:rPr>
              <a:t>present, </a:t>
            </a:r>
            <a:r>
              <a:rPr dirty="0" sz="950" spc="15">
                <a:latin typeface="Calibri"/>
                <a:cs typeface="Calibri"/>
              </a:rPr>
              <a:t>the </a:t>
            </a:r>
            <a:r>
              <a:rPr dirty="0" sz="950" spc="10">
                <a:latin typeface="Calibri"/>
                <a:cs typeface="Calibri"/>
              </a:rPr>
              <a:t>tank vapors are </a:t>
            </a:r>
            <a:r>
              <a:rPr dirty="0" sz="950" spc="15">
                <a:latin typeface="Calibri"/>
                <a:cs typeface="Calibri"/>
              </a:rPr>
              <a:t> </a:t>
            </a:r>
            <a:r>
              <a:rPr dirty="0" sz="950" spc="10">
                <a:latin typeface="Calibri"/>
                <a:cs typeface="Calibri"/>
              </a:rPr>
              <a:t>routed </a:t>
            </a:r>
            <a:r>
              <a:rPr dirty="0" sz="950" spc="15">
                <a:latin typeface="Calibri"/>
                <a:cs typeface="Calibri"/>
              </a:rPr>
              <a:t>back </a:t>
            </a:r>
            <a:r>
              <a:rPr dirty="0" sz="950" spc="5">
                <a:latin typeface="Calibri"/>
                <a:cs typeface="Calibri"/>
              </a:rPr>
              <a:t>to </a:t>
            </a:r>
            <a:r>
              <a:rPr dirty="0" sz="950" spc="15">
                <a:latin typeface="Calibri"/>
                <a:cs typeface="Calibri"/>
              </a:rPr>
              <a:t>the </a:t>
            </a:r>
            <a:r>
              <a:rPr dirty="0" sz="950" spc="5">
                <a:latin typeface="Calibri"/>
                <a:cs typeface="Calibri"/>
              </a:rPr>
              <a:t>tanker </a:t>
            </a:r>
            <a:r>
              <a:rPr dirty="0" sz="950" spc="15">
                <a:latin typeface="Calibri"/>
                <a:cs typeface="Calibri"/>
              </a:rPr>
              <a:t>truck as fuel </a:t>
            </a:r>
            <a:r>
              <a:rPr dirty="0" sz="950" spc="10">
                <a:latin typeface="Calibri"/>
                <a:cs typeface="Calibri"/>
              </a:rPr>
              <a:t>is dropped. Stage II </a:t>
            </a:r>
            <a:r>
              <a:rPr dirty="0" sz="950" spc="15">
                <a:latin typeface="Calibri"/>
                <a:cs typeface="Calibri"/>
              </a:rPr>
              <a:t> </a:t>
            </a:r>
            <a:r>
              <a:rPr dirty="0" sz="950" spc="10">
                <a:latin typeface="Calibri"/>
                <a:cs typeface="Calibri"/>
              </a:rPr>
              <a:t>efficiency heavily </a:t>
            </a:r>
            <a:r>
              <a:rPr dirty="0" sz="950" spc="15">
                <a:latin typeface="Calibri"/>
                <a:cs typeface="Calibri"/>
              </a:rPr>
              <a:t>dependent on user maintenance, </a:t>
            </a:r>
            <a:r>
              <a:rPr dirty="0" sz="950" spc="20">
                <a:latin typeface="Calibri"/>
                <a:cs typeface="Calibri"/>
              </a:rPr>
              <a:t> </a:t>
            </a:r>
            <a:r>
              <a:rPr dirty="0" sz="950" spc="10">
                <a:latin typeface="Calibri"/>
                <a:cs typeface="Calibri"/>
              </a:rPr>
              <a:t>inspections,</a:t>
            </a:r>
            <a:r>
              <a:rPr dirty="0" sz="950">
                <a:latin typeface="Calibri"/>
                <a:cs typeface="Calibri"/>
              </a:rPr>
              <a:t> </a:t>
            </a:r>
            <a:r>
              <a:rPr dirty="0" sz="950" spc="20">
                <a:latin typeface="Calibri"/>
                <a:cs typeface="Calibri"/>
              </a:rPr>
              <a:t>and</a:t>
            </a:r>
            <a:r>
              <a:rPr dirty="0" sz="950">
                <a:latin typeface="Calibri"/>
                <a:cs typeface="Calibri"/>
              </a:rPr>
              <a:t> </a:t>
            </a:r>
            <a:r>
              <a:rPr dirty="0" sz="950" spc="10">
                <a:latin typeface="Calibri"/>
                <a:cs typeface="Calibri"/>
              </a:rPr>
              <a:t>testing,</a:t>
            </a:r>
            <a:r>
              <a:rPr dirty="0" sz="950" spc="5">
                <a:latin typeface="Calibri"/>
                <a:cs typeface="Calibri"/>
              </a:rPr>
              <a:t> </a:t>
            </a:r>
            <a:r>
              <a:rPr dirty="0" sz="950" spc="15">
                <a:latin typeface="Calibri"/>
                <a:cs typeface="Calibri"/>
              </a:rPr>
              <a:t>as</a:t>
            </a:r>
            <a:r>
              <a:rPr dirty="0" sz="950" spc="10">
                <a:latin typeface="Calibri"/>
                <a:cs typeface="Calibri"/>
              </a:rPr>
              <a:t> well</a:t>
            </a:r>
            <a:r>
              <a:rPr dirty="0" sz="950">
                <a:latin typeface="Calibri"/>
                <a:cs typeface="Calibri"/>
              </a:rPr>
              <a:t> </a:t>
            </a:r>
            <a:r>
              <a:rPr dirty="0" sz="950" spc="15">
                <a:latin typeface="Calibri"/>
                <a:cs typeface="Calibri"/>
              </a:rPr>
              <a:t>as</a:t>
            </a:r>
            <a:r>
              <a:rPr dirty="0" sz="950" spc="10">
                <a:latin typeface="Calibri"/>
                <a:cs typeface="Calibri"/>
              </a:rPr>
              <a:t> </a:t>
            </a:r>
            <a:r>
              <a:rPr dirty="0" sz="950" spc="15">
                <a:latin typeface="Calibri"/>
                <a:cs typeface="Calibri"/>
              </a:rPr>
              <a:t>government</a:t>
            </a:r>
            <a:r>
              <a:rPr dirty="0" sz="950">
                <a:latin typeface="Calibri"/>
                <a:cs typeface="Calibri"/>
              </a:rPr>
              <a:t> </a:t>
            </a:r>
            <a:r>
              <a:rPr dirty="0" sz="950" spc="10">
                <a:latin typeface="Calibri"/>
                <a:cs typeface="Calibri"/>
              </a:rPr>
              <a:t>oversight.</a:t>
            </a:r>
            <a:endParaRPr sz="95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19878" y="2780538"/>
            <a:ext cx="4226814" cy="2493264"/>
          </a:xfrm>
          <a:prstGeom prst="rect">
            <a:avLst/>
          </a:prstGeom>
        </p:spPr>
      </p:pic>
      <p:sp>
        <p:nvSpPr>
          <p:cNvPr id="11" name="object 11"/>
          <p:cNvSpPr/>
          <p:nvPr/>
        </p:nvSpPr>
        <p:spPr>
          <a:xfrm>
            <a:off x="336804" y="1156716"/>
            <a:ext cx="9436100" cy="5492750"/>
          </a:xfrm>
          <a:custGeom>
            <a:avLst/>
            <a:gdLst/>
            <a:ahLst/>
            <a:cxnLst/>
            <a:rect l="l" t="t" r="r" b="b"/>
            <a:pathLst>
              <a:path w="9436100" h="5492750">
                <a:moveTo>
                  <a:pt x="9435846" y="5492496"/>
                </a:moveTo>
                <a:lnTo>
                  <a:pt x="9435846" y="0"/>
                </a:lnTo>
                <a:lnTo>
                  <a:pt x="0" y="0"/>
                </a:lnTo>
                <a:lnTo>
                  <a:pt x="0" y="5492496"/>
                </a:lnTo>
                <a:lnTo>
                  <a:pt x="11429" y="5492496"/>
                </a:lnTo>
                <a:lnTo>
                  <a:pt x="11430" y="23622"/>
                </a:lnTo>
                <a:lnTo>
                  <a:pt x="23621" y="12192"/>
                </a:lnTo>
                <a:lnTo>
                  <a:pt x="23621" y="23622"/>
                </a:lnTo>
                <a:lnTo>
                  <a:pt x="9412224" y="23622"/>
                </a:lnTo>
                <a:lnTo>
                  <a:pt x="9412224" y="12192"/>
                </a:lnTo>
                <a:lnTo>
                  <a:pt x="9424416" y="23622"/>
                </a:lnTo>
                <a:lnTo>
                  <a:pt x="9424416" y="5492496"/>
                </a:lnTo>
                <a:lnTo>
                  <a:pt x="9435846" y="5492496"/>
                </a:lnTo>
                <a:close/>
              </a:path>
              <a:path w="9436100" h="5492750">
                <a:moveTo>
                  <a:pt x="23621" y="23622"/>
                </a:moveTo>
                <a:lnTo>
                  <a:pt x="23621" y="12192"/>
                </a:lnTo>
                <a:lnTo>
                  <a:pt x="11430" y="23622"/>
                </a:lnTo>
                <a:lnTo>
                  <a:pt x="23621" y="23622"/>
                </a:lnTo>
                <a:close/>
              </a:path>
              <a:path w="9436100" h="5492750">
                <a:moveTo>
                  <a:pt x="23622" y="5468874"/>
                </a:moveTo>
                <a:lnTo>
                  <a:pt x="23621" y="23622"/>
                </a:lnTo>
                <a:lnTo>
                  <a:pt x="11430" y="23622"/>
                </a:lnTo>
                <a:lnTo>
                  <a:pt x="11430" y="5468874"/>
                </a:lnTo>
                <a:lnTo>
                  <a:pt x="23622" y="5468874"/>
                </a:lnTo>
                <a:close/>
              </a:path>
              <a:path w="9436100" h="5492750">
                <a:moveTo>
                  <a:pt x="9424416" y="5468874"/>
                </a:moveTo>
                <a:lnTo>
                  <a:pt x="11430" y="5468874"/>
                </a:lnTo>
                <a:lnTo>
                  <a:pt x="23622" y="5481066"/>
                </a:lnTo>
                <a:lnTo>
                  <a:pt x="23622" y="5492496"/>
                </a:lnTo>
                <a:lnTo>
                  <a:pt x="9412224" y="5492496"/>
                </a:lnTo>
                <a:lnTo>
                  <a:pt x="9412224" y="5481066"/>
                </a:lnTo>
                <a:lnTo>
                  <a:pt x="9424416" y="5468874"/>
                </a:lnTo>
                <a:close/>
              </a:path>
              <a:path w="9436100" h="5492750">
                <a:moveTo>
                  <a:pt x="23622" y="5492496"/>
                </a:moveTo>
                <a:lnTo>
                  <a:pt x="23622" y="5481066"/>
                </a:lnTo>
                <a:lnTo>
                  <a:pt x="11430" y="5468874"/>
                </a:lnTo>
                <a:lnTo>
                  <a:pt x="11429" y="5492496"/>
                </a:lnTo>
                <a:lnTo>
                  <a:pt x="23622" y="5492496"/>
                </a:lnTo>
                <a:close/>
              </a:path>
              <a:path w="9436100" h="5492750">
                <a:moveTo>
                  <a:pt x="9424416" y="23622"/>
                </a:moveTo>
                <a:lnTo>
                  <a:pt x="9412224" y="12192"/>
                </a:lnTo>
                <a:lnTo>
                  <a:pt x="9412224" y="23622"/>
                </a:lnTo>
                <a:lnTo>
                  <a:pt x="9424416" y="23622"/>
                </a:lnTo>
                <a:close/>
              </a:path>
              <a:path w="9436100" h="5492750">
                <a:moveTo>
                  <a:pt x="9424416" y="5468874"/>
                </a:moveTo>
                <a:lnTo>
                  <a:pt x="9424416" y="23622"/>
                </a:lnTo>
                <a:lnTo>
                  <a:pt x="9412224" y="23622"/>
                </a:lnTo>
                <a:lnTo>
                  <a:pt x="9412224" y="5468874"/>
                </a:lnTo>
                <a:lnTo>
                  <a:pt x="9424416" y="5468874"/>
                </a:lnTo>
                <a:close/>
              </a:path>
              <a:path w="9436100" h="5492750">
                <a:moveTo>
                  <a:pt x="9424416" y="5492496"/>
                </a:moveTo>
                <a:lnTo>
                  <a:pt x="9424416" y="5468874"/>
                </a:lnTo>
                <a:lnTo>
                  <a:pt x="9412224" y="5481066"/>
                </a:lnTo>
                <a:lnTo>
                  <a:pt x="9412224" y="5492496"/>
                </a:lnTo>
                <a:lnTo>
                  <a:pt x="9424416" y="5492496"/>
                </a:lnTo>
                <a:close/>
              </a:path>
            </a:pathLst>
          </a:custGeom>
          <a:solidFill>
            <a:srgbClr val="41719C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49300" y="3976370"/>
            <a:ext cx="4212590" cy="7797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950"/>
              <a:t>Case</a:t>
            </a:r>
            <a:r>
              <a:rPr dirty="0" sz="4950" spc="-60"/>
              <a:t> </a:t>
            </a:r>
            <a:r>
              <a:rPr dirty="0" sz="4950" spc="-25"/>
              <a:t>Evaluations</a:t>
            </a:r>
            <a:endParaRPr sz="4950"/>
          </a:p>
        </p:txBody>
      </p:sp>
      <p:sp>
        <p:nvSpPr>
          <p:cNvPr id="3" name="object 3"/>
          <p:cNvSpPr/>
          <p:nvPr/>
        </p:nvSpPr>
        <p:spPr>
          <a:xfrm>
            <a:off x="406145" y="1475994"/>
            <a:ext cx="9389745" cy="5139055"/>
          </a:xfrm>
          <a:custGeom>
            <a:avLst/>
            <a:gdLst/>
            <a:ahLst/>
            <a:cxnLst/>
            <a:rect l="l" t="t" r="r" b="b"/>
            <a:pathLst>
              <a:path w="9389745" h="5139055">
                <a:moveTo>
                  <a:pt x="9389364" y="5138928"/>
                </a:moveTo>
                <a:lnTo>
                  <a:pt x="9389364" y="0"/>
                </a:lnTo>
                <a:lnTo>
                  <a:pt x="0" y="0"/>
                </a:lnTo>
                <a:lnTo>
                  <a:pt x="0" y="5138928"/>
                </a:lnTo>
                <a:lnTo>
                  <a:pt x="12192" y="5138928"/>
                </a:lnTo>
                <a:lnTo>
                  <a:pt x="12192" y="22860"/>
                </a:lnTo>
                <a:lnTo>
                  <a:pt x="23622" y="11430"/>
                </a:lnTo>
                <a:lnTo>
                  <a:pt x="23622" y="22860"/>
                </a:lnTo>
                <a:lnTo>
                  <a:pt x="9366504" y="22859"/>
                </a:lnTo>
                <a:lnTo>
                  <a:pt x="9366504" y="11429"/>
                </a:lnTo>
                <a:lnTo>
                  <a:pt x="9377934" y="22859"/>
                </a:lnTo>
                <a:lnTo>
                  <a:pt x="9377934" y="5138928"/>
                </a:lnTo>
                <a:lnTo>
                  <a:pt x="9389364" y="5138928"/>
                </a:lnTo>
                <a:close/>
              </a:path>
              <a:path w="9389745" h="5139055">
                <a:moveTo>
                  <a:pt x="23622" y="22860"/>
                </a:moveTo>
                <a:lnTo>
                  <a:pt x="23622" y="11430"/>
                </a:lnTo>
                <a:lnTo>
                  <a:pt x="12192" y="22860"/>
                </a:lnTo>
                <a:lnTo>
                  <a:pt x="23622" y="22860"/>
                </a:lnTo>
                <a:close/>
              </a:path>
              <a:path w="9389745" h="5139055">
                <a:moveTo>
                  <a:pt x="23622" y="5115306"/>
                </a:moveTo>
                <a:lnTo>
                  <a:pt x="23622" y="22860"/>
                </a:lnTo>
                <a:lnTo>
                  <a:pt x="12192" y="22860"/>
                </a:lnTo>
                <a:lnTo>
                  <a:pt x="12192" y="5115306"/>
                </a:lnTo>
                <a:lnTo>
                  <a:pt x="23622" y="5115306"/>
                </a:lnTo>
                <a:close/>
              </a:path>
              <a:path w="9389745" h="5139055">
                <a:moveTo>
                  <a:pt x="9377934" y="5115306"/>
                </a:moveTo>
                <a:lnTo>
                  <a:pt x="12192" y="5115306"/>
                </a:lnTo>
                <a:lnTo>
                  <a:pt x="23622" y="5127498"/>
                </a:lnTo>
                <a:lnTo>
                  <a:pt x="23622" y="5138928"/>
                </a:lnTo>
                <a:lnTo>
                  <a:pt x="9366504" y="5138928"/>
                </a:lnTo>
                <a:lnTo>
                  <a:pt x="9366504" y="5127498"/>
                </a:lnTo>
                <a:lnTo>
                  <a:pt x="9377934" y="5115306"/>
                </a:lnTo>
                <a:close/>
              </a:path>
              <a:path w="9389745" h="5139055">
                <a:moveTo>
                  <a:pt x="23622" y="5138928"/>
                </a:moveTo>
                <a:lnTo>
                  <a:pt x="23622" y="5127498"/>
                </a:lnTo>
                <a:lnTo>
                  <a:pt x="12192" y="5115306"/>
                </a:lnTo>
                <a:lnTo>
                  <a:pt x="12192" y="5138928"/>
                </a:lnTo>
                <a:lnTo>
                  <a:pt x="23622" y="5138928"/>
                </a:lnTo>
                <a:close/>
              </a:path>
              <a:path w="9389745" h="5139055">
                <a:moveTo>
                  <a:pt x="9377934" y="22859"/>
                </a:moveTo>
                <a:lnTo>
                  <a:pt x="9366504" y="11429"/>
                </a:lnTo>
                <a:lnTo>
                  <a:pt x="9366504" y="22859"/>
                </a:lnTo>
                <a:lnTo>
                  <a:pt x="9377934" y="22859"/>
                </a:lnTo>
                <a:close/>
              </a:path>
              <a:path w="9389745" h="5139055">
                <a:moveTo>
                  <a:pt x="9377934" y="5115306"/>
                </a:moveTo>
                <a:lnTo>
                  <a:pt x="9377934" y="22859"/>
                </a:lnTo>
                <a:lnTo>
                  <a:pt x="9366504" y="22859"/>
                </a:lnTo>
                <a:lnTo>
                  <a:pt x="9366504" y="5115306"/>
                </a:lnTo>
                <a:lnTo>
                  <a:pt x="9377934" y="5115306"/>
                </a:lnTo>
                <a:close/>
              </a:path>
              <a:path w="9389745" h="5139055">
                <a:moveTo>
                  <a:pt x="9377934" y="5138928"/>
                </a:moveTo>
                <a:lnTo>
                  <a:pt x="9377934" y="5115306"/>
                </a:lnTo>
                <a:lnTo>
                  <a:pt x="9366504" y="5127498"/>
                </a:lnTo>
                <a:lnTo>
                  <a:pt x="9366504" y="5138928"/>
                </a:lnTo>
                <a:lnTo>
                  <a:pt x="9377934" y="5138928"/>
                </a:lnTo>
                <a:close/>
              </a:path>
            </a:pathLst>
          </a:custGeom>
          <a:solidFill>
            <a:srgbClr val="41719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030"/>
              </a:lnSpc>
            </a:pPr>
            <a:fld id="{81D60167-4931-47E6-BA6A-407CBD079E47}" type="slidenum">
              <a:rPr dirty="0" spc="20"/>
              <a:t>12</a:t>
            </a:fld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54633" y="1634744"/>
            <a:ext cx="8401050" cy="427990"/>
          </a:xfrm>
          <a:prstGeom prst="rect"/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2600" spc="15"/>
              <a:t>Case</a:t>
            </a:r>
            <a:r>
              <a:rPr dirty="0" sz="2600" spc="20"/>
              <a:t> </a:t>
            </a:r>
            <a:r>
              <a:rPr dirty="0" sz="2600" spc="15"/>
              <a:t>1:</a:t>
            </a:r>
            <a:r>
              <a:rPr dirty="0" sz="2600" spc="5"/>
              <a:t> </a:t>
            </a:r>
            <a:r>
              <a:rPr dirty="0" sz="2600" spc="15"/>
              <a:t>The</a:t>
            </a:r>
            <a:r>
              <a:rPr dirty="0" sz="2600"/>
              <a:t> </a:t>
            </a:r>
            <a:r>
              <a:rPr dirty="0" sz="2600" spc="20"/>
              <a:t>US</a:t>
            </a:r>
            <a:r>
              <a:rPr dirty="0" sz="2600" spc="5"/>
              <a:t> </a:t>
            </a:r>
            <a:r>
              <a:rPr dirty="0" sz="2600" spc="10"/>
              <a:t>(mature</a:t>
            </a:r>
            <a:r>
              <a:rPr dirty="0" sz="2600"/>
              <a:t> </a:t>
            </a:r>
            <a:r>
              <a:rPr dirty="0" sz="2600" spc="15"/>
              <a:t>fuel</a:t>
            </a:r>
            <a:r>
              <a:rPr dirty="0" sz="2600" spc="25"/>
              <a:t> </a:t>
            </a:r>
            <a:r>
              <a:rPr dirty="0" sz="2600" spc="20"/>
              <a:t>and</a:t>
            </a:r>
            <a:r>
              <a:rPr dirty="0" sz="2600" spc="10"/>
              <a:t> technology</a:t>
            </a:r>
            <a:r>
              <a:rPr dirty="0" sz="2600" spc="30"/>
              <a:t> </a:t>
            </a:r>
            <a:r>
              <a:rPr dirty="0" sz="2600" spc="-5"/>
              <a:t>control</a:t>
            </a:r>
            <a:r>
              <a:rPr dirty="0" sz="2600"/>
              <a:t> </a:t>
            </a:r>
            <a:r>
              <a:rPr dirty="0" sz="2600" spc="5"/>
              <a:t>programs)</a:t>
            </a:r>
            <a:endParaRPr sz="2600"/>
          </a:p>
        </p:txBody>
      </p:sp>
      <p:sp>
        <p:nvSpPr>
          <p:cNvPr id="3" name="object 3"/>
          <p:cNvSpPr/>
          <p:nvPr/>
        </p:nvSpPr>
        <p:spPr>
          <a:xfrm>
            <a:off x="1356360" y="2948939"/>
            <a:ext cx="3467100" cy="7620"/>
          </a:xfrm>
          <a:custGeom>
            <a:avLst/>
            <a:gdLst/>
            <a:ahLst/>
            <a:cxnLst/>
            <a:rect l="l" t="t" r="r" b="b"/>
            <a:pathLst>
              <a:path w="3467100" h="7619">
                <a:moveTo>
                  <a:pt x="3467100" y="7620"/>
                </a:moveTo>
                <a:lnTo>
                  <a:pt x="3467100" y="0"/>
                </a:lnTo>
                <a:lnTo>
                  <a:pt x="0" y="0"/>
                </a:lnTo>
                <a:lnTo>
                  <a:pt x="0" y="7620"/>
                </a:lnTo>
                <a:lnTo>
                  <a:pt x="3467100" y="762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4" name="object 4"/>
          <p:cNvGrpSpPr/>
          <p:nvPr/>
        </p:nvGrpSpPr>
        <p:grpSpPr>
          <a:xfrm>
            <a:off x="1356360" y="3203448"/>
            <a:ext cx="3467100" cy="311785"/>
            <a:chOff x="1356360" y="3203448"/>
            <a:chExt cx="3467100" cy="311785"/>
          </a:xfrm>
        </p:grpSpPr>
        <p:sp>
          <p:nvSpPr>
            <p:cNvPr id="5" name="object 5"/>
            <p:cNvSpPr/>
            <p:nvPr/>
          </p:nvSpPr>
          <p:spPr>
            <a:xfrm>
              <a:off x="1356360" y="3218687"/>
              <a:ext cx="3467100" cy="277495"/>
            </a:xfrm>
            <a:custGeom>
              <a:avLst/>
              <a:gdLst/>
              <a:ahLst/>
              <a:cxnLst/>
              <a:rect l="l" t="t" r="r" b="b"/>
              <a:pathLst>
                <a:path w="3467100" h="277495">
                  <a:moveTo>
                    <a:pt x="3467100" y="269748"/>
                  </a:moveTo>
                  <a:lnTo>
                    <a:pt x="0" y="269748"/>
                  </a:lnTo>
                  <a:lnTo>
                    <a:pt x="0" y="277368"/>
                  </a:lnTo>
                  <a:lnTo>
                    <a:pt x="3467100" y="277368"/>
                  </a:lnTo>
                  <a:lnTo>
                    <a:pt x="3467100" y="269748"/>
                  </a:lnTo>
                  <a:close/>
                </a:path>
                <a:path w="3467100" h="277495">
                  <a:moveTo>
                    <a:pt x="3467100" y="0"/>
                  </a:moveTo>
                  <a:lnTo>
                    <a:pt x="0" y="0"/>
                  </a:lnTo>
                  <a:lnTo>
                    <a:pt x="0" y="8382"/>
                  </a:lnTo>
                  <a:lnTo>
                    <a:pt x="3467100" y="8382"/>
                  </a:lnTo>
                  <a:lnTo>
                    <a:pt x="3467100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399794" y="3203448"/>
              <a:ext cx="3380740" cy="311785"/>
            </a:xfrm>
            <a:custGeom>
              <a:avLst/>
              <a:gdLst/>
              <a:ahLst/>
              <a:cxnLst/>
              <a:rect l="l" t="t" r="r" b="b"/>
              <a:pathLst>
                <a:path w="3380740" h="311785">
                  <a:moveTo>
                    <a:pt x="122682" y="268224"/>
                  </a:moveTo>
                  <a:lnTo>
                    <a:pt x="10668" y="287274"/>
                  </a:lnTo>
                  <a:lnTo>
                    <a:pt x="3810" y="288036"/>
                  </a:lnTo>
                  <a:lnTo>
                    <a:pt x="0" y="294132"/>
                  </a:lnTo>
                  <a:lnTo>
                    <a:pt x="762" y="300990"/>
                  </a:lnTo>
                  <a:lnTo>
                    <a:pt x="1524" y="307086"/>
                  </a:lnTo>
                  <a:lnTo>
                    <a:pt x="7620" y="311658"/>
                  </a:lnTo>
                  <a:lnTo>
                    <a:pt x="14478" y="310134"/>
                  </a:lnTo>
                  <a:lnTo>
                    <a:pt x="119634" y="292965"/>
                  </a:lnTo>
                  <a:lnTo>
                    <a:pt x="119634" y="269748"/>
                  </a:lnTo>
                  <a:lnTo>
                    <a:pt x="122682" y="268224"/>
                  </a:lnTo>
                  <a:close/>
                </a:path>
                <a:path w="3380740" h="311785">
                  <a:moveTo>
                    <a:pt x="570738" y="137160"/>
                  </a:moveTo>
                  <a:lnTo>
                    <a:pt x="458724" y="150876"/>
                  </a:lnTo>
                  <a:lnTo>
                    <a:pt x="457200" y="150876"/>
                  </a:lnTo>
                  <a:lnTo>
                    <a:pt x="456438" y="151638"/>
                  </a:lnTo>
                  <a:lnTo>
                    <a:pt x="455676" y="151638"/>
                  </a:lnTo>
                  <a:lnTo>
                    <a:pt x="345186" y="193548"/>
                  </a:lnTo>
                  <a:lnTo>
                    <a:pt x="233934" y="218694"/>
                  </a:lnTo>
                  <a:lnTo>
                    <a:pt x="232410" y="218694"/>
                  </a:lnTo>
                  <a:lnTo>
                    <a:pt x="231648" y="219456"/>
                  </a:lnTo>
                  <a:lnTo>
                    <a:pt x="119634" y="269748"/>
                  </a:lnTo>
                  <a:lnTo>
                    <a:pt x="119634" y="292965"/>
                  </a:lnTo>
                  <a:lnTo>
                    <a:pt x="126492" y="291846"/>
                  </a:lnTo>
                  <a:lnTo>
                    <a:pt x="127254" y="291846"/>
                  </a:lnTo>
                  <a:lnTo>
                    <a:pt x="128016" y="291084"/>
                  </a:lnTo>
                  <a:lnTo>
                    <a:pt x="129540" y="291084"/>
                  </a:lnTo>
                  <a:lnTo>
                    <a:pt x="239268" y="241818"/>
                  </a:lnTo>
                  <a:lnTo>
                    <a:pt x="239268" y="241554"/>
                  </a:lnTo>
                  <a:lnTo>
                    <a:pt x="241554" y="240792"/>
                  </a:lnTo>
                  <a:lnTo>
                    <a:pt x="241554" y="241037"/>
                  </a:lnTo>
                  <a:lnTo>
                    <a:pt x="350520" y="216408"/>
                  </a:lnTo>
                  <a:lnTo>
                    <a:pt x="461010" y="174881"/>
                  </a:lnTo>
                  <a:lnTo>
                    <a:pt x="461010" y="174498"/>
                  </a:lnTo>
                  <a:lnTo>
                    <a:pt x="464058" y="173736"/>
                  </a:lnTo>
                  <a:lnTo>
                    <a:pt x="464058" y="174124"/>
                  </a:lnTo>
                  <a:lnTo>
                    <a:pt x="568452" y="161341"/>
                  </a:lnTo>
                  <a:lnTo>
                    <a:pt x="568452" y="137922"/>
                  </a:lnTo>
                  <a:lnTo>
                    <a:pt x="570738" y="137160"/>
                  </a:lnTo>
                  <a:close/>
                </a:path>
                <a:path w="3380740" h="311785">
                  <a:moveTo>
                    <a:pt x="241554" y="240792"/>
                  </a:moveTo>
                  <a:lnTo>
                    <a:pt x="239268" y="241554"/>
                  </a:lnTo>
                  <a:lnTo>
                    <a:pt x="240453" y="241285"/>
                  </a:lnTo>
                  <a:lnTo>
                    <a:pt x="241554" y="240792"/>
                  </a:lnTo>
                  <a:close/>
                </a:path>
                <a:path w="3380740" h="311785">
                  <a:moveTo>
                    <a:pt x="240453" y="241285"/>
                  </a:moveTo>
                  <a:lnTo>
                    <a:pt x="239268" y="241554"/>
                  </a:lnTo>
                  <a:lnTo>
                    <a:pt x="239268" y="241818"/>
                  </a:lnTo>
                  <a:lnTo>
                    <a:pt x="240453" y="241285"/>
                  </a:lnTo>
                  <a:close/>
                </a:path>
                <a:path w="3380740" h="311785">
                  <a:moveTo>
                    <a:pt x="241554" y="241037"/>
                  </a:moveTo>
                  <a:lnTo>
                    <a:pt x="241554" y="240792"/>
                  </a:lnTo>
                  <a:lnTo>
                    <a:pt x="240453" y="241285"/>
                  </a:lnTo>
                  <a:lnTo>
                    <a:pt x="241554" y="241037"/>
                  </a:lnTo>
                  <a:close/>
                </a:path>
                <a:path w="3380740" h="311785">
                  <a:moveTo>
                    <a:pt x="464058" y="173736"/>
                  </a:moveTo>
                  <a:lnTo>
                    <a:pt x="461010" y="174498"/>
                  </a:lnTo>
                  <a:lnTo>
                    <a:pt x="462523" y="174312"/>
                  </a:lnTo>
                  <a:lnTo>
                    <a:pt x="464058" y="173736"/>
                  </a:lnTo>
                  <a:close/>
                </a:path>
                <a:path w="3380740" h="311785">
                  <a:moveTo>
                    <a:pt x="462523" y="174312"/>
                  </a:moveTo>
                  <a:lnTo>
                    <a:pt x="461010" y="174498"/>
                  </a:lnTo>
                  <a:lnTo>
                    <a:pt x="461010" y="174881"/>
                  </a:lnTo>
                  <a:lnTo>
                    <a:pt x="462523" y="174312"/>
                  </a:lnTo>
                  <a:close/>
                </a:path>
                <a:path w="3380740" h="311785">
                  <a:moveTo>
                    <a:pt x="464058" y="174124"/>
                  </a:moveTo>
                  <a:lnTo>
                    <a:pt x="464058" y="173736"/>
                  </a:lnTo>
                  <a:lnTo>
                    <a:pt x="462523" y="174312"/>
                  </a:lnTo>
                  <a:lnTo>
                    <a:pt x="464058" y="174124"/>
                  </a:lnTo>
                  <a:close/>
                </a:path>
                <a:path w="3380740" h="311785">
                  <a:moveTo>
                    <a:pt x="1019485" y="138453"/>
                  </a:moveTo>
                  <a:lnTo>
                    <a:pt x="912114" y="89916"/>
                  </a:lnTo>
                  <a:lnTo>
                    <a:pt x="911352" y="89154"/>
                  </a:lnTo>
                  <a:lnTo>
                    <a:pt x="909828" y="88392"/>
                  </a:lnTo>
                  <a:lnTo>
                    <a:pt x="909066" y="88392"/>
                  </a:lnTo>
                  <a:lnTo>
                    <a:pt x="797128" y="73923"/>
                  </a:lnTo>
                  <a:lnTo>
                    <a:pt x="793242" y="73914"/>
                  </a:lnTo>
                  <a:lnTo>
                    <a:pt x="791718" y="74676"/>
                  </a:lnTo>
                  <a:lnTo>
                    <a:pt x="679704" y="105918"/>
                  </a:lnTo>
                  <a:lnTo>
                    <a:pt x="568452" y="137922"/>
                  </a:lnTo>
                  <a:lnTo>
                    <a:pt x="568452" y="161341"/>
                  </a:lnTo>
                  <a:lnTo>
                    <a:pt x="573024" y="160782"/>
                  </a:lnTo>
                  <a:lnTo>
                    <a:pt x="575310" y="160782"/>
                  </a:lnTo>
                  <a:lnTo>
                    <a:pt x="686562" y="128778"/>
                  </a:lnTo>
                  <a:lnTo>
                    <a:pt x="794004" y="98811"/>
                  </a:lnTo>
                  <a:lnTo>
                    <a:pt x="794004" y="97536"/>
                  </a:lnTo>
                  <a:lnTo>
                    <a:pt x="798576" y="97536"/>
                  </a:lnTo>
                  <a:lnTo>
                    <a:pt x="798576" y="98126"/>
                  </a:lnTo>
                  <a:lnTo>
                    <a:pt x="902208" y="111521"/>
                  </a:lnTo>
                  <a:lnTo>
                    <a:pt x="902208" y="111252"/>
                  </a:lnTo>
                  <a:lnTo>
                    <a:pt x="906018" y="112014"/>
                  </a:lnTo>
                  <a:lnTo>
                    <a:pt x="906018" y="112974"/>
                  </a:lnTo>
                  <a:lnTo>
                    <a:pt x="1013460" y="161544"/>
                  </a:lnTo>
                  <a:lnTo>
                    <a:pt x="1015746" y="162115"/>
                  </a:lnTo>
                  <a:lnTo>
                    <a:pt x="1015746" y="139445"/>
                  </a:lnTo>
                  <a:lnTo>
                    <a:pt x="1019485" y="138453"/>
                  </a:lnTo>
                  <a:close/>
                </a:path>
                <a:path w="3380740" h="311785">
                  <a:moveTo>
                    <a:pt x="798576" y="97536"/>
                  </a:moveTo>
                  <a:lnTo>
                    <a:pt x="794004" y="97536"/>
                  </a:lnTo>
                  <a:lnTo>
                    <a:pt x="797128" y="97939"/>
                  </a:lnTo>
                  <a:lnTo>
                    <a:pt x="798576" y="97536"/>
                  </a:lnTo>
                  <a:close/>
                </a:path>
                <a:path w="3380740" h="311785">
                  <a:moveTo>
                    <a:pt x="797128" y="97939"/>
                  </a:moveTo>
                  <a:lnTo>
                    <a:pt x="794004" y="97536"/>
                  </a:lnTo>
                  <a:lnTo>
                    <a:pt x="794004" y="98811"/>
                  </a:lnTo>
                  <a:lnTo>
                    <a:pt x="797128" y="97939"/>
                  </a:lnTo>
                  <a:close/>
                </a:path>
                <a:path w="3380740" h="311785">
                  <a:moveTo>
                    <a:pt x="798576" y="98126"/>
                  </a:moveTo>
                  <a:lnTo>
                    <a:pt x="798576" y="97536"/>
                  </a:lnTo>
                  <a:lnTo>
                    <a:pt x="797128" y="97939"/>
                  </a:lnTo>
                  <a:lnTo>
                    <a:pt x="798576" y="98126"/>
                  </a:lnTo>
                  <a:close/>
                </a:path>
                <a:path w="3380740" h="311785">
                  <a:moveTo>
                    <a:pt x="906018" y="112014"/>
                  </a:moveTo>
                  <a:lnTo>
                    <a:pt x="902208" y="111252"/>
                  </a:lnTo>
                  <a:lnTo>
                    <a:pt x="903043" y="111629"/>
                  </a:lnTo>
                  <a:lnTo>
                    <a:pt x="906018" y="112014"/>
                  </a:lnTo>
                  <a:close/>
                </a:path>
                <a:path w="3380740" h="311785">
                  <a:moveTo>
                    <a:pt x="903043" y="111629"/>
                  </a:moveTo>
                  <a:lnTo>
                    <a:pt x="902208" y="111252"/>
                  </a:lnTo>
                  <a:lnTo>
                    <a:pt x="902208" y="111521"/>
                  </a:lnTo>
                  <a:lnTo>
                    <a:pt x="903043" y="111629"/>
                  </a:lnTo>
                  <a:close/>
                </a:path>
                <a:path w="3380740" h="311785">
                  <a:moveTo>
                    <a:pt x="906018" y="112974"/>
                  </a:moveTo>
                  <a:lnTo>
                    <a:pt x="906018" y="112014"/>
                  </a:lnTo>
                  <a:lnTo>
                    <a:pt x="903043" y="111629"/>
                  </a:lnTo>
                  <a:lnTo>
                    <a:pt x="906018" y="112974"/>
                  </a:lnTo>
                  <a:close/>
                </a:path>
                <a:path w="3380740" h="311785">
                  <a:moveTo>
                    <a:pt x="1023366" y="140208"/>
                  </a:moveTo>
                  <a:lnTo>
                    <a:pt x="1019485" y="138453"/>
                  </a:lnTo>
                  <a:lnTo>
                    <a:pt x="1015746" y="139445"/>
                  </a:lnTo>
                  <a:lnTo>
                    <a:pt x="1023366" y="140208"/>
                  </a:lnTo>
                  <a:close/>
                </a:path>
                <a:path w="3380740" h="311785">
                  <a:moveTo>
                    <a:pt x="1023366" y="161901"/>
                  </a:moveTo>
                  <a:lnTo>
                    <a:pt x="1023366" y="140208"/>
                  </a:lnTo>
                  <a:lnTo>
                    <a:pt x="1015746" y="139445"/>
                  </a:lnTo>
                  <a:lnTo>
                    <a:pt x="1015746" y="162115"/>
                  </a:lnTo>
                  <a:lnTo>
                    <a:pt x="1016508" y="162306"/>
                  </a:lnTo>
                  <a:lnTo>
                    <a:pt x="1018794" y="163068"/>
                  </a:lnTo>
                  <a:lnTo>
                    <a:pt x="1021842" y="162306"/>
                  </a:lnTo>
                  <a:lnTo>
                    <a:pt x="1023366" y="161901"/>
                  </a:lnTo>
                  <a:close/>
                </a:path>
                <a:path w="3380740" h="311785">
                  <a:moveTo>
                    <a:pt x="1244879" y="129498"/>
                  </a:moveTo>
                  <a:lnTo>
                    <a:pt x="1133094" y="108966"/>
                  </a:lnTo>
                  <a:lnTo>
                    <a:pt x="1129284" y="108966"/>
                  </a:lnTo>
                  <a:lnTo>
                    <a:pt x="1127760" y="109727"/>
                  </a:lnTo>
                  <a:lnTo>
                    <a:pt x="1019485" y="138453"/>
                  </a:lnTo>
                  <a:lnTo>
                    <a:pt x="1023366" y="140208"/>
                  </a:lnTo>
                  <a:lnTo>
                    <a:pt x="1023366" y="161901"/>
                  </a:lnTo>
                  <a:lnTo>
                    <a:pt x="1128522" y="134003"/>
                  </a:lnTo>
                  <a:lnTo>
                    <a:pt x="1128522" y="132588"/>
                  </a:lnTo>
                  <a:lnTo>
                    <a:pt x="1133856" y="132588"/>
                  </a:lnTo>
                  <a:lnTo>
                    <a:pt x="1133856" y="133567"/>
                  </a:lnTo>
                  <a:lnTo>
                    <a:pt x="1240536" y="153161"/>
                  </a:lnTo>
                  <a:lnTo>
                    <a:pt x="1242822" y="153161"/>
                  </a:lnTo>
                  <a:lnTo>
                    <a:pt x="1242822" y="129539"/>
                  </a:lnTo>
                  <a:lnTo>
                    <a:pt x="1244879" y="129498"/>
                  </a:lnTo>
                  <a:close/>
                </a:path>
                <a:path w="3380740" h="311785">
                  <a:moveTo>
                    <a:pt x="1133856" y="132588"/>
                  </a:moveTo>
                  <a:lnTo>
                    <a:pt x="1128522" y="132588"/>
                  </a:lnTo>
                  <a:lnTo>
                    <a:pt x="1131673" y="133166"/>
                  </a:lnTo>
                  <a:lnTo>
                    <a:pt x="1133856" y="132588"/>
                  </a:lnTo>
                  <a:close/>
                </a:path>
                <a:path w="3380740" h="311785">
                  <a:moveTo>
                    <a:pt x="1131673" y="133166"/>
                  </a:moveTo>
                  <a:lnTo>
                    <a:pt x="1128522" y="132588"/>
                  </a:lnTo>
                  <a:lnTo>
                    <a:pt x="1128522" y="134003"/>
                  </a:lnTo>
                  <a:lnTo>
                    <a:pt x="1131673" y="133166"/>
                  </a:lnTo>
                  <a:close/>
                </a:path>
                <a:path w="3380740" h="311785">
                  <a:moveTo>
                    <a:pt x="1133856" y="133567"/>
                  </a:moveTo>
                  <a:lnTo>
                    <a:pt x="1133856" y="132588"/>
                  </a:lnTo>
                  <a:lnTo>
                    <a:pt x="1131673" y="133166"/>
                  </a:lnTo>
                  <a:lnTo>
                    <a:pt x="1133856" y="133567"/>
                  </a:lnTo>
                  <a:close/>
                </a:path>
                <a:path w="3380740" h="311785">
                  <a:moveTo>
                    <a:pt x="1245108" y="153115"/>
                  </a:moveTo>
                  <a:lnTo>
                    <a:pt x="1245108" y="129539"/>
                  </a:lnTo>
                  <a:lnTo>
                    <a:pt x="1242822" y="129539"/>
                  </a:lnTo>
                  <a:lnTo>
                    <a:pt x="1242822" y="153161"/>
                  </a:lnTo>
                  <a:lnTo>
                    <a:pt x="1245108" y="153115"/>
                  </a:lnTo>
                  <a:close/>
                </a:path>
                <a:path w="3380740" h="311785">
                  <a:moveTo>
                    <a:pt x="1466088" y="151637"/>
                  </a:moveTo>
                  <a:lnTo>
                    <a:pt x="1466088" y="128015"/>
                  </a:lnTo>
                  <a:lnTo>
                    <a:pt x="1462278" y="128777"/>
                  </a:lnTo>
                  <a:lnTo>
                    <a:pt x="1462278" y="127989"/>
                  </a:lnTo>
                  <a:lnTo>
                    <a:pt x="1354836" y="127253"/>
                  </a:lnTo>
                  <a:lnTo>
                    <a:pt x="1244879" y="129498"/>
                  </a:lnTo>
                  <a:lnTo>
                    <a:pt x="1245108" y="129539"/>
                  </a:lnTo>
                  <a:lnTo>
                    <a:pt x="1245108" y="153115"/>
                  </a:lnTo>
                  <a:lnTo>
                    <a:pt x="1354836" y="150875"/>
                  </a:lnTo>
                  <a:lnTo>
                    <a:pt x="1462278" y="151611"/>
                  </a:lnTo>
                  <a:lnTo>
                    <a:pt x="1462278" y="128777"/>
                  </a:lnTo>
                  <a:lnTo>
                    <a:pt x="1464505" y="128005"/>
                  </a:lnTo>
                  <a:lnTo>
                    <a:pt x="1464505" y="151627"/>
                  </a:lnTo>
                  <a:lnTo>
                    <a:pt x="1466088" y="151637"/>
                  </a:lnTo>
                  <a:close/>
                </a:path>
                <a:path w="3380740" h="311785">
                  <a:moveTo>
                    <a:pt x="1466088" y="128015"/>
                  </a:moveTo>
                  <a:lnTo>
                    <a:pt x="1464505" y="128005"/>
                  </a:lnTo>
                  <a:lnTo>
                    <a:pt x="1462278" y="128777"/>
                  </a:lnTo>
                  <a:lnTo>
                    <a:pt x="1466088" y="128015"/>
                  </a:lnTo>
                  <a:close/>
                </a:path>
                <a:path w="3380740" h="311785">
                  <a:moveTo>
                    <a:pt x="1573911" y="90048"/>
                  </a:moveTo>
                  <a:lnTo>
                    <a:pt x="1464505" y="128005"/>
                  </a:lnTo>
                  <a:lnTo>
                    <a:pt x="1466088" y="128015"/>
                  </a:lnTo>
                  <a:lnTo>
                    <a:pt x="1466088" y="151637"/>
                  </a:lnTo>
                  <a:lnTo>
                    <a:pt x="1468374" y="151637"/>
                  </a:lnTo>
                  <a:lnTo>
                    <a:pt x="1469898" y="150875"/>
                  </a:lnTo>
                  <a:lnTo>
                    <a:pt x="1572768" y="115186"/>
                  </a:lnTo>
                  <a:lnTo>
                    <a:pt x="1572768" y="90677"/>
                  </a:lnTo>
                  <a:lnTo>
                    <a:pt x="1573911" y="90048"/>
                  </a:lnTo>
                  <a:close/>
                </a:path>
                <a:path w="3380740" h="311785">
                  <a:moveTo>
                    <a:pt x="1574292" y="89915"/>
                  </a:moveTo>
                  <a:lnTo>
                    <a:pt x="1573911" y="90048"/>
                  </a:lnTo>
                  <a:lnTo>
                    <a:pt x="1572768" y="90677"/>
                  </a:lnTo>
                  <a:lnTo>
                    <a:pt x="1574292" y="89915"/>
                  </a:lnTo>
                  <a:close/>
                </a:path>
                <a:path w="3380740" h="311785">
                  <a:moveTo>
                    <a:pt x="1574292" y="114657"/>
                  </a:moveTo>
                  <a:lnTo>
                    <a:pt x="1574292" y="89915"/>
                  </a:lnTo>
                  <a:lnTo>
                    <a:pt x="1572768" y="90677"/>
                  </a:lnTo>
                  <a:lnTo>
                    <a:pt x="1572768" y="115186"/>
                  </a:lnTo>
                  <a:lnTo>
                    <a:pt x="1574292" y="114657"/>
                  </a:lnTo>
                  <a:close/>
                </a:path>
                <a:path w="3380740" h="311785">
                  <a:moveTo>
                    <a:pt x="2251710" y="100843"/>
                  </a:moveTo>
                  <a:lnTo>
                    <a:pt x="2251710" y="77723"/>
                  </a:lnTo>
                  <a:lnTo>
                    <a:pt x="2139696" y="47243"/>
                  </a:lnTo>
                  <a:lnTo>
                    <a:pt x="2027682" y="23621"/>
                  </a:lnTo>
                  <a:lnTo>
                    <a:pt x="1915668" y="1523"/>
                  </a:lnTo>
                  <a:lnTo>
                    <a:pt x="1911095" y="1492"/>
                  </a:lnTo>
                  <a:lnTo>
                    <a:pt x="1804416" y="41"/>
                  </a:lnTo>
                  <a:lnTo>
                    <a:pt x="1798320" y="0"/>
                  </a:lnTo>
                  <a:lnTo>
                    <a:pt x="1687068" y="28193"/>
                  </a:lnTo>
                  <a:lnTo>
                    <a:pt x="1685544" y="28193"/>
                  </a:lnTo>
                  <a:lnTo>
                    <a:pt x="1684782" y="28955"/>
                  </a:lnTo>
                  <a:lnTo>
                    <a:pt x="1573911" y="90048"/>
                  </a:lnTo>
                  <a:lnTo>
                    <a:pt x="1574292" y="89915"/>
                  </a:lnTo>
                  <a:lnTo>
                    <a:pt x="1574292" y="114657"/>
                  </a:lnTo>
                  <a:lnTo>
                    <a:pt x="1581912" y="112013"/>
                  </a:lnTo>
                  <a:lnTo>
                    <a:pt x="1583436" y="112013"/>
                  </a:lnTo>
                  <a:lnTo>
                    <a:pt x="1583436" y="111251"/>
                  </a:lnTo>
                  <a:lnTo>
                    <a:pt x="1693164" y="51198"/>
                  </a:lnTo>
                  <a:lnTo>
                    <a:pt x="1693164" y="51053"/>
                  </a:lnTo>
                  <a:lnTo>
                    <a:pt x="1696212" y="49529"/>
                  </a:lnTo>
                  <a:lnTo>
                    <a:pt x="1696212" y="50281"/>
                  </a:lnTo>
                  <a:lnTo>
                    <a:pt x="1804416" y="22859"/>
                  </a:lnTo>
                  <a:lnTo>
                    <a:pt x="1804416" y="23663"/>
                  </a:lnTo>
                  <a:lnTo>
                    <a:pt x="1913382" y="25145"/>
                  </a:lnTo>
                  <a:lnTo>
                    <a:pt x="1913382" y="25596"/>
                  </a:lnTo>
                  <a:lnTo>
                    <a:pt x="2023110" y="47243"/>
                  </a:lnTo>
                  <a:lnTo>
                    <a:pt x="2135124" y="70865"/>
                  </a:lnTo>
                  <a:lnTo>
                    <a:pt x="2245614" y="100583"/>
                  </a:lnTo>
                  <a:lnTo>
                    <a:pt x="2249424" y="100687"/>
                  </a:lnTo>
                  <a:lnTo>
                    <a:pt x="2251710" y="100843"/>
                  </a:lnTo>
                  <a:close/>
                </a:path>
                <a:path w="3380740" h="311785">
                  <a:moveTo>
                    <a:pt x="1696212" y="49529"/>
                  </a:moveTo>
                  <a:lnTo>
                    <a:pt x="1693164" y="51053"/>
                  </a:lnTo>
                  <a:lnTo>
                    <a:pt x="1693654" y="50929"/>
                  </a:lnTo>
                  <a:lnTo>
                    <a:pt x="1696212" y="49529"/>
                  </a:lnTo>
                  <a:close/>
                </a:path>
                <a:path w="3380740" h="311785">
                  <a:moveTo>
                    <a:pt x="1693654" y="50929"/>
                  </a:moveTo>
                  <a:lnTo>
                    <a:pt x="1693164" y="51053"/>
                  </a:lnTo>
                  <a:lnTo>
                    <a:pt x="1693164" y="51198"/>
                  </a:lnTo>
                  <a:lnTo>
                    <a:pt x="1693654" y="50929"/>
                  </a:lnTo>
                  <a:close/>
                </a:path>
                <a:path w="3380740" h="311785">
                  <a:moveTo>
                    <a:pt x="1696212" y="50281"/>
                  </a:moveTo>
                  <a:lnTo>
                    <a:pt x="1696212" y="49529"/>
                  </a:lnTo>
                  <a:lnTo>
                    <a:pt x="1693654" y="50929"/>
                  </a:lnTo>
                  <a:lnTo>
                    <a:pt x="1696212" y="50281"/>
                  </a:lnTo>
                  <a:close/>
                </a:path>
                <a:path w="3380740" h="311785">
                  <a:moveTo>
                    <a:pt x="1804416" y="23663"/>
                  </a:moveTo>
                  <a:lnTo>
                    <a:pt x="1804416" y="22859"/>
                  </a:lnTo>
                  <a:lnTo>
                    <a:pt x="1801407" y="23622"/>
                  </a:lnTo>
                  <a:lnTo>
                    <a:pt x="1804416" y="23663"/>
                  </a:lnTo>
                  <a:close/>
                </a:path>
                <a:path w="3380740" h="311785">
                  <a:moveTo>
                    <a:pt x="1913382" y="25596"/>
                  </a:moveTo>
                  <a:lnTo>
                    <a:pt x="1913382" y="25145"/>
                  </a:lnTo>
                  <a:lnTo>
                    <a:pt x="1911095" y="25145"/>
                  </a:lnTo>
                  <a:lnTo>
                    <a:pt x="1913382" y="25596"/>
                  </a:lnTo>
                  <a:close/>
                </a:path>
                <a:path w="3380740" h="311785">
                  <a:moveTo>
                    <a:pt x="3380231" y="240791"/>
                  </a:moveTo>
                  <a:lnTo>
                    <a:pt x="3375659" y="234695"/>
                  </a:lnTo>
                  <a:lnTo>
                    <a:pt x="3369564" y="233171"/>
                  </a:lnTo>
                  <a:lnTo>
                    <a:pt x="3257550" y="214883"/>
                  </a:lnTo>
                  <a:lnTo>
                    <a:pt x="3146298" y="201929"/>
                  </a:lnTo>
                  <a:lnTo>
                    <a:pt x="3033522" y="178307"/>
                  </a:lnTo>
                  <a:lnTo>
                    <a:pt x="2809494" y="140207"/>
                  </a:lnTo>
                  <a:lnTo>
                    <a:pt x="2698242" y="129539"/>
                  </a:lnTo>
                  <a:lnTo>
                    <a:pt x="2585466" y="109727"/>
                  </a:lnTo>
                  <a:lnTo>
                    <a:pt x="2474214" y="96011"/>
                  </a:lnTo>
                  <a:lnTo>
                    <a:pt x="2361438" y="84581"/>
                  </a:lnTo>
                  <a:lnTo>
                    <a:pt x="2249424" y="76961"/>
                  </a:lnTo>
                  <a:lnTo>
                    <a:pt x="2251710" y="77723"/>
                  </a:lnTo>
                  <a:lnTo>
                    <a:pt x="2251710" y="100843"/>
                  </a:lnTo>
                  <a:lnTo>
                    <a:pt x="2359914" y="108203"/>
                  </a:lnTo>
                  <a:lnTo>
                    <a:pt x="2471928" y="119633"/>
                  </a:lnTo>
                  <a:lnTo>
                    <a:pt x="2583180" y="133349"/>
                  </a:lnTo>
                  <a:lnTo>
                    <a:pt x="2694432" y="153161"/>
                  </a:lnTo>
                  <a:lnTo>
                    <a:pt x="2807208" y="163829"/>
                  </a:lnTo>
                  <a:lnTo>
                    <a:pt x="2917698" y="182879"/>
                  </a:lnTo>
                  <a:lnTo>
                    <a:pt x="3029712" y="201929"/>
                  </a:lnTo>
                  <a:lnTo>
                    <a:pt x="3141726" y="224789"/>
                  </a:lnTo>
                  <a:lnTo>
                    <a:pt x="3254502" y="238505"/>
                  </a:lnTo>
                  <a:lnTo>
                    <a:pt x="3365754" y="256793"/>
                  </a:lnTo>
                  <a:lnTo>
                    <a:pt x="3371850" y="257555"/>
                  </a:lnTo>
                  <a:lnTo>
                    <a:pt x="3377946" y="253745"/>
                  </a:lnTo>
                  <a:lnTo>
                    <a:pt x="3378707" y="246887"/>
                  </a:lnTo>
                  <a:lnTo>
                    <a:pt x="3380231" y="240791"/>
                  </a:lnTo>
                  <a:close/>
                </a:path>
              </a:pathLst>
            </a:custGeom>
            <a:solidFill>
              <a:srgbClr val="5B9BD5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" name="object 7"/>
          <p:cNvGrpSpPr/>
          <p:nvPr/>
        </p:nvGrpSpPr>
        <p:grpSpPr>
          <a:xfrm>
            <a:off x="1356360" y="3637026"/>
            <a:ext cx="3467100" cy="1478280"/>
            <a:chOff x="1356360" y="3637026"/>
            <a:chExt cx="3467100" cy="1478280"/>
          </a:xfrm>
        </p:grpSpPr>
        <p:sp>
          <p:nvSpPr>
            <p:cNvPr id="8" name="object 8"/>
            <p:cNvSpPr/>
            <p:nvPr/>
          </p:nvSpPr>
          <p:spPr>
            <a:xfrm>
              <a:off x="1356360" y="3758196"/>
              <a:ext cx="3467100" cy="1357630"/>
            </a:xfrm>
            <a:custGeom>
              <a:avLst/>
              <a:gdLst/>
              <a:ahLst/>
              <a:cxnLst/>
              <a:rect l="l" t="t" r="r" b="b"/>
              <a:pathLst>
                <a:path w="3467100" h="1357629">
                  <a:moveTo>
                    <a:pt x="3467100" y="1348727"/>
                  </a:moveTo>
                  <a:lnTo>
                    <a:pt x="0" y="1348727"/>
                  </a:lnTo>
                  <a:lnTo>
                    <a:pt x="0" y="1357122"/>
                  </a:lnTo>
                  <a:lnTo>
                    <a:pt x="3467100" y="1357122"/>
                  </a:lnTo>
                  <a:lnTo>
                    <a:pt x="3467100" y="1348727"/>
                  </a:lnTo>
                  <a:close/>
                </a:path>
                <a:path w="3467100" h="1357629">
                  <a:moveTo>
                    <a:pt x="3467100" y="1078979"/>
                  </a:moveTo>
                  <a:lnTo>
                    <a:pt x="0" y="1078979"/>
                  </a:lnTo>
                  <a:lnTo>
                    <a:pt x="0" y="1087361"/>
                  </a:lnTo>
                  <a:lnTo>
                    <a:pt x="3467100" y="1087361"/>
                  </a:lnTo>
                  <a:lnTo>
                    <a:pt x="3467100" y="1078979"/>
                  </a:lnTo>
                  <a:close/>
                </a:path>
                <a:path w="3467100" h="1357629">
                  <a:moveTo>
                    <a:pt x="3467100" y="809244"/>
                  </a:moveTo>
                  <a:lnTo>
                    <a:pt x="0" y="809244"/>
                  </a:lnTo>
                  <a:lnTo>
                    <a:pt x="0" y="816851"/>
                  </a:lnTo>
                  <a:lnTo>
                    <a:pt x="3467100" y="816851"/>
                  </a:lnTo>
                  <a:lnTo>
                    <a:pt x="3467100" y="809244"/>
                  </a:lnTo>
                  <a:close/>
                </a:path>
                <a:path w="3467100" h="1357629">
                  <a:moveTo>
                    <a:pt x="3467100" y="539483"/>
                  </a:moveTo>
                  <a:lnTo>
                    <a:pt x="0" y="539483"/>
                  </a:lnTo>
                  <a:lnTo>
                    <a:pt x="0" y="547103"/>
                  </a:lnTo>
                  <a:lnTo>
                    <a:pt x="3467100" y="547103"/>
                  </a:lnTo>
                  <a:lnTo>
                    <a:pt x="3467100" y="539483"/>
                  </a:lnTo>
                  <a:close/>
                </a:path>
                <a:path w="3467100" h="1357629">
                  <a:moveTo>
                    <a:pt x="3467100" y="269735"/>
                  </a:moveTo>
                  <a:lnTo>
                    <a:pt x="0" y="269735"/>
                  </a:lnTo>
                  <a:lnTo>
                    <a:pt x="0" y="277355"/>
                  </a:lnTo>
                  <a:lnTo>
                    <a:pt x="3467100" y="277355"/>
                  </a:lnTo>
                  <a:lnTo>
                    <a:pt x="3467100" y="269735"/>
                  </a:lnTo>
                  <a:close/>
                </a:path>
                <a:path w="3467100" h="1357629">
                  <a:moveTo>
                    <a:pt x="3467100" y="0"/>
                  </a:moveTo>
                  <a:lnTo>
                    <a:pt x="0" y="0"/>
                  </a:lnTo>
                  <a:lnTo>
                    <a:pt x="0" y="7607"/>
                  </a:lnTo>
                  <a:lnTo>
                    <a:pt x="3467100" y="7607"/>
                  </a:lnTo>
                  <a:lnTo>
                    <a:pt x="3467100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399032" y="3637026"/>
              <a:ext cx="3380740" cy="1436370"/>
            </a:xfrm>
            <a:custGeom>
              <a:avLst/>
              <a:gdLst/>
              <a:ahLst/>
              <a:cxnLst/>
              <a:rect l="l" t="t" r="r" b="b"/>
              <a:pathLst>
                <a:path w="3380740" h="1436370">
                  <a:moveTo>
                    <a:pt x="243031" y="136372"/>
                  </a:moveTo>
                  <a:lnTo>
                    <a:pt x="131826" y="74676"/>
                  </a:lnTo>
                  <a:lnTo>
                    <a:pt x="19812" y="3048"/>
                  </a:lnTo>
                  <a:lnTo>
                    <a:pt x="13716" y="0"/>
                  </a:lnTo>
                  <a:lnTo>
                    <a:pt x="6858" y="1524"/>
                  </a:lnTo>
                  <a:lnTo>
                    <a:pt x="3048" y="6858"/>
                  </a:lnTo>
                  <a:lnTo>
                    <a:pt x="0" y="12192"/>
                  </a:lnTo>
                  <a:lnTo>
                    <a:pt x="1524" y="19812"/>
                  </a:lnTo>
                  <a:lnTo>
                    <a:pt x="6858" y="23622"/>
                  </a:lnTo>
                  <a:lnTo>
                    <a:pt x="118872" y="94488"/>
                  </a:lnTo>
                  <a:lnTo>
                    <a:pt x="231648" y="156972"/>
                  </a:lnTo>
                  <a:lnTo>
                    <a:pt x="232410" y="157734"/>
                  </a:lnTo>
                  <a:lnTo>
                    <a:pt x="233172" y="157734"/>
                  </a:lnTo>
                  <a:lnTo>
                    <a:pt x="233172" y="158496"/>
                  </a:lnTo>
                  <a:lnTo>
                    <a:pt x="240792" y="160984"/>
                  </a:lnTo>
                  <a:lnTo>
                    <a:pt x="240792" y="135636"/>
                  </a:lnTo>
                  <a:lnTo>
                    <a:pt x="243031" y="136372"/>
                  </a:lnTo>
                  <a:close/>
                </a:path>
                <a:path w="3380740" h="1436370">
                  <a:moveTo>
                    <a:pt x="243078" y="161730"/>
                  </a:moveTo>
                  <a:lnTo>
                    <a:pt x="243078" y="136398"/>
                  </a:lnTo>
                  <a:lnTo>
                    <a:pt x="240792" y="135636"/>
                  </a:lnTo>
                  <a:lnTo>
                    <a:pt x="240792" y="160984"/>
                  </a:lnTo>
                  <a:lnTo>
                    <a:pt x="243078" y="161730"/>
                  </a:lnTo>
                  <a:close/>
                </a:path>
                <a:path w="3380740" h="1436370">
                  <a:moveTo>
                    <a:pt x="1027176" y="805646"/>
                  </a:moveTo>
                  <a:lnTo>
                    <a:pt x="1027176" y="778002"/>
                  </a:lnTo>
                  <a:lnTo>
                    <a:pt x="915924" y="677418"/>
                  </a:lnTo>
                  <a:lnTo>
                    <a:pt x="803910" y="580644"/>
                  </a:lnTo>
                  <a:lnTo>
                    <a:pt x="691896" y="486156"/>
                  </a:lnTo>
                  <a:lnTo>
                    <a:pt x="581406" y="387096"/>
                  </a:lnTo>
                  <a:lnTo>
                    <a:pt x="469392" y="264414"/>
                  </a:lnTo>
                  <a:lnTo>
                    <a:pt x="468630" y="264414"/>
                  </a:lnTo>
                  <a:lnTo>
                    <a:pt x="468630" y="263652"/>
                  </a:lnTo>
                  <a:lnTo>
                    <a:pt x="467868" y="263652"/>
                  </a:lnTo>
                  <a:lnTo>
                    <a:pt x="355854" y="174498"/>
                  </a:lnTo>
                  <a:lnTo>
                    <a:pt x="355092" y="173736"/>
                  </a:lnTo>
                  <a:lnTo>
                    <a:pt x="352044" y="172212"/>
                  </a:lnTo>
                  <a:lnTo>
                    <a:pt x="243031" y="136372"/>
                  </a:lnTo>
                  <a:lnTo>
                    <a:pt x="243078" y="161730"/>
                  </a:lnTo>
                  <a:lnTo>
                    <a:pt x="341376" y="193827"/>
                  </a:lnTo>
                  <a:lnTo>
                    <a:pt x="341376" y="192786"/>
                  </a:lnTo>
                  <a:lnTo>
                    <a:pt x="345186" y="195072"/>
                  </a:lnTo>
                  <a:lnTo>
                    <a:pt x="345186" y="195818"/>
                  </a:lnTo>
                  <a:lnTo>
                    <a:pt x="451866" y="280727"/>
                  </a:lnTo>
                  <a:lnTo>
                    <a:pt x="451866" y="280416"/>
                  </a:lnTo>
                  <a:lnTo>
                    <a:pt x="453390" y="281940"/>
                  </a:lnTo>
                  <a:lnTo>
                    <a:pt x="453390" y="282074"/>
                  </a:lnTo>
                  <a:lnTo>
                    <a:pt x="563880" y="402336"/>
                  </a:lnTo>
                  <a:lnTo>
                    <a:pt x="675894" y="503682"/>
                  </a:lnTo>
                  <a:lnTo>
                    <a:pt x="788670" y="598932"/>
                  </a:lnTo>
                  <a:lnTo>
                    <a:pt x="900684" y="695706"/>
                  </a:lnTo>
                  <a:lnTo>
                    <a:pt x="1011174" y="795528"/>
                  </a:lnTo>
                  <a:lnTo>
                    <a:pt x="1011936" y="795528"/>
                  </a:lnTo>
                  <a:lnTo>
                    <a:pt x="1012698" y="796290"/>
                  </a:lnTo>
                  <a:lnTo>
                    <a:pt x="1027176" y="805646"/>
                  </a:lnTo>
                  <a:close/>
                </a:path>
                <a:path w="3380740" h="1436370">
                  <a:moveTo>
                    <a:pt x="345186" y="195072"/>
                  </a:moveTo>
                  <a:lnTo>
                    <a:pt x="341376" y="192786"/>
                  </a:lnTo>
                  <a:lnTo>
                    <a:pt x="343595" y="194552"/>
                  </a:lnTo>
                  <a:lnTo>
                    <a:pt x="345186" y="195072"/>
                  </a:lnTo>
                  <a:close/>
                </a:path>
                <a:path w="3380740" h="1436370">
                  <a:moveTo>
                    <a:pt x="343595" y="194552"/>
                  </a:moveTo>
                  <a:lnTo>
                    <a:pt x="341376" y="192786"/>
                  </a:lnTo>
                  <a:lnTo>
                    <a:pt x="341376" y="193827"/>
                  </a:lnTo>
                  <a:lnTo>
                    <a:pt x="343595" y="194552"/>
                  </a:lnTo>
                  <a:close/>
                </a:path>
                <a:path w="3380740" h="1436370">
                  <a:moveTo>
                    <a:pt x="345186" y="195818"/>
                  </a:moveTo>
                  <a:lnTo>
                    <a:pt x="345186" y="195072"/>
                  </a:lnTo>
                  <a:lnTo>
                    <a:pt x="343595" y="194552"/>
                  </a:lnTo>
                  <a:lnTo>
                    <a:pt x="345186" y="195818"/>
                  </a:lnTo>
                  <a:close/>
                </a:path>
                <a:path w="3380740" h="1436370">
                  <a:moveTo>
                    <a:pt x="453390" y="281940"/>
                  </a:moveTo>
                  <a:lnTo>
                    <a:pt x="451866" y="280416"/>
                  </a:lnTo>
                  <a:lnTo>
                    <a:pt x="452929" y="281573"/>
                  </a:lnTo>
                  <a:lnTo>
                    <a:pt x="453390" y="281940"/>
                  </a:lnTo>
                  <a:close/>
                </a:path>
                <a:path w="3380740" h="1436370">
                  <a:moveTo>
                    <a:pt x="452929" y="281573"/>
                  </a:moveTo>
                  <a:lnTo>
                    <a:pt x="451866" y="280416"/>
                  </a:lnTo>
                  <a:lnTo>
                    <a:pt x="451866" y="280727"/>
                  </a:lnTo>
                  <a:lnTo>
                    <a:pt x="452929" y="281573"/>
                  </a:lnTo>
                  <a:close/>
                </a:path>
                <a:path w="3380740" h="1436370">
                  <a:moveTo>
                    <a:pt x="453390" y="282074"/>
                  </a:moveTo>
                  <a:lnTo>
                    <a:pt x="453390" y="281940"/>
                  </a:lnTo>
                  <a:lnTo>
                    <a:pt x="452929" y="281573"/>
                  </a:lnTo>
                  <a:lnTo>
                    <a:pt x="453390" y="282074"/>
                  </a:lnTo>
                  <a:close/>
                </a:path>
                <a:path w="3380740" h="1436370">
                  <a:moveTo>
                    <a:pt x="2811780" y="1384554"/>
                  </a:moveTo>
                  <a:lnTo>
                    <a:pt x="2699766" y="1357884"/>
                  </a:lnTo>
                  <a:lnTo>
                    <a:pt x="2698242" y="1357884"/>
                  </a:lnTo>
                  <a:lnTo>
                    <a:pt x="2586228" y="1347978"/>
                  </a:lnTo>
                  <a:lnTo>
                    <a:pt x="2474976" y="1338072"/>
                  </a:lnTo>
                  <a:lnTo>
                    <a:pt x="2362962" y="1328166"/>
                  </a:lnTo>
                  <a:lnTo>
                    <a:pt x="2252472" y="1317498"/>
                  </a:lnTo>
                  <a:lnTo>
                    <a:pt x="2141220" y="1293114"/>
                  </a:lnTo>
                  <a:lnTo>
                    <a:pt x="2029206" y="1265682"/>
                  </a:lnTo>
                  <a:lnTo>
                    <a:pt x="1917954" y="1234439"/>
                  </a:lnTo>
                  <a:lnTo>
                    <a:pt x="1805939" y="1196339"/>
                  </a:lnTo>
                  <a:lnTo>
                    <a:pt x="1694688" y="1156716"/>
                  </a:lnTo>
                  <a:lnTo>
                    <a:pt x="1583436" y="1118616"/>
                  </a:lnTo>
                  <a:lnTo>
                    <a:pt x="1472946" y="1069848"/>
                  </a:lnTo>
                  <a:lnTo>
                    <a:pt x="1361694" y="1005840"/>
                  </a:lnTo>
                  <a:lnTo>
                    <a:pt x="1250442" y="936498"/>
                  </a:lnTo>
                  <a:lnTo>
                    <a:pt x="1137666" y="848868"/>
                  </a:lnTo>
                  <a:lnTo>
                    <a:pt x="1025652" y="776478"/>
                  </a:lnTo>
                  <a:lnTo>
                    <a:pt x="1027176" y="778002"/>
                  </a:lnTo>
                  <a:lnTo>
                    <a:pt x="1027176" y="805646"/>
                  </a:lnTo>
                  <a:lnTo>
                    <a:pt x="1124712" y="868680"/>
                  </a:lnTo>
                  <a:lnTo>
                    <a:pt x="1235964" y="955548"/>
                  </a:lnTo>
                  <a:lnTo>
                    <a:pt x="1349502" y="1025652"/>
                  </a:lnTo>
                  <a:lnTo>
                    <a:pt x="1460754" y="1090422"/>
                  </a:lnTo>
                  <a:lnTo>
                    <a:pt x="1574292" y="1140714"/>
                  </a:lnTo>
                  <a:lnTo>
                    <a:pt x="1687068" y="1178814"/>
                  </a:lnTo>
                  <a:lnTo>
                    <a:pt x="1798320" y="1218438"/>
                  </a:lnTo>
                  <a:lnTo>
                    <a:pt x="1910334" y="1256538"/>
                  </a:lnTo>
                  <a:lnTo>
                    <a:pt x="2023110" y="1287780"/>
                  </a:lnTo>
                  <a:lnTo>
                    <a:pt x="2135886" y="1315973"/>
                  </a:lnTo>
                  <a:lnTo>
                    <a:pt x="2247138" y="1341120"/>
                  </a:lnTo>
                  <a:lnTo>
                    <a:pt x="2360676" y="1351788"/>
                  </a:lnTo>
                  <a:lnTo>
                    <a:pt x="2472690" y="1361694"/>
                  </a:lnTo>
                  <a:lnTo>
                    <a:pt x="2583942" y="1371600"/>
                  </a:lnTo>
                  <a:lnTo>
                    <a:pt x="2695956" y="1381506"/>
                  </a:lnTo>
                  <a:lnTo>
                    <a:pt x="2695956" y="1381868"/>
                  </a:lnTo>
                  <a:lnTo>
                    <a:pt x="2806446" y="1408176"/>
                  </a:lnTo>
                  <a:lnTo>
                    <a:pt x="2807970" y="1408176"/>
                  </a:lnTo>
                  <a:lnTo>
                    <a:pt x="2810256" y="1408363"/>
                  </a:lnTo>
                  <a:lnTo>
                    <a:pt x="2810256" y="1384554"/>
                  </a:lnTo>
                  <a:lnTo>
                    <a:pt x="2811780" y="1384554"/>
                  </a:lnTo>
                  <a:close/>
                </a:path>
                <a:path w="3380740" h="1436370">
                  <a:moveTo>
                    <a:pt x="2695956" y="1381868"/>
                  </a:moveTo>
                  <a:lnTo>
                    <a:pt x="2695956" y="1381506"/>
                  </a:lnTo>
                  <a:lnTo>
                    <a:pt x="2694432" y="1381506"/>
                  </a:lnTo>
                  <a:lnTo>
                    <a:pt x="2695956" y="1381868"/>
                  </a:lnTo>
                  <a:close/>
                </a:path>
                <a:path w="3380740" h="1436370">
                  <a:moveTo>
                    <a:pt x="3380232" y="1431036"/>
                  </a:moveTo>
                  <a:lnTo>
                    <a:pt x="3380232" y="1418082"/>
                  </a:lnTo>
                  <a:lnTo>
                    <a:pt x="3374898" y="1412748"/>
                  </a:lnTo>
                  <a:lnTo>
                    <a:pt x="3368040" y="1412748"/>
                  </a:lnTo>
                  <a:lnTo>
                    <a:pt x="3256788" y="1411986"/>
                  </a:lnTo>
                  <a:lnTo>
                    <a:pt x="3144012" y="1411861"/>
                  </a:lnTo>
                  <a:lnTo>
                    <a:pt x="2921508" y="1393698"/>
                  </a:lnTo>
                  <a:lnTo>
                    <a:pt x="2810256" y="1384554"/>
                  </a:lnTo>
                  <a:lnTo>
                    <a:pt x="2810256" y="1408363"/>
                  </a:lnTo>
                  <a:lnTo>
                    <a:pt x="2919222" y="1417320"/>
                  </a:lnTo>
                  <a:lnTo>
                    <a:pt x="3031236" y="1426464"/>
                  </a:lnTo>
                  <a:lnTo>
                    <a:pt x="3144012" y="1435608"/>
                  </a:lnTo>
                  <a:lnTo>
                    <a:pt x="3256788" y="1435608"/>
                  </a:lnTo>
                  <a:lnTo>
                    <a:pt x="3368040" y="1436370"/>
                  </a:lnTo>
                  <a:lnTo>
                    <a:pt x="3374898" y="1436370"/>
                  </a:lnTo>
                  <a:lnTo>
                    <a:pt x="3380232" y="1431036"/>
                  </a:lnTo>
                  <a:close/>
                </a:path>
              </a:pathLst>
            </a:custGeom>
            <a:solidFill>
              <a:srgbClr val="ED7D3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399032" y="3970020"/>
              <a:ext cx="3380740" cy="1107440"/>
            </a:xfrm>
            <a:custGeom>
              <a:avLst/>
              <a:gdLst/>
              <a:ahLst/>
              <a:cxnLst/>
              <a:rect l="l" t="t" r="r" b="b"/>
              <a:pathLst>
                <a:path w="3380740" h="1107439">
                  <a:moveTo>
                    <a:pt x="241553" y="128229"/>
                  </a:moveTo>
                  <a:lnTo>
                    <a:pt x="241553" y="104394"/>
                  </a:lnTo>
                  <a:lnTo>
                    <a:pt x="130301" y="57150"/>
                  </a:lnTo>
                  <a:lnTo>
                    <a:pt x="18287" y="3048"/>
                  </a:lnTo>
                  <a:lnTo>
                    <a:pt x="12191" y="0"/>
                  </a:lnTo>
                  <a:lnTo>
                    <a:pt x="5333" y="2286"/>
                  </a:lnTo>
                  <a:lnTo>
                    <a:pt x="2285" y="8382"/>
                  </a:lnTo>
                  <a:lnTo>
                    <a:pt x="0" y="13716"/>
                  </a:lnTo>
                  <a:lnTo>
                    <a:pt x="2285" y="21336"/>
                  </a:lnTo>
                  <a:lnTo>
                    <a:pt x="8381" y="23622"/>
                  </a:lnTo>
                  <a:lnTo>
                    <a:pt x="119633" y="78486"/>
                  </a:lnTo>
                  <a:lnTo>
                    <a:pt x="232409" y="125730"/>
                  </a:lnTo>
                  <a:lnTo>
                    <a:pt x="233172" y="126492"/>
                  </a:lnTo>
                  <a:lnTo>
                    <a:pt x="234695" y="126492"/>
                  </a:lnTo>
                  <a:lnTo>
                    <a:pt x="241553" y="128229"/>
                  </a:lnTo>
                  <a:close/>
                </a:path>
                <a:path w="3380740" h="1107439">
                  <a:moveTo>
                    <a:pt x="3380232" y="1101852"/>
                  </a:moveTo>
                  <a:lnTo>
                    <a:pt x="3380232" y="1088898"/>
                  </a:lnTo>
                  <a:lnTo>
                    <a:pt x="3374898" y="1083564"/>
                  </a:lnTo>
                  <a:lnTo>
                    <a:pt x="3368040" y="1083564"/>
                  </a:lnTo>
                  <a:lnTo>
                    <a:pt x="3256788" y="1082802"/>
                  </a:lnTo>
                  <a:lnTo>
                    <a:pt x="3144012" y="1082708"/>
                  </a:lnTo>
                  <a:lnTo>
                    <a:pt x="3031998" y="1075840"/>
                  </a:lnTo>
                  <a:lnTo>
                    <a:pt x="2919984" y="1068229"/>
                  </a:lnTo>
                  <a:lnTo>
                    <a:pt x="2811018" y="1061466"/>
                  </a:lnTo>
                  <a:lnTo>
                    <a:pt x="2698242" y="1040891"/>
                  </a:lnTo>
                  <a:lnTo>
                    <a:pt x="2586228" y="1033272"/>
                  </a:lnTo>
                  <a:lnTo>
                    <a:pt x="2474976" y="1025651"/>
                  </a:lnTo>
                  <a:lnTo>
                    <a:pt x="2362962" y="1018032"/>
                  </a:lnTo>
                  <a:lnTo>
                    <a:pt x="2251710" y="1009650"/>
                  </a:lnTo>
                  <a:lnTo>
                    <a:pt x="2140458" y="990600"/>
                  </a:lnTo>
                  <a:lnTo>
                    <a:pt x="2029206" y="969263"/>
                  </a:lnTo>
                  <a:lnTo>
                    <a:pt x="1917192" y="944879"/>
                  </a:lnTo>
                  <a:lnTo>
                    <a:pt x="1805177" y="916685"/>
                  </a:lnTo>
                  <a:lnTo>
                    <a:pt x="1693926" y="885444"/>
                  </a:lnTo>
                  <a:lnTo>
                    <a:pt x="1582674" y="858011"/>
                  </a:lnTo>
                  <a:lnTo>
                    <a:pt x="1471422" y="819912"/>
                  </a:lnTo>
                  <a:lnTo>
                    <a:pt x="1360932" y="770382"/>
                  </a:lnTo>
                  <a:lnTo>
                    <a:pt x="1249680" y="717042"/>
                  </a:lnTo>
                  <a:lnTo>
                    <a:pt x="1136904" y="649986"/>
                  </a:lnTo>
                  <a:lnTo>
                    <a:pt x="1025651" y="595884"/>
                  </a:lnTo>
                  <a:lnTo>
                    <a:pt x="914400" y="518922"/>
                  </a:lnTo>
                  <a:lnTo>
                    <a:pt x="802386" y="444246"/>
                  </a:lnTo>
                  <a:lnTo>
                    <a:pt x="690372" y="371094"/>
                  </a:lnTo>
                  <a:lnTo>
                    <a:pt x="579882" y="295656"/>
                  </a:lnTo>
                  <a:lnTo>
                    <a:pt x="467867" y="202692"/>
                  </a:lnTo>
                  <a:lnTo>
                    <a:pt x="467106" y="201930"/>
                  </a:lnTo>
                  <a:lnTo>
                    <a:pt x="354330" y="133350"/>
                  </a:lnTo>
                  <a:lnTo>
                    <a:pt x="352805" y="131826"/>
                  </a:lnTo>
                  <a:lnTo>
                    <a:pt x="351281" y="131826"/>
                  </a:lnTo>
                  <a:lnTo>
                    <a:pt x="240029" y="103632"/>
                  </a:lnTo>
                  <a:lnTo>
                    <a:pt x="241553" y="104394"/>
                  </a:lnTo>
                  <a:lnTo>
                    <a:pt x="241553" y="128229"/>
                  </a:lnTo>
                  <a:lnTo>
                    <a:pt x="342138" y="153720"/>
                  </a:lnTo>
                  <a:lnTo>
                    <a:pt x="342138" y="153162"/>
                  </a:lnTo>
                  <a:lnTo>
                    <a:pt x="345948" y="154686"/>
                  </a:lnTo>
                  <a:lnTo>
                    <a:pt x="345948" y="155494"/>
                  </a:lnTo>
                  <a:lnTo>
                    <a:pt x="453389" y="221275"/>
                  </a:lnTo>
                  <a:lnTo>
                    <a:pt x="453389" y="220980"/>
                  </a:lnTo>
                  <a:lnTo>
                    <a:pt x="565404" y="313944"/>
                  </a:lnTo>
                  <a:lnTo>
                    <a:pt x="677418" y="390906"/>
                  </a:lnTo>
                  <a:lnTo>
                    <a:pt x="789432" y="464058"/>
                  </a:lnTo>
                  <a:lnTo>
                    <a:pt x="901446" y="538734"/>
                  </a:lnTo>
                  <a:lnTo>
                    <a:pt x="1012697" y="614934"/>
                  </a:lnTo>
                  <a:lnTo>
                    <a:pt x="1126236" y="671322"/>
                  </a:lnTo>
                  <a:lnTo>
                    <a:pt x="1237488" y="737616"/>
                  </a:lnTo>
                  <a:lnTo>
                    <a:pt x="1350264" y="791718"/>
                  </a:lnTo>
                  <a:lnTo>
                    <a:pt x="1462278" y="842010"/>
                  </a:lnTo>
                  <a:lnTo>
                    <a:pt x="1575054" y="880110"/>
                  </a:lnTo>
                  <a:lnTo>
                    <a:pt x="1626407" y="892875"/>
                  </a:lnTo>
                  <a:lnTo>
                    <a:pt x="1677307" y="906044"/>
                  </a:lnTo>
                  <a:lnTo>
                    <a:pt x="1727881" y="919442"/>
                  </a:lnTo>
                  <a:lnTo>
                    <a:pt x="1778255" y="932899"/>
                  </a:lnTo>
                  <a:lnTo>
                    <a:pt x="1828555" y="946240"/>
                  </a:lnTo>
                  <a:lnTo>
                    <a:pt x="1878908" y="959294"/>
                  </a:lnTo>
                  <a:lnTo>
                    <a:pt x="1929439" y="971889"/>
                  </a:lnTo>
                  <a:lnTo>
                    <a:pt x="1980277" y="983851"/>
                  </a:lnTo>
                  <a:lnTo>
                    <a:pt x="2031546" y="995009"/>
                  </a:lnTo>
                  <a:lnTo>
                    <a:pt x="2083373" y="1005190"/>
                  </a:lnTo>
                  <a:lnTo>
                    <a:pt x="2135886" y="1014222"/>
                  </a:lnTo>
                  <a:lnTo>
                    <a:pt x="2247900" y="1033272"/>
                  </a:lnTo>
                  <a:lnTo>
                    <a:pt x="2360676" y="1041654"/>
                  </a:lnTo>
                  <a:lnTo>
                    <a:pt x="2472690" y="1049273"/>
                  </a:lnTo>
                  <a:lnTo>
                    <a:pt x="2583942" y="1056894"/>
                  </a:lnTo>
                  <a:lnTo>
                    <a:pt x="2696718" y="1064514"/>
                  </a:lnTo>
                  <a:lnTo>
                    <a:pt x="2807208" y="1085088"/>
                  </a:lnTo>
                  <a:lnTo>
                    <a:pt x="2921508" y="1092049"/>
                  </a:lnTo>
                  <a:lnTo>
                    <a:pt x="3033522" y="1099659"/>
                  </a:lnTo>
                  <a:lnTo>
                    <a:pt x="3144012" y="1106423"/>
                  </a:lnTo>
                  <a:lnTo>
                    <a:pt x="3256788" y="1106423"/>
                  </a:lnTo>
                  <a:lnTo>
                    <a:pt x="3368040" y="1107186"/>
                  </a:lnTo>
                  <a:lnTo>
                    <a:pt x="3374898" y="1107186"/>
                  </a:lnTo>
                  <a:lnTo>
                    <a:pt x="3380232" y="1101852"/>
                  </a:lnTo>
                  <a:close/>
                </a:path>
                <a:path w="3380740" h="1107439">
                  <a:moveTo>
                    <a:pt x="345948" y="154686"/>
                  </a:moveTo>
                  <a:lnTo>
                    <a:pt x="342138" y="153162"/>
                  </a:lnTo>
                  <a:lnTo>
                    <a:pt x="343694" y="154114"/>
                  </a:lnTo>
                  <a:lnTo>
                    <a:pt x="345948" y="154686"/>
                  </a:lnTo>
                  <a:close/>
                </a:path>
                <a:path w="3380740" h="1107439">
                  <a:moveTo>
                    <a:pt x="343694" y="154114"/>
                  </a:moveTo>
                  <a:lnTo>
                    <a:pt x="342138" y="153162"/>
                  </a:lnTo>
                  <a:lnTo>
                    <a:pt x="342138" y="153720"/>
                  </a:lnTo>
                  <a:lnTo>
                    <a:pt x="343694" y="154114"/>
                  </a:lnTo>
                  <a:close/>
                </a:path>
                <a:path w="3380740" h="1107439">
                  <a:moveTo>
                    <a:pt x="345948" y="155494"/>
                  </a:moveTo>
                  <a:lnTo>
                    <a:pt x="345948" y="154686"/>
                  </a:lnTo>
                  <a:lnTo>
                    <a:pt x="343694" y="154114"/>
                  </a:lnTo>
                  <a:lnTo>
                    <a:pt x="345948" y="155494"/>
                  </a:lnTo>
                  <a:close/>
                </a:path>
                <a:path w="3380740" h="1107439">
                  <a:moveTo>
                    <a:pt x="454152" y="221742"/>
                  </a:moveTo>
                  <a:lnTo>
                    <a:pt x="453389" y="220980"/>
                  </a:lnTo>
                  <a:lnTo>
                    <a:pt x="453389" y="221275"/>
                  </a:lnTo>
                  <a:lnTo>
                    <a:pt x="454152" y="221742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/>
          <p:nvPr/>
        </p:nvSpPr>
        <p:spPr>
          <a:xfrm>
            <a:off x="1208024" y="5030978"/>
            <a:ext cx="7366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968752" y="4761233"/>
            <a:ext cx="31305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1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68752" y="4491489"/>
            <a:ext cx="31305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68752" y="4221745"/>
            <a:ext cx="31305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3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968752" y="3952000"/>
            <a:ext cx="31305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4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968752" y="3681490"/>
            <a:ext cx="31305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5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968752" y="3411746"/>
            <a:ext cx="31305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6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968752" y="3142002"/>
            <a:ext cx="31305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7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968752" y="2872258"/>
            <a:ext cx="31305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8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830452" y="3661506"/>
            <a:ext cx="130810" cy="741680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880"/>
              </a:lnSpc>
            </a:pP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Metric</a:t>
            </a:r>
            <a:r>
              <a:rPr dirty="0" sz="800" spc="-3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800" spc="5">
                <a:solidFill>
                  <a:srgbClr val="585858"/>
                </a:solidFill>
                <a:latin typeface="Calibri"/>
                <a:cs typeface="Calibri"/>
              </a:rPr>
              <a:t>Tons</a:t>
            </a:r>
            <a:r>
              <a:rPr dirty="0" sz="800" spc="-3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VOC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303267" y="5124822"/>
            <a:ext cx="3571875" cy="326390"/>
          </a:xfrm>
          <a:prstGeom prst="rect">
            <a:avLst/>
          </a:prstGeom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2000</a:t>
            </a:r>
            <a:r>
              <a:rPr dirty="0" sz="750" spc="8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2002</a:t>
            </a:r>
            <a:r>
              <a:rPr dirty="0" sz="750" spc="8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2004</a:t>
            </a:r>
            <a:r>
              <a:rPr dirty="0" sz="750" spc="8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2006</a:t>
            </a:r>
            <a:r>
              <a:rPr dirty="0" sz="750" spc="8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2008</a:t>
            </a:r>
            <a:r>
              <a:rPr dirty="0" sz="750" spc="7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2010</a:t>
            </a:r>
            <a:r>
              <a:rPr dirty="0" sz="750" spc="8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2012</a:t>
            </a:r>
            <a:r>
              <a:rPr dirty="0" sz="750" spc="7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2014</a:t>
            </a:r>
            <a:r>
              <a:rPr dirty="0" sz="750" spc="8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2016</a:t>
            </a:r>
            <a:r>
              <a:rPr dirty="0" sz="750" spc="7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2018</a:t>
            </a:r>
            <a:r>
              <a:rPr dirty="0" sz="750" spc="8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2020</a:t>
            </a:r>
            <a:r>
              <a:rPr dirty="0" sz="750" spc="8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2022</a:t>
            </a:r>
            <a:r>
              <a:rPr dirty="0" sz="750" spc="8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2024</a:t>
            </a:r>
            <a:r>
              <a:rPr dirty="0" sz="750" spc="8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2026</a:t>
            </a:r>
            <a:r>
              <a:rPr dirty="0" sz="750" spc="8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2028</a:t>
            </a:r>
            <a:r>
              <a:rPr dirty="0" sz="750" spc="8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2030</a:t>
            </a:r>
            <a:endParaRPr sz="750">
              <a:latin typeface="Calibri"/>
              <a:cs typeface="Calibri"/>
            </a:endParaRPr>
          </a:p>
          <a:p>
            <a:pPr algn="ctr" marL="1270">
              <a:lnSpc>
                <a:spcPct val="100000"/>
              </a:lnSpc>
              <a:spcBef>
                <a:spcPts val="280"/>
              </a:spcBef>
            </a:pP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Calendar</a:t>
            </a:r>
            <a:r>
              <a:rPr dirty="0" sz="800" spc="-3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Year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698751" y="2622295"/>
            <a:ext cx="2261235" cy="2019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50">
                <a:solidFill>
                  <a:srgbClr val="585858"/>
                </a:solidFill>
                <a:latin typeface="Calibri"/>
                <a:cs typeface="Calibri"/>
              </a:rPr>
              <a:t>US</a:t>
            </a:r>
            <a:r>
              <a:rPr dirty="0" sz="1150" spc="-2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1150" spc="-5">
                <a:solidFill>
                  <a:srgbClr val="585858"/>
                </a:solidFill>
                <a:latin typeface="Calibri"/>
                <a:cs typeface="Calibri"/>
              </a:rPr>
              <a:t>VOC</a:t>
            </a:r>
            <a:r>
              <a:rPr dirty="0" sz="1150" spc="24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1150" spc="-5">
                <a:solidFill>
                  <a:srgbClr val="585858"/>
                </a:solidFill>
                <a:latin typeface="Calibri"/>
                <a:cs typeface="Calibri"/>
              </a:rPr>
              <a:t>Refueling</a:t>
            </a:r>
            <a:r>
              <a:rPr dirty="0" sz="1150" spc="-1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1150" spc="-5">
                <a:solidFill>
                  <a:srgbClr val="585858"/>
                </a:solidFill>
                <a:latin typeface="Calibri"/>
                <a:cs typeface="Calibri"/>
              </a:rPr>
              <a:t>Emission</a:t>
            </a:r>
            <a:r>
              <a:rPr dirty="0" sz="1150" spc="-1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1150" spc="-5">
                <a:solidFill>
                  <a:srgbClr val="585858"/>
                </a:solidFill>
                <a:latin typeface="Calibri"/>
                <a:cs typeface="Calibri"/>
              </a:rPr>
              <a:t>Inventory</a:t>
            </a:r>
            <a:endParaRPr sz="1150">
              <a:latin typeface="Calibri"/>
              <a:cs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786889" y="5653278"/>
            <a:ext cx="224790" cy="24130"/>
          </a:xfrm>
          <a:custGeom>
            <a:avLst/>
            <a:gdLst/>
            <a:ahLst/>
            <a:cxnLst/>
            <a:rect l="l" t="t" r="r" b="b"/>
            <a:pathLst>
              <a:path w="224789" h="24129">
                <a:moveTo>
                  <a:pt x="224790" y="18287"/>
                </a:moveTo>
                <a:lnTo>
                  <a:pt x="224790" y="5333"/>
                </a:lnTo>
                <a:lnTo>
                  <a:pt x="219456" y="0"/>
                </a:lnTo>
                <a:lnTo>
                  <a:pt x="12192" y="0"/>
                </a:lnTo>
                <a:lnTo>
                  <a:pt x="5334" y="0"/>
                </a:lnTo>
                <a:lnTo>
                  <a:pt x="0" y="5334"/>
                </a:lnTo>
                <a:lnTo>
                  <a:pt x="0" y="18288"/>
                </a:lnTo>
                <a:lnTo>
                  <a:pt x="5334" y="23622"/>
                </a:lnTo>
                <a:lnTo>
                  <a:pt x="219456" y="23621"/>
                </a:lnTo>
                <a:lnTo>
                  <a:pt x="224790" y="18287"/>
                </a:lnTo>
                <a:close/>
              </a:path>
            </a:pathLst>
          </a:custGeom>
          <a:solidFill>
            <a:srgbClr val="5B9BD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1786889" y="5830061"/>
            <a:ext cx="224790" cy="24130"/>
          </a:xfrm>
          <a:custGeom>
            <a:avLst/>
            <a:gdLst/>
            <a:ahLst/>
            <a:cxnLst/>
            <a:rect l="l" t="t" r="r" b="b"/>
            <a:pathLst>
              <a:path w="224789" h="24129">
                <a:moveTo>
                  <a:pt x="224790" y="18287"/>
                </a:moveTo>
                <a:lnTo>
                  <a:pt x="224790" y="5333"/>
                </a:lnTo>
                <a:lnTo>
                  <a:pt x="219456" y="0"/>
                </a:lnTo>
                <a:lnTo>
                  <a:pt x="12192" y="0"/>
                </a:lnTo>
                <a:lnTo>
                  <a:pt x="5334" y="0"/>
                </a:lnTo>
                <a:lnTo>
                  <a:pt x="0" y="5334"/>
                </a:lnTo>
                <a:lnTo>
                  <a:pt x="0" y="18288"/>
                </a:lnTo>
                <a:lnTo>
                  <a:pt x="5334" y="23622"/>
                </a:lnTo>
                <a:lnTo>
                  <a:pt x="219456" y="23621"/>
                </a:lnTo>
                <a:lnTo>
                  <a:pt x="224790" y="18287"/>
                </a:lnTo>
                <a:close/>
              </a:path>
            </a:pathLst>
          </a:custGeom>
          <a:solidFill>
            <a:srgbClr val="ED7D3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1786889" y="6006846"/>
            <a:ext cx="224790" cy="24130"/>
          </a:xfrm>
          <a:custGeom>
            <a:avLst/>
            <a:gdLst/>
            <a:ahLst/>
            <a:cxnLst/>
            <a:rect l="l" t="t" r="r" b="b"/>
            <a:pathLst>
              <a:path w="224789" h="24129">
                <a:moveTo>
                  <a:pt x="224790" y="18287"/>
                </a:moveTo>
                <a:lnTo>
                  <a:pt x="224790" y="5333"/>
                </a:lnTo>
                <a:lnTo>
                  <a:pt x="219456" y="0"/>
                </a:lnTo>
                <a:lnTo>
                  <a:pt x="12192" y="0"/>
                </a:lnTo>
                <a:lnTo>
                  <a:pt x="5334" y="0"/>
                </a:lnTo>
                <a:lnTo>
                  <a:pt x="0" y="5334"/>
                </a:lnTo>
                <a:lnTo>
                  <a:pt x="0" y="18288"/>
                </a:lnTo>
                <a:lnTo>
                  <a:pt x="5334" y="23622"/>
                </a:lnTo>
                <a:lnTo>
                  <a:pt x="219456" y="23621"/>
                </a:lnTo>
                <a:lnTo>
                  <a:pt x="224790" y="18287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 txBox="1"/>
          <p:nvPr/>
        </p:nvSpPr>
        <p:spPr>
          <a:xfrm>
            <a:off x="2008123" y="5520791"/>
            <a:ext cx="1900555" cy="556260"/>
          </a:xfrm>
          <a:prstGeom prst="rect">
            <a:avLst/>
          </a:prstGeom>
        </p:spPr>
        <p:txBody>
          <a:bodyPr wrap="square" lIns="0" tIns="749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90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No</a:t>
            </a:r>
            <a:r>
              <a:rPr dirty="0" sz="750" spc="-2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Controls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With</a:t>
            </a:r>
            <a:r>
              <a:rPr dirty="0" sz="750" spc="-2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Vehicle‐based</a:t>
            </a:r>
            <a:r>
              <a:rPr dirty="0" sz="750" spc="-1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ORVR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90"/>
              </a:spcBef>
            </a:pP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With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Pre‐existing</a:t>
            </a:r>
            <a:r>
              <a:rPr dirty="0" sz="750" spc="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Service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Station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Stage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II &amp;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ORVR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5661659" y="2948939"/>
            <a:ext cx="3590925" cy="7620"/>
          </a:xfrm>
          <a:custGeom>
            <a:avLst/>
            <a:gdLst/>
            <a:ahLst/>
            <a:cxnLst/>
            <a:rect l="l" t="t" r="r" b="b"/>
            <a:pathLst>
              <a:path w="3590925" h="7619">
                <a:moveTo>
                  <a:pt x="3590543" y="7620"/>
                </a:moveTo>
                <a:lnTo>
                  <a:pt x="3590543" y="0"/>
                </a:lnTo>
                <a:lnTo>
                  <a:pt x="0" y="0"/>
                </a:lnTo>
                <a:lnTo>
                  <a:pt x="0" y="7620"/>
                </a:lnTo>
                <a:lnTo>
                  <a:pt x="3590543" y="762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28" name="object 28"/>
          <p:cNvGrpSpPr/>
          <p:nvPr/>
        </p:nvGrpSpPr>
        <p:grpSpPr>
          <a:xfrm>
            <a:off x="5660897" y="3208782"/>
            <a:ext cx="3598545" cy="1830705"/>
            <a:chOff x="5660897" y="3208782"/>
            <a:chExt cx="3598545" cy="1830705"/>
          </a:xfrm>
        </p:grpSpPr>
        <p:sp>
          <p:nvSpPr>
            <p:cNvPr id="29" name="object 29"/>
            <p:cNvSpPr/>
            <p:nvPr/>
          </p:nvSpPr>
          <p:spPr>
            <a:xfrm>
              <a:off x="5661660" y="3208781"/>
              <a:ext cx="3590925" cy="1570990"/>
            </a:xfrm>
            <a:custGeom>
              <a:avLst/>
              <a:gdLst/>
              <a:ahLst/>
              <a:cxnLst/>
              <a:rect l="l" t="t" r="r" b="b"/>
              <a:pathLst>
                <a:path w="3590925" h="1570989">
                  <a:moveTo>
                    <a:pt x="3590544" y="1562100"/>
                  </a:moveTo>
                  <a:lnTo>
                    <a:pt x="0" y="1562100"/>
                  </a:lnTo>
                  <a:lnTo>
                    <a:pt x="0" y="1570482"/>
                  </a:lnTo>
                  <a:lnTo>
                    <a:pt x="3590544" y="1570482"/>
                  </a:lnTo>
                  <a:lnTo>
                    <a:pt x="3590544" y="1562100"/>
                  </a:lnTo>
                  <a:close/>
                </a:path>
                <a:path w="3590925" h="1570989">
                  <a:moveTo>
                    <a:pt x="3590544" y="1301508"/>
                  </a:moveTo>
                  <a:lnTo>
                    <a:pt x="0" y="1301508"/>
                  </a:lnTo>
                  <a:lnTo>
                    <a:pt x="0" y="1309116"/>
                  </a:lnTo>
                  <a:lnTo>
                    <a:pt x="3590544" y="1309116"/>
                  </a:lnTo>
                  <a:lnTo>
                    <a:pt x="3590544" y="1301508"/>
                  </a:lnTo>
                  <a:close/>
                </a:path>
                <a:path w="3590925" h="1570989">
                  <a:moveTo>
                    <a:pt x="3590544" y="1041654"/>
                  </a:moveTo>
                  <a:lnTo>
                    <a:pt x="0" y="1041654"/>
                  </a:lnTo>
                  <a:lnTo>
                    <a:pt x="0" y="1049274"/>
                  </a:lnTo>
                  <a:lnTo>
                    <a:pt x="3590544" y="1049274"/>
                  </a:lnTo>
                  <a:lnTo>
                    <a:pt x="3590544" y="1041654"/>
                  </a:lnTo>
                  <a:close/>
                </a:path>
                <a:path w="3590925" h="1570989">
                  <a:moveTo>
                    <a:pt x="3590544" y="781050"/>
                  </a:moveTo>
                  <a:lnTo>
                    <a:pt x="0" y="781050"/>
                  </a:lnTo>
                  <a:lnTo>
                    <a:pt x="0" y="788670"/>
                  </a:lnTo>
                  <a:lnTo>
                    <a:pt x="3590544" y="788670"/>
                  </a:lnTo>
                  <a:lnTo>
                    <a:pt x="3590544" y="781050"/>
                  </a:lnTo>
                  <a:close/>
                </a:path>
                <a:path w="3590925" h="1570989">
                  <a:moveTo>
                    <a:pt x="3590544" y="521220"/>
                  </a:moveTo>
                  <a:lnTo>
                    <a:pt x="0" y="521220"/>
                  </a:lnTo>
                  <a:lnTo>
                    <a:pt x="0" y="528828"/>
                  </a:lnTo>
                  <a:lnTo>
                    <a:pt x="3590544" y="528828"/>
                  </a:lnTo>
                  <a:lnTo>
                    <a:pt x="3590544" y="521220"/>
                  </a:lnTo>
                  <a:close/>
                </a:path>
                <a:path w="3590925" h="1570989">
                  <a:moveTo>
                    <a:pt x="3590544" y="261366"/>
                  </a:moveTo>
                  <a:lnTo>
                    <a:pt x="0" y="261366"/>
                  </a:lnTo>
                  <a:lnTo>
                    <a:pt x="0" y="268986"/>
                  </a:lnTo>
                  <a:lnTo>
                    <a:pt x="3590544" y="268986"/>
                  </a:lnTo>
                  <a:lnTo>
                    <a:pt x="3590544" y="261366"/>
                  </a:lnTo>
                  <a:close/>
                </a:path>
                <a:path w="3590925" h="1570989">
                  <a:moveTo>
                    <a:pt x="3590544" y="0"/>
                  </a:moveTo>
                  <a:lnTo>
                    <a:pt x="0" y="0"/>
                  </a:lnTo>
                  <a:lnTo>
                    <a:pt x="0" y="8382"/>
                  </a:lnTo>
                  <a:lnTo>
                    <a:pt x="3590544" y="8382"/>
                  </a:lnTo>
                  <a:lnTo>
                    <a:pt x="3590544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5660897" y="3241548"/>
              <a:ext cx="3598545" cy="847725"/>
            </a:xfrm>
            <a:custGeom>
              <a:avLst/>
              <a:gdLst/>
              <a:ahLst/>
              <a:cxnLst/>
              <a:rect l="l" t="t" r="r" b="b"/>
              <a:pathLst>
                <a:path w="3598545" h="847725">
                  <a:moveTo>
                    <a:pt x="117528" y="132676"/>
                  </a:moveTo>
                  <a:lnTo>
                    <a:pt x="0" y="150643"/>
                  </a:lnTo>
                  <a:lnTo>
                    <a:pt x="0" y="174751"/>
                  </a:lnTo>
                  <a:lnTo>
                    <a:pt x="2285" y="174497"/>
                  </a:lnTo>
                  <a:lnTo>
                    <a:pt x="115823" y="157141"/>
                  </a:lnTo>
                  <a:lnTo>
                    <a:pt x="115823" y="133349"/>
                  </a:lnTo>
                  <a:lnTo>
                    <a:pt x="117528" y="132676"/>
                  </a:lnTo>
                  <a:close/>
                </a:path>
                <a:path w="3598545" h="847725">
                  <a:moveTo>
                    <a:pt x="118109" y="132587"/>
                  </a:moveTo>
                  <a:lnTo>
                    <a:pt x="117528" y="132676"/>
                  </a:lnTo>
                  <a:lnTo>
                    <a:pt x="115823" y="133349"/>
                  </a:lnTo>
                  <a:lnTo>
                    <a:pt x="118109" y="132587"/>
                  </a:lnTo>
                  <a:close/>
                </a:path>
                <a:path w="3598545" h="847725">
                  <a:moveTo>
                    <a:pt x="118109" y="156792"/>
                  </a:moveTo>
                  <a:lnTo>
                    <a:pt x="118109" y="132587"/>
                  </a:lnTo>
                  <a:lnTo>
                    <a:pt x="115823" y="133349"/>
                  </a:lnTo>
                  <a:lnTo>
                    <a:pt x="115823" y="157141"/>
                  </a:lnTo>
                  <a:lnTo>
                    <a:pt x="118109" y="156792"/>
                  </a:lnTo>
                  <a:close/>
                </a:path>
                <a:path w="3598545" h="847725">
                  <a:moveTo>
                    <a:pt x="1079820" y="119535"/>
                  </a:moveTo>
                  <a:lnTo>
                    <a:pt x="962405" y="55625"/>
                  </a:lnTo>
                  <a:lnTo>
                    <a:pt x="842771" y="1523"/>
                  </a:lnTo>
                  <a:lnTo>
                    <a:pt x="841247" y="761"/>
                  </a:lnTo>
                  <a:lnTo>
                    <a:pt x="838961" y="0"/>
                  </a:lnTo>
                  <a:lnTo>
                    <a:pt x="836675" y="761"/>
                  </a:lnTo>
                  <a:lnTo>
                    <a:pt x="717041" y="13715"/>
                  </a:lnTo>
                  <a:lnTo>
                    <a:pt x="598169" y="28193"/>
                  </a:lnTo>
                  <a:lnTo>
                    <a:pt x="480059" y="35716"/>
                  </a:lnTo>
                  <a:lnTo>
                    <a:pt x="477011" y="35813"/>
                  </a:lnTo>
                  <a:lnTo>
                    <a:pt x="476249" y="36575"/>
                  </a:lnTo>
                  <a:lnTo>
                    <a:pt x="357377" y="68579"/>
                  </a:lnTo>
                  <a:lnTo>
                    <a:pt x="237743" y="85343"/>
                  </a:lnTo>
                  <a:lnTo>
                    <a:pt x="236981" y="85343"/>
                  </a:lnTo>
                  <a:lnTo>
                    <a:pt x="236219" y="86105"/>
                  </a:lnTo>
                  <a:lnTo>
                    <a:pt x="235457" y="86105"/>
                  </a:lnTo>
                  <a:lnTo>
                    <a:pt x="117528" y="132676"/>
                  </a:lnTo>
                  <a:lnTo>
                    <a:pt x="118109" y="132587"/>
                  </a:lnTo>
                  <a:lnTo>
                    <a:pt x="118109" y="156792"/>
                  </a:lnTo>
                  <a:lnTo>
                    <a:pt x="121919" y="156209"/>
                  </a:lnTo>
                  <a:lnTo>
                    <a:pt x="122681" y="156209"/>
                  </a:lnTo>
                  <a:lnTo>
                    <a:pt x="123443" y="155447"/>
                  </a:lnTo>
                  <a:lnTo>
                    <a:pt x="124205" y="155447"/>
                  </a:lnTo>
                  <a:lnTo>
                    <a:pt x="241553" y="109106"/>
                  </a:lnTo>
                  <a:lnTo>
                    <a:pt x="241553" y="108965"/>
                  </a:lnTo>
                  <a:lnTo>
                    <a:pt x="243839" y="108203"/>
                  </a:lnTo>
                  <a:lnTo>
                    <a:pt x="243839" y="108645"/>
                  </a:lnTo>
                  <a:lnTo>
                    <a:pt x="361187" y="92201"/>
                  </a:lnTo>
                  <a:lnTo>
                    <a:pt x="480059" y="60054"/>
                  </a:lnTo>
                  <a:lnTo>
                    <a:pt x="480059" y="59435"/>
                  </a:lnTo>
                  <a:lnTo>
                    <a:pt x="599693" y="51815"/>
                  </a:lnTo>
                  <a:lnTo>
                    <a:pt x="720089" y="37337"/>
                  </a:lnTo>
                  <a:lnTo>
                    <a:pt x="832865" y="24408"/>
                  </a:lnTo>
                  <a:lnTo>
                    <a:pt x="832865" y="22859"/>
                  </a:lnTo>
                  <a:lnTo>
                    <a:pt x="839723" y="23621"/>
                  </a:lnTo>
                  <a:lnTo>
                    <a:pt x="839723" y="25941"/>
                  </a:lnTo>
                  <a:lnTo>
                    <a:pt x="953261" y="76961"/>
                  </a:lnTo>
                  <a:lnTo>
                    <a:pt x="1072133" y="141731"/>
                  </a:lnTo>
                  <a:lnTo>
                    <a:pt x="1073657" y="143255"/>
                  </a:lnTo>
                  <a:lnTo>
                    <a:pt x="1076705" y="143255"/>
                  </a:lnTo>
                  <a:lnTo>
                    <a:pt x="1076705" y="119633"/>
                  </a:lnTo>
                  <a:lnTo>
                    <a:pt x="1079820" y="119535"/>
                  </a:lnTo>
                  <a:close/>
                </a:path>
                <a:path w="3598545" h="847725">
                  <a:moveTo>
                    <a:pt x="243839" y="108203"/>
                  </a:moveTo>
                  <a:lnTo>
                    <a:pt x="241553" y="108965"/>
                  </a:lnTo>
                  <a:lnTo>
                    <a:pt x="242106" y="108888"/>
                  </a:lnTo>
                  <a:lnTo>
                    <a:pt x="243839" y="108203"/>
                  </a:lnTo>
                  <a:close/>
                </a:path>
                <a:path w="3598545" h="847725">
                  <a:moveTo>
                    <a:pt x="242106" y="108888"/>
                  </a:moveTo>
                  <a:lnTo>
                    <a:pt x="241553" y="108965"/>
                  </a:lnTo>
                  <a:lnTo>
                    <a:pt x="241553" y="109106"/>
                  </a:lnTo>
                  <a:lnTo>
                    <a:pt x="242106" y="108888"/>
                  </a:lnTo>
                  <a:close/>
                </a:path>
                <a:path w="3598545" h="847725">
                  <a:moveTo>
                    <a:pt x="243839" y="108645"/>
                  </a:moveTo>
                  <a:lnTo>
                    <a:pt x="243839" y="108203"/>
                  </a:lnTo>
                  <a:lnTo>
                    <a:pt x="242106" y="108888"/>
                  </a:lnTo>
                  <a:lnTo>
                    <a:pt x="243839" y="108645"/>
                  </a:lnTo>
                  <a:close/>
                </a:path>
                <a:path w="3598545" h="847725">
                  <a:moveTo>
                    <a:pt x="482345" y="59435"/>
                  </a:moveTo>
                  <a:lnTo>
                    <a:pt x="480059" y="59435"/>
                  </a:lnTo>
                  <a:lnTo>
                    <a:pt x="480059" y="60054"/>
                  </a:lnTo>
                  <a:lnTo>
                    <a:pt x="482345" y="59435"/>
                  </a:lnTo>
                  <a:close/>
                </a:path>
                <a:path w="3598545" h="847725">
                  <a:moveTo>
                    <a:pt x="839723" y="23621"/>
                  </a:moveTo>
                  <a:lnTo>
                    <a:pt x="832865" y="22859"/>
                  </a:lnTo>
                  <a:lnTo>
                    <a:pt x="835611" y="24093"/>
                  </a:lnTo>
                  <a:lnTo>
                    <a:pt x="839723" y="23621"/>
                  </a:lnTo>
                  <a:close/>
                </a:path>
                <a:path w="3598545" h="847725">
                  <a:moveTo>
                    <a:pt x="835611" y="24093"/>
                  </a:moveTo>
                  <a:lnTo>
                    <a:pt x="832865" y="22859"/>
                  </a:lnTo>
                  <a:lnTo>
                    <a:pt x="832865" y="24408"/>
                  </a:lnTo>
                  <a:lnTo>
                    <a:pt x="835611" y="24093"/>
                  </a:lnTo>
                  <a:close/>
                </a:path>
                <a:path w="3598545" h="847725">
                  <a:moveTo>
                    <a:pt x="839723" y="25941"/>
                  </a:moveTo>
                  <a:lnTo>
                    <a:pt x="839723" y="23621"/>
                  </a:lnTo>
                  <a:lnTo>
                    <a:pt x="835611" y="24093"/>
                  </a:lnTo>
                  <a:lnTo>
                    <a:pt x="839723" y="25941"/>
                  </a:lnTo>
                  <a:close/>
                </a:path>
                <a:path w="3598545" h="847725">
                  <a:moveTo>
                    <a:pt x="1082801" y="121157"/>
                  </a:moveTo>
                  <a:lnTo>
                    <a:pt x="1079820" y="119535"/>
                  </a:lnTo>
                  <a:lnTo>
                    <a:pt x="1076705" y="119633"/>
                  </a:lnTo>
                  <a:lnTo>
                    <a:pt x="1082801" y="121157"/>
                  </a:lnTo>
                  <a:close/>
                </a:path>
                <a:path w="3598545" h="847725">
                  <a:moveTo>
                    <a:pt x="1082801" y="143087"/>
                  </a:moveTo>
                  <a:lnTo>
                    <a:pt x="1082801" y="121157"/>
                  </a:lnTo>
                  <a:lnTo>
                    <a:pt x="1076705" y="119633"/>
                  </a:lnTo>
                  <a:lnTo>
                    <a:pt x="1076705" y="143255"/>
                  </a:lnTo>
                  <a:lnTo>
                    <a:pt x="1082801" y="143087"/>
                  </a:lnTo>
                  <a:close/>
                </a:path>
                <a:path w="3598545" h="847725">
                  <a:moveTo>
                    <a:pt x="1326454" y="764162"/>
                  </a:moveTo>
                  <a:lnTo>
                    <a:pt x="1208531" y="125729"/>
                  </a:lnTo>
                  <a:lnTo>
                    <a:pt x="1207769" y="119633"/>
                  </a:lnTo>
                  <a:lnTo>
                    <a:pt x="1202435" y="115823"/>
                  </a:lnTo>
                  <a:lnTo>
                    <a:pt x="1197101" y="115823"/>
                  </a:lnTo>
                  <a:lnTo>
                    <a:pt x="1079820" y="119535"/>
                  </a:lnTo>
                  <a:lnTo>
                    <a:pt x="1082801" y="121157"/>
                  </a:lnTo>
                  <a:lnTo>
                    <a:pt x="1082801" y="143087"/>
                  </a:lnTo>
                  <a:lnTo>
                    <a:pt x="1185671" y="139831"/>
                  </a:lnTo>
                  <a:lnTo>
                    <a:pt x="1185671" y="129539"/>
                  </a:lnTo>
                  <a:lnTo>
                    <a:pt x="1197863" y="139445"/>
                  </a:lnTo>
                  <a:lnTo>
                    <a:pt x="1197863" y="195625"/>
                  </a:lnTo>
                  <a:lnTo>
                    <a:pt x="1305305" y="778001"/>
                  </a:lnTo>
                  <a:lnTo>
                    <a:pt x="1306067" y="783335"/>
                  </a:lnTo>
                  <a:lnTo>
                    <a:pt x="1311401" y="787907"/>
                  </a:lnTo>
                  <a:lnTo>
                    <a:pt x="1316735" y="787145"/>
                  </a:lnTo>
                  <a:lnTo>
                    <a:pt x="1316735" y="764285"/>
                  </a:lnTo>
                  <a:lnTo>
                    <a:pt x="1326454" y="764162"/>
                  </a:lnTo>
                  <a:close/>
                </a:path>
                <a:path w="3598545" h="847725">
                  <a:moveTo>
                    <a:pt x="1197863" y="139445"/>
                  </a:moveTo>
                  <a:lnTo>
                    <a:pt x="1185671" y="129539"/>
                  </a:lnTo>
                  <a:lnTo>
                    <a:pt x="1187559" y="139772"/>
                  </a:lnTo>
                  <a:lnTo>
                    <a:pt x="1197863" y="139445"/>
                  </a:lnTo>
                  <a:close/>
                </a:path>
                <a:path w="3598545" h="847725">
                  <a:moveTo>
                    <a:pt x="1187559" y="139772"/>
                  </a:moveTo>
                  <a:lnTo>
                    <a:pt x="1185671" y="129539"/>
                  </a:lnTo>
                  <a:lnTo>
                    <a:pt x="1185671" y="139831"/>
                  </a:lnTo>
                  <a:lnTo>
                    <a:pt x="1187559" y="139772"/>
                  </a:lnTo>
                  <a:close/>
                </a:path>
                <a:path w="3598545" h="847725">
                  <a:moveTo>
                    <a:pt x="1197863" y="195625"/>
                  </a:moveTo>
                  <a:lnTo>
                    <a:pt x="1197863" y="139445"/>
                  </a:lnTo>
                  <a:lnTo>
                    <a:pt x="1187559" y="139772"/>
                  </a:lnTo>
                  <a:lnTo>
                    <a:pt x="1197863" y="195625"/>
                  </a:lnTo>
                  <a:close/>
                </a:path>
                <a:path w="3598545" h="847725">
                  <a:moveTo>
                    <a:pt x="1328165" y="773429"/>
                  </a:moveTo>
                  <a:lnTo>
                    <a:pt x="1326454" y="764162"/>
                  </a:lnTo>
                  <a:lnTo>
                    <a:pt x="1316735" y="764285"/>
                  </a:lnTo>
                  <a:lnTo>
                    <a:pt x="1328165" y="773429"/>
                  </a:lnTo>
                  <a:close/>
                </a:path>
                <a:path w="3598545" h="847725">
                  <a:moveTo>
                    <a:pt x="1328165" y="787000"/>
                  </a:moveTo>
                  <a:lnTo>
                    <a:pt x="1328165" y="773429"/>
                  </a:lnTo>
                  <a:lnTo>
                    <a:pt x="1316735" y="764285"/>
                  </a:lnTo>
                  <a:lnTo>
                    <a:pt x="1316735" y="787145"/>
                  </a:lnTo>
                  <a:lnTo>
                    <a:pt x="1328165" y="787000"/>
                  </a:lnTo>
                  <a:close/>
                </a:path>
                <a:path w="3598545" h="847725">
                  <a:moveTo>
                    <a:pt x="1556003" y="786383"/>
                  </a:moveTo>
                  <a:lnTo>
                    <a:pt x="1556003" y="763523"/>
                  </a:lnTo>
                  <a:lnTo>
                    <a:pt x="1553717" y="763523"/>
                  </a:lnTo>
                  <a:lnTo>
                    <a:pt x="1436369" y="762761"/>
                  </a:lnTo>
                  <a:lnTo>
                    <a:pt x="1326454" y="764162"/>
                  </a:lnTo>
                  <a:lnTo>
                    <a:pt x="1328165" y="773429"/>
                  </a:lnTo>
                  <a:lnTo>
                    <a:pt x="1328165" y="787000"/>
                  </a:lnTo>
                  <a:lnTo>
                    <a:pt x="1436369" y="785621"/>
                  </a:lnTo>
                  <a:lnTo>
                    <a:pt x="1556003" y="786383"/>
                  </a:lnTo>
                  <a:close/>
                </a:path>
                <a:path w="3598545" h="847725">
                  <a:moveTo>
                    <a:pt x="1553791" y="763509"/>
                  </a:moveTo>
                  <a:close/>
                </a:path>
                <a:path w="3598545" h="847725">
                  <a:moveTo>
                    <a:pt x="3598163" y="846037"/>
                  </a:moveTo>
                  <a:lnTo>
                    <a:pt x="3598163" y="824399"/>
                  </a:lnTo>
                  <a:lnTo>
                    <a:pt x="3592067" y="823721"/>
                  </a:lnTo>
                  <a:lnTo>
                    <a:pt x="3471671" y="813053"/>
                  </a:lnTo>
                  <a:lnTo>
                    <a:pt x="3352799" y="805433"/>
                  </a:lnTo>
                  <a:lnTo>
                    <a:pt x="3233165" y="792479"/>
                  </a:lnTo>
                  <a:lnTo>
                    <a:pt x="3112769" y="781049"/>
                  </a:lnTo>
                  <a:lnTo>
                    <a:pt x="2993135" y="770381"/>
                  </a:lnTo>
                  <a:lnTo>
                    <a:pt x="2873501" y="764285"/>
                  </a:lnTo>
                  <a:lnTo>
                    <a:pt x="2753867" y="752855"/>
                  </a:lnTo>
                  <a:lnTo>
                    <a:pt x="2632709" y="745149"/>
                  </a:lnTo>
                  <a:lnTo>
                    <a:pt x="2513837" y="738377"/>
                  </a:lnTo>
                  <a:lnTo>
                    <a:pt x="2395727" y="733805"/>
                  </a:lnTo>
                  <a:lnTo>
                    <a:pt x="2275331" y="717041"/>
                  </a:lnTo>
                  <a:lnTo>
                    <a:pt x="2155697" y="702563"/>
                  </a:lnTo>
                  <a:lnTo>
                    <a:pt x="2035301" y="689609"/>
                  </a:lnTo>
                  <a:lnTo>
                    <a:pt x="1913381" y="689609"/>
                  </a:lnTo>
                  <a:lnTo>
                    <a:pt x="1793747" y="704849"/>
                  </a:lnTo>
                  <a:lnTo>
                    <a:pt x="1792223" y="704849"/>
                  </a:lnTo>
                  <a:lnTo>
                    <a:pt x="1673351" y="740663"/>
                  </a:lnTo>
                  <a:lnTo>
                    <a:pt x="1553791" y="763509"/>
                  </a:lnTo>
                  <a:lnTo>
                    <a:pt x="1556003" y="763523"/>
                  </a:lnTo>
                  <a:lnTo>
                    <a:pt x="1556003" y="786383"/>
                  </a:lnTo>
                  <a:lnTo>
                    <a:pt x="1558289" y="786383"/>
                  </a:lnTo>
                  <a:lnTo>
                    <a:pt x="1677923" y="763523"/>
                  </a:lnTo>
                  <a:lnTo>
                    <a:pt x="1796795" y="728385"/>
                  </a:lnTo>
                  <a:lnTo>
                    <a:pt x="1796795" y="727709"/>
                  </a:lnTo>
                  <a:lnTo>
                    <a:pt x="1916429" y="712469"/>
                  </a:lnTo>
                  <a:lnTo>
                    <a:pt x="2034539" y="713231"/>
                  </a:lnTo>
                  <a:lnTo>
                    <a:pt x="2153411" y="725423"/>
                  </a:lnTo>
                  <a:lnTo>
                    <a:pt x="2273045" y="739901"/>
                  </a:lnTo>
                  <a:lnTo>
                    <a:pt x="2391917" y="756665"/>
                  </a:lnTo>
                  <a:lnTo>
                    <a:pt x="2513075" y="761237"/>
                  </a:lnTo>
                  <a:lnTo>
                    <a:pt x="2634233" y="768193"/>
                  </a:lnTo>
                  <a:lnTo>
                    <a:pt x="2752343" y="775715"/>
                  </a:lnTo>
                  <a:lnTo>
                    <a:pt x="2871215" y="787145"/>
                  </a:lnTo>
                  <a:lnTo>
                    <a:pt x="2991611" y="793241"/>
                  </a:lnTo>
                  <a:lnTo>
                    <a:pt x="3111245" y="803909"/>
                  </a:lnTo>
                  <a:lnTo>
                    <a:pt x="3230879" y="815339"/>
                  </a:lnTo>
                  <a:lnTo>
                    <a:pt x="3349751" y="828293"/>
                  </a:lnTo>
                  <a:lnTo>
                    <a:pt x="3470147" y="835913"/>
                  </a:lnTo>
                  <a:lnTo>
                    <a:pt x="3589781" y="847343"/>
                  </a:lnTo>
                  <a:lnTo>
                    <a:pt x="3596639" y="847343"/>
                  </a:lnTo>
                  <a:lnTo>
                    <a:pt x="3598163" y="846037"/>
                  </a:lnTo>
                  <a:close/>
                </a:path>
                <a:path w="3598545" h="847725">
                  <a:moveTo>
                    <a:pt x="1799081" y="727709"/>
                  </a:moveTo>
                  <a:lnTo>
                    <a:pt x="1796795" y="727709"/>
                  </a:lnTo>
                  <a:lnTo>
                    <a:pt x="1796795" y="728385"/>
                  </a:lnTo>
                  <a:lnTo>
                    <a:pt x="1799081" y="727709"/>
                  </a:lnTo>
                  <a:close/>
                </a:path>
              </a:pathLst>
            </a:custGeom>
            <a:solidFill>
              <a:srgbClr val="5B9BD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5661659" y="5031486"/>
              <a:ext cx="3590925" cy="7620"/>
            </a:xfrm>
            <a:custGeom>
              <a:avLst/>
              <a:gdLst/>
              <a:ahLst/>
              <a:cxnLst/>
              <a:rect l="l" t="t" r="r" b="b"/>
              <a:pathLst>
                <a:path w="3590925" h="7620">
                  <a:moveTo>
                    <a:pt x="3590543" y="7619"/>
                  </a:moveTo>
                  <a:lnTo>
                    <a:pt x="3590543" y="0"/>
                  </a:lnTo>
                  <a:lnTo>
                    <a:pt x="0" y="0"/>
                  </a:lnTo>
                  <a:lnTo>
                    <a:pt x="0" y="7619"/>
                  </a:lnTo>
                  <a:lnTo>
                    <a:pt x="3590543" y="7619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5660897" y="3541014"/>
              <a:ext cx="3598545" cy="1477645"/>
            </a:xfrm>
            <a:custGeom>
              <a:avLst/>
              <a:gdLst/>
              <a:ahLst/>
              <a:cxnLst/>
              <a:rect l="l" t="t" r="r" b="b"/>
              <a:pathLst>
                <a:path w="3598545" h="1477645">
                  <a:moveTo>
                    <a:pt x="245363" y="166664"/>
                  </a:moveTo>
                  <a:lnTo>
                    <a:pt x="245363" y="141732"/>
                  </a:lnTo>
                  <a:lnTo>
                    <a:pt x="243839" y="140970"/>
                  </a:lnTo>
                  <a:lnTo>
                    <a:pt x="125729" y="76200"/>
                  </a:lnTo>
                  <a:lnTo>
                    <a:pt x="6857" y="3048"/>
                  </a:lnTo>
                  <a:lnTo>
                    <a:pt x="761" y="0"/>
                  </a:lnTo>
                  <a:lnTo>
                    <a:pt x="0" y="169"/>
                  </a:lnTo>
                  <a:lnTo>
                    <a:pt x="0" y="27310"/>
                  </a:lnTo>
                  <a:lnTo>
                    <a:pt x="113537" y="96012"/>
                  </a:lnTo>
                  <a:lnTo>
                    <a:pt x="233933" y="162306"/>
                  </a:lnTo>
                  <a:lnTo>
                    <a:pt x="234695" y="163068"/>
                  </a:lnTo>
                  <a:lnTo>
                    <a:pt x="235457" y="163068"/>
                  </a:lnTo>
                  <a:lnTo>
                    <a:pt x="245363" y="166664"/>
                  </a:lnTo>
                  <a:close/>
                </a:path>
                <a:path w="3598545" h="1477645">
                  <a:moveTo>
                    <a:pt x="244234" y="141113"/>
                  </a:moveTo>
                  <a:lnTo>
                    <a:pt x="243839" y="140897"/>
                  </a:lnTo>
                  <a:lnTo>
                    <a:pt x="244234" y="141113"/>
                  </a:lnTo>
                  <a:close/>
                </a:path>
                <a:path w="3598545" h="1477645">
                  <a:moveTo>
                    <a:pt x="245363" y="141732"/>
                  </a:moveTo>
                  <a:lnTo>
                    <a:pt x="244234" y="141113"/>
                  </a:lnTo>
                  <a:lnTo>
                    <a:pt x="243839" y="140970"/>
                  </a:lnTo>
                  <a:lnTo>
                    <a:pt x="245363" y="141732"/>
                  </a:lnTo>
                  <a:close/>
                </a:path>
                <a:path w="3598545" h="1477645">
                  <a:moveTo>
                    <a:pt x="1325425" y="1180461"/>
                  </a:moveTo>
                  <a:lnTo>
                    <a:pt x="1207769" y="915924"/>
                  </a:lnTo>
                  <a:lnTo>
                    <a:pt x="1207007" y="913638"/>
                  </a:lnTo>
                  <a:lnTo>
                    <a:pt x="1205483" y="912114"/>
                  </a:lnTo>
                  <a:lnTo>
                    <a:pt x="1203197" y="910590"/>
                  </a:lnTo>
                  <a:lnTo>
                    <a:pt x="1085087" y="834390"/>
                  </a:lnTo>
                  <a:lnTo>
                    <a:pt x="965453" y="733044"/>
                  </a:lnTo>
                  <a:lnTo>
                    <a:pt x="845819" y="620268"/>
                  </a:lnTo>
                  <a:lnTo>
                    <a:pt x="726185" y="518160"/>
                  </a:lnTo>
                  <a:lnTo>
                    <a:pt x="607313" y="409194"/>
                  </a:lnTo>
                  <a:lnTo>
                    <a:pt x="486155" y="283464"/>
                  </a:lnTo>
                  <a:lnTo>
                    <a:pt x="366521" y="186690"/>
                  </a:lnTo>
                  <a:lnTo>
                    <a:pt x="365759" y="185928"/>
                  </a:lnTo>
                  <a:lnTo>
                    <a:pt x="364235" y="185166"/>
                  </a:lnTo>
                  <a:lnTo>
                    <a:pt x="363473" y="184404"/>
                  </a:lnTo>
                  <a:lnTo>
                    <a:pt x="244234" y="141113"/>
                  </a:lnTo>
                  <a:lnTo>
                    <a:pt x="245363" y="141732"/>
                  </a:lnTo>
                  <a:lnTo>
                    <a:pt x="245363" y="166664"/>
                  </a:lnTo>
                  <a:lnTo>
                    <a:pt x="352043" y="205395"/>
                  </a:lnTo>
                  <a:lnTo>
                    <a:pt x="352043" y="204978"/>
                  </a:lnTo>
                  <a:lnTo>
                    <a:pt x="355091" y="206502"/>
                  </a:lnTo>
                  <a:lnTo>
                    <a:pt x="355091" y="207443"/>
                  </a:lnTo>
                  <a:lnTo>
                    <a:pt x="471677" y="301752"/>
                  </a:lnTo>
                  <a:lnTo>
                    <a:pt x="590549" y="425958"/>
                  </a:lnTo>
                  <a:lnTo>
                    <a:pt x="710183" y="534924"/>
                  </a:lnTo>
                  <a:lnTo>
                    <a:pt x="830579" y="638556"/>
                  </a:lnTo>
                  <a:lnTo>
                    <a:pt x="949451" y="749808"/>
                  </a:lnTo>
                  <a:lnTo>
                    <a:pt x="1069847" y="852678"/>
                  </a:lnTo>
                  <a:lnTo>
                    <a:pt x="1186433" y="927469"/>
                  </a:lnTo>
                  <a:lnTo>
                    <a:pt x="1186433" y="925830"/>
                  </a:lnTo>
                  <a:lnTo>
                    <a:pt x="1191005" y="930402"/>
                  </a:lnTo>
                  <a:lnTo>
                    <a:pt x="1191005" y="936109"/>
                  </a:lnTo>
                  <a:lnTo>
                    <a:pt x="1306067" y="1194816"/>
                  </a:lnTo>
                  <a:lnTo>
                    <a:pt x="1307591" y="1197864"/>
                  </a:lnTo>
                  <a:lnTo>
                    <a:pt x="1309877" y="1200150"/>
                  </a:lnTo>
                  <a:lnTo>
                    <a:pt x="1312925" y="1200912"/>
                  </a:lnTo>
                  <a:lnTo>
                    <a:pt x="1320545" y="1203484"/>
                  </a:lnTo>
                  <a:lnTo>
                    <a:pt x="1320545" y="1178814"/>
                  </a:lnTo>
                  <a:lnTo>
                    <a:pt x="1325425" y="1180461"/>
                  </a:lnTo>
                  <a:close/>
                </a:path>
                <a:path w="3598545" h="1477645">
                  <a:moveTo>
                    <a:pt x="355091" y="206502"/>
                  </a:moveTo>
                  <a:lnTo>
                    <a:pt x="352043" y="204978"/>
                  </a:lnTo>
                  <a:lnTo>
                    <a:pt x="352980" y="205735"/>
                  </a:lnTo>
                  <a:lnTo>
                    <a:pt x="355091" y="206502"/>
                  </a:lnTo>
                  <a:close/>
                </a:path>
                <a:path w="3598545" h="1477645">
                  <a:moveTo>
                    <a:pt x="352980" y="205735"/>
                  </a:moveTo>
                  <a:lnTo>
                    <a:pt x="352043" y="204978"/>
                  </a:lnTo>
                  <a:lnTo>
                    <a:pt x="352043" y="205395"/>
                  </a:lnTo>
                  <a:lnTo>
                    <a:pt x="352980" y="205735"/>
                  </a:lnTo>
                  <a:close/>
                </a:path>
                <a:path w="3598545" h="1477645">
                  <a:moveTo>
                    <a:pt x="355091" y="207443"/>
                  </a:moveTo>
                  <a:lnTo>
                    <a:pt x="355091" y="206502"/>
                  </a:lnTo>
                  <a:lnTo>
                    <a:pt x="352980" y="205735"/>
                  </a:lnTo>
                  <a:lnTo>
                    <a:pt x="355091" y="207443"/>
                  </a:lnTo>
                  <a:close/>
                </a:path>
                <a:path w="3598545" h="1477645">
                  <a:moveTo>
                    <a:pt x="1191005" y="930402"/>
                  </a:moveTo>
                  <a:lnTo>
                    <a:pt x="1186433" y="925830"/>
                  </a:lnTo>
                  <a:lnTo>
                    <a:pt x="1187453" y="928123"/>
                  </a:lnTo>
                  <a:lnTo>
                    <a:pt x="1191005" y="930402"/>
                  </a:lnTo>
                  <a:close/>
                </a:path>
                <a:path w="3598545" h="1477645">
                  <a:moveTo>
                    <a:pt x="1187453" y="928123"/>
                  </a:moveTo>
                  <a:lnTo>
                    <a:pt x="1186433" y="925830"/>
                  </a:lnTo>
                  <a:lnTo>
                    <a:pt x="1186433" y="927469"/>
                  </a:lnTo>
                  <a:lnTo>
                    <a:pt x="1187453" y="928123"/>
                  </a:lnTo>
                  <a:close/>
                </a:path>
                <a:path w="3598545" h="1477645">
                  <a:moveTo>
                    <a:pt x="1191005" y="936109"/>
                  </a:moveTo>
                  <a:lnTo>
                    <a:pt x="1191005" y="930402"/>
                  </a:lnTo>
                  <a:lnTo>
                    <a:pt x="1187453" y="928123"/>
                  </a:lnTo>
                  <a:lnTo>
                    <a:pt x="1191005" y="936109"/>
                  </a:lnTo>
                  <a:close/>
                </a:path>
                <a:path w="3598545" h="1477645">
                  <a:moveTo>
                    <a:pt x="1327403" y="1184910"/>
                  </a:moveTo>
                  <a:lnTo>
                    <a:pt x="1325425" y="1180461"/>
                  </a:lnTo>
                  <a:lnTo>
                    <a:pt x="1320545" y="1178814"/>
                  </a:lnTo>
                  <a:lnTo>
                    <a:pt x="1327403" y="1184910"/>
                  </a:lnTo>
                  <a:close/>
                </a:path>
                <a:path w="3598545" h="1477645">
                  <a:moveTo>
                    <a:pt x="1327403" y="1205799"/>
                  </a:moveTo>
                  <a:lnTo>
                    <a:pt x="1327403" y="1184910"/>
                  </a:lnTo>
                  <a:lnTo>
                    <a:pt x="1320545" y="1178814"/>
                  </a:lnTo>
                  <a:lnTo>
                    <a:pt x="1320545" y="1203484"/>
                  </a:lnTo>
                  <a:lnTo>
                    <a:pt x="1327403" y="1205799"/>
                  </a:lnTo>
                  <a:close/>
                </a:path>
                <a:path w="3598545" h="1477645">
                  <a:moveTo>
                    <a:pt x="3598163" y="1476755"/>
                  </a:moveTo>
                  <a:lnTo>
                    <a:pt x="3598163" y="1454658"/>
                  </a:lnTo>
                  <a:lnTo>
                    <a:pt x="3597401" y="1453895"/>
                  </a:lnTo>
                  <a:lnTo>
                    <a:pt x="3591305" y="1453895"/>
                  </a:lnTo>
                  <a:lnTo>
                    <a:pt x="3470909" y="1453134"/>
                  </a:lnTo>
                  <a:lnTo>
                    <a:pt x="3350513" y="1453066"/>
                  </a:lnTo>
                  <a:lnTo>
                    <a:pt x="3111245" y="1442397"/>
                  </a:lnTo>
                  <a:lnTo>
                    <a:pt x="2993897" y="1437132"/>
                  </a:lnTo>
                  <a:lnTo>
                    <a:pt x="2873501" y="1421892"/>
                  </a:lnTo>
                  <a:lnTo>
                    <a:pt x="2752343" y="1416480"/>
                  </a:lnTo>
                  <a:lnTo>
                    <a:pt x="2632709" y="1410428"/>
                  </a:lnTo>
                  <a:lnTo>
                    <a:pt x="2513075" y="1405088"/>
                  </a:lnTo>
                  <a:lnTo>
                    <a:pt x="2394965" y="1399032"/>
                  </a:lnTo>
                  <a:lnTo>
                    <a:pt x="2276093" y="1384554"/>
                  </a:lnTo>
                  <a:lnTo>
                    <a:pt x="2156459" y="1368552"/>
                  </a:lnTo>
                  <a:lnTo>
                    <a:pt x="2036825" y="1350264"/>
                  </a:lnTo>
                  <a:lnTo>
                    <a:pt x="1917191" y="1328928"/>
                  </a:lnTo>
                  <a:lnTo>
                    <a:pt x="1797557" y="1305306"/>
                  </a:lnTo>
                  <a:lnTo>
                    <a:pt x="1678685" y="1283970"/>
                  </a:lnTo>
                  <a:lnTo>
                    <a:pt x="1559813" y="1255776"/>
                  </a:lnTo>
                  <a:lnTo>
                    <a:pt x="1440179" y="1219200"/>
                  </a:lnTo>
                  <a:lnTo>
                    <a:pt x="1325425" y="1180461"/>
                  </a:lnTo>
                  <a:lnTo>
                    <a:pt x="1327403" y="1184910"/>
                  </a:lnTo>
                  <a:lnTo>
                    <a:pt x="1327403" y="1205799"/>
                  </a:lnTo>
                  <a:lnTo>
                    <a:pt x="1432559" y="1241298"/>
                  </a:lnTo>
                  <a:lnTo>
                    <a:pt x="1552955" y="1277873"/>
                  </a:lnTo>
                  <a:lnTo>
                    <a:pt x="1673351" y="1306830"/>
                  </a:lnTo>
                  <a:lnTo>
                    <a:pt x="1793747" y="1328928"/>
                  </a:lnTo>
                  <a:lnTo>
                    <a:pt x="1912619" y="1352550"/>
                  </a:lnTo>
                  <a:lnTo>
                    <a:pt x="2033015" y="1373886"/>
                  </a:lnTo>
                  <a:lnTo>
                    <a:pt x="2152649" y="1392173"/>
                  </a:lnTo>
                  <a:lnTo>
                    <a:pt x="2273045" y="1408176"/>
                  </a:lnTo>
                  <a:lnTo>
                    <a:pt x="2392679" y="1422654"/>
                  </a:lnTo>
                  <a:lnTo>
                    <a:pt x="2513837" y="1428783"/>
                  </a:lnTo>
                  <a:lnTo>
                    <a:pt x="2633471" y="1434122"/>
                  </a:lnTo>
                  <a:lnTo>
                    <a:pt x="2753867" y="1440247"/>
                  </a:lnTo>
                  <a:lnTo>
                    <a:pt x="2871977" y="1445514"/>
                  </a:lnTo>
                  <a:lnTo>
                    <a:pt x="2990849" y="1460754"/>
                  </a:lnTo>
                  <a:lnTo>
                    <a:pt x="3112769" y="1466155"/>
                  </a:lnTo>
                  <a:lnTo>
                    <a:pt x="3350513" y="1476756"/>
                  </a:lnTo>
                  <a:lnTo>
                    <a:pt x="3470909" y="1476756"/>
                  </a:lnTo>
                  <a:lnTo>
                    <a:pt x="3591305" y="1477517"/>
                  </a:lnTo>
                  <a:lnTo>
                    <a:pt x="3597401" y="1477517"/>
                  </a:lnTo>
                  <a:lnTo>
                    <a:pt x="3598163" y="1476755"/>
                  </a:lnTo>
                  <a:close/>
                </a:path>
              </a:pathLst>
            </a:custGeom>
            <a:solidFill>
              <a:srgbClr val="ED7D3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5660897" y="3928395"/>
              <a:ext cx="3598545" cy="1092835"/>
            </a:xfrm>
            <a:custGeom>
              <a:avLst/>
              <a:gdLst/>
              <a:ahLst/>
              <a:cxnLst/>
              <a:rect l="l" t="t" r="r" b="b"/>
              <a:pathLst>
                <a:path w="3598545" h="1092835">
                  <a:moveTo>
                    <a:pt x="1324097" y="867179"/>
                  </a:moveTo>
                  <a:lnTo>
                    <a:pt x="1207008" y="671036"/>
                  </a:lnTo>
                  <a:lnTo>
                    <a:pt x="1206246" y="669512"/>
                  </a:lnTo>
                  <a:lnTo>
                    <a:pt x="1203960" y="667988"/>
                  </a:lnTo>
                  <a:lnTo>
                    <a:pt x="1202436" y="666464"/>
                  </a:lnTo>
                  <a:lnTo>
                    <a:pt x="1083564" y="610838"/>
                  </a:lnTo>
                  <a:lnTo>
                    <a:pt x="964692" y="536924"/>
                  </a:lnTo>
                  <a:lnTo>
                    <a:pt x="844296" y="453104"/>
                  </a:lnTo>
                  <a:lnTo>
                    <a:pt x="724662" y="378428"/>
                  </a:lnTo>
                  <a:lnTo>
                    <a:pt x="605790" y="299180"/>
                  </a:lnTo>
                  <a:lnTo>
                    <a:pt x="485394" y="206978"/>
                  </a:lnTo>
                  <a:lnTo>
                    <a:pt x="364998" y="136112"/>
                  </a:lnTo>
                  <a:lnTo>
                    <a:pt x="363474" y="134588"/>
                  </a:lnTo>
                  <a:lnTo>
                    <a:pt x="362712" y="134588"/>
                  </a:lnTo>
                  <a:lnTo>
                    <a:pt x="243840" y="103346"/>
                  </a:lnTo>
                  <a:lnTo>
                    <a:pt x="124968" y="55340"/>
                  </a:lnTo>
                  <a:lnTo>
                    <a:pt x="5334" y="2000"/>
                  </a:lnTo>
                  <a:lnTo>
                    <a:pt x="0" y="0"/>
                  </a:lnTo>
                  <a:lnTo>
                    <a:pt x="0" y="25374"/>
                  </a:lnTo>
                  <a:lnTo>
                    <a:pt x="115062" y="76676"/>
                  </a:lnTo>
                  <a:lnTo>
                    <a:pt x="235458" y="124682"/>
                  </a:lnTo>
                  <a:lnTo>
                    <a:pt x="353568" y="156623"/>
                  </a:lnTo>
                  <a:lnTo>
                    <a:pt x="353568" y="155924"/>
                  </a:lnTo>
                  <a:lnTo>
                    <a:pt x="356616" y="157448"/>
                  </a:lnTo>
                  <a:lnTo>
                    <a:pt x="356616" y="157729"/>
                  </a:lnTo>
                  <a:lnTo>
                    <a:pt x="473202" y="226790"/>
                  </a:lnTo>
                  <a:lnTo>
                    <a:pt x="591312" y="317468"/>
                  </a:lnTo>
                  <a:lnTo>
                    <a:pt x="711708" y="398240"/>
                  </a:lnTo>
                  <a:lnTo>
                    <a:pt x="832104" y="472916"/>
                  </a:lnTo>
                  <a:lnTo>
                    <a:pt x="950976" y="555974"/>
                  </a:lnTo>
                  <a:lnTo>
                    <a:pt x="1071372" y="630650"/>
                  </a:lnTo>
                  <a:lnTo>
                    <a:pt x="1187196" y="685630"/>
                  </a:lnTo>
                  <a:lnTo>
                    <a:pt x="1187196" y="683228"/>
                  </a:lnTo>
                  <a:lnTo>
                    <a:pt x="1191768" y="687800"/>
                  </a:lnTo>
                  <a:lnTo>
                    <a:pt x="1191768" y="690887"/>
                  </a:lnTo>
                  <a:lnTo>
                    <a:pt x="1306830" y="883634"/>
                  </a:lnTo>
                  <a:lnTo>
                    <a:pt x="1308354" y="886682"/>
                  </a:lnTo>
                  <a:lnTo>
                    <a:pt x="1310640" y="888206"/>
                  </a:lnTo>
                  <a:lnTo>
                    <a:pt x="1319784" y="890478"/>
                  </a:lnTo>
                  <a:lnTo>
                    <a:pt x="1319784" y="866108"/>
                  </a:lnTo>
                  <a:lnTo>
                    <a:pt x="1324097" y="867179"/>
                  </a:lnTo>
                  <a:close/>
                </a:path>
                <a:path w="3598545" h="1092835">
                  <a:moveTo>
                    <a:pt x="356616" y="157448"/>
                  </a:moveTo>
                  <a:lnTo>
                    <a:pt x="353568" y="155924"/>
                  </a:lnTo>
                  <a:lnTo>
                    <a:pt x="355741" y="157211"/>
                  </a:lnTo>
                  <a:lnTo>
                    <a:pt x="356616" y="157448"/>
                  </a:lnTo>
                  <a:close/>
                </a:path>
                <a:path w="3598545" h="1092835">
                  <a:moveTo>
                    <a:pt x="355741" y="157211"/>
                  </a:moveTo>
                  <a:lnTo>
                    <a:pt x="353568" y="155924"/>
                  </a:lnTo>
                  <a:lnTo>
                    <a:pt x="353568" y="156623"/>
                  </a:lnTo>
                  <a:lnTo>
                    <a:pt x="355741" y="157211"/>
                  </a:lnTo>
                  <a:close/>
                </a:path>
                <a:path w="3598545" h="1092835">
                  <a:moveTo>
                    <a:pt x="356616" y="157729"/>
                  </a:moveTo>
                  <a:lnTo>
                    <a:pt x="356616" y="157448"/>
                  </a:lnTo>
                  <a:lnTo>
                    <a:pt x="355741" y="157211"/>
                  </a:lnTo>
                  <a:lnTo>
                    <a:pt x="356616" y="157729"/>
                  </a:lnTo>
                  <a:close/>
                </a:path>
                <a:path w="3598545" h="1092835">
                  <a:moveTo>
                    <a:pt x="1191768" y="687800"/>
                  </a:moveTo>
                  <a:lnTo>
                    <a:pt x="1187196" y="683228"/>
                  </a:lnTo>
                  <a:lnTo>
                    <a:pt x="1189196" y="686579"/>
                  </a:lnTo>
                  <a:lnTo>
                    <a:pt x="1191768" y="687800"/>
                  </a:lnTo>
                  <a:close/>
                </a:path>
                <a:path w="3598545" h="1092835">
                  <a:moveTo>
                    <a:pt x="1189196" y="686579"/>
                  </a:moveTo>
                  <a:lnTo>
                    <a:pt x="1187196" y="683228"/>
                  </a:lnTo>
                  <a:lnTo>
                    <a:pt x="1187196" y="685630"/>
                  </a:lnTo>
                  <a:lnTo>
                    <a:pt x="1189196" y="686579"/>
                  </a:lnTo>
                  <a:close/>
                </a:path>
                <a:path w="3598545" h="1092835">
                  <a:moveTo>
                    <a:pt x="1191768" y="690887"/>
                  </a:moveTo>
                  <a:lnTo>
                    <a:pt x="1191768" y="687800"/>
                  </a:lnTo>
                  <a:lnTo>
                    <a:pt x="1189196" y="686579"/>
                  </a:lnTo>
                  <a:lnTo>
                    <a:pt x="1191768" y="690887"/>
                  </a:lnTo>
                  <a:close/>
                </a:path>
                <a:path w="3598545" h="1092835">
                  <a:moveTo>
                    <a:pt x="1326642" y="871442"/>
                  </a:moveTo>
                  <a:lnTo>
                    <a:pt x="1324097" y="867179"/>
                  </a:lnTo>
                  <a:lnTo>
                    <a:pt x="1319784" y="866108"/>
                  </a:lnTo>
                  <a:lnTo>
                    <a:pt x="1326642" y="871442"/>
                  </a:lnTo>
                  <a:close/>
                </a:path>
                <a:path w="3598545" h="1092835">
                  <a:moveTo>
                    <a:pt x="1326642" y="892181"/>
                  </a:moveTo>
                  <a:lnTo>
                    <a:pt x="1326642" y="871442"/>
                  </a:lnTo>
                  <a:lnTo>
                    <a:pt x="1319784" y="866108"/>
                  </a:lnTo>
                  <a:lnTo>
                    <a:pt x="1319784" y="890478"/>
                  </a:lnTo>
                  <a:lnTo>
                    <a:pt x="1326642" y="892181"/>
                  </a:lnTo>
                  <a:close/>
                </a:path>
                <a:path w="3598545" h="1092835">
                  <a:moveTo>
                    <a:pt x="3598163" y="1091660"/>
                  </a:moveTo>
                  <a:lnTo>
                    <a:pt x="3598163" y="1069562"/>
                  </a:lnTo>
                  <a:lnTo>
                    <a:pt x="3597402" y="1068800"/>
                  </a:lnTo>
                  <a:lnTo>
                    <a:pt x="3351276" y="1068771"/>
                  </a:lnTo>
                  <a:lnTo>
                    <a:pt x="3231642" y="1064204"/>
                  </a:lnTo>
                  <a:lnTo>
                    <a:pt x="3112008" y="1060418"/>
                  </a:lnTo>
                  <a:lnTo>
                    <a:pt x="2993136" y="1056608"/>
                  </a:lnTo>
                  <a:lnTo>
                    <a:pt x="2872740" y="1045178"/>
                  </a:lnTo>
                  <a:lnTo>
                    <a:pt x="2752344" y="1041339"/>
                  </a:lnTo>
                  <a:lnTo>
                    <a:pt x="2632710" y="1036771"/>
                  </a:lnTo>
                  <a:lnTo>
                    <a:pt x="2513076" y="1032956"/>
                  </a:lnTo>
                  <a:lnTo>
                    <a:pt x="2394966" y="1028414"/>
                  </a:lnTo>
                  <a:lnTo>
                    <a:pt x="2275332" y="1017746"/>
                  </a:lnTo>
                  <a:lnTo>
                    <a:pt x="2224661" y="1012926"/>
                  </a:lnTo>
                  <a:lnTo>
                    <a:pt x="2173694" y="1007756"/>
                  </a:lnTo>
                  <a:lnTo>
                    <a:pt x="2122485" y="1002250"/>
                  </a:lnTo>
                  <a:lnTo>
                    <a:pt x="2071091" y="996420"/>
                  </a:lnTo>
                  <a:lnTo>
                    <a:pt x="2019566" y="990279"/>
                  </a:lnTo>
                  <a:lnTo>
                    <a:pt x="1967965" y="983842"/>
                  </a:lnTo>
                  <a:lnTo>
                    <a:pt x="1916344" y="977122"/>
                  </a:lnTo>
                  <a:lnTo>
                    <a:pt x="1864757" y="970131"/>
                  </a:lnTo>
                  <a:lnTo>
                    <a:pt x="1813260" y="962883"/>
                  </a:lnTo>
                  <a:lnTo>
                    <a:pt x="1761908" y="955392"/>
                  </a:lnTo>
                  <a:lnTo>
                    <a:pt x="1710756" y="947670"/>
                  </a:lnTo>
                  <a:lnTo>
                    <a:pt x="1659859" y="939732"/>
                  </a:lnTo>
                  <a:lnTo>
                    <a:pt x="1609273" y="931590"/>
                  </a:lnTo>
                  <a:lnTo>
                    <a:pt x="1559052" y="923258"/>
                  </a:lnTo>
                  <a:lnTo>
                    <a:pt x="1439418" y="895826"/>
                  </a:lnTo>
                  <a:lnTo>
                    <a:pt x="1324097" y="867179"/>
                  </a:lnTo>
                  <a:lnTo>
                    <a:pt x="1326642" y="871442"/>
                  </a:lnTo>
                  <a:lnTo>
                    <a:pt x="1326642" y="892181"/>
                  </a:lnTo>
                  <a:lnTo>
                    <a:pt x="1433322" y="918686"/>
                  </a:lnTo>
                  <a:lnTo>
                    <a:pt x="1553718" y="946880"/>
                  </a:lnTo>
                  <a:lnTo>
                    <a:pt x="1602557" y="954903"/>
                  </a:lnTo>
                  <a:lnTo>
                    <a:pt x="1651528" y="962729"/>
                  </a:lnTo>
                  <a:lnTo>
                    <a:pt x="1700615" y="970352"/>
                  </a:lnTo>
                  <a:lnTo>
                    <a:pt x="1749806" y="977764"/>
                  </a:lnTo>
                  <a:lnTo>
                    <a:pt x="1799088" y="984960"/>
                  </a:lnTo>
                  <a:lnTo>
                    <a:pt x="1848447" y="991933"/>
                  </a:lnTo>
                  <a:lnTo>
                    <a:pt x="1897869" y="998675"/>
                  </a:lnTo>
                  <a:lnTo>
                    <a:pt x="1947342" y="1005182"/>
                  </a:lnTo>
                  <a:lnTo>
                    <a:pt x="1996853" y="1011446"/>
                  </a:lnTo>
                  <a:lnTo>
                    <a:pt x="2046387" y="1017460"/>
                  </a:lnTo>
                  <a:lnTo>
                    <a:pt x="2095932" y="1023219"/>
                  </a:lnTo>
                  <a:lnTo>
                    <a:pt x="2145474" y="1028716"/>
                  </a:lnTo>
                  <a:lnTo>
                    <a:pt x="2195000" y="1033943"/>
                  </a:lnTo>
                  <a:lnTo>
                    <a:pt x="2244497" y="1038896"/>
                  </a:lnTo>
                  <a:lnTo>
                    <a:pt x="2293952" y="1043566"/>
                  </a:lnTo>
                  <a:lnTo>
                    <a:pt x="2343350" y="1047948"/>
                  </a:lnTo>
                  <a:lnTo>
                    <a:pt x="2392680" y="1052036"/>
                  </a:lnTo>
                  <a:lnTo>
                    <a:pt x="2513838" y="1056632"/>
                  </a:lnTo>
                  <a:lnTo>
                    <a:pt x="2633472" y="1060447"/>
                  </a:lnTo>
                  <a:lnTo>
                    <a:pt x="2753106" y="1065014"/>
                  </a:lnTo>
                  <a:lnTo>
                    <a:pt x="2871978" y="1068800"/>
                  </a:lnTo>
                  <a:lnTo>
                    <a:pt x="2990850" y="1080230"/>
                  </a:lnTo>
                  <a:lnTo>
                    <a:pt x="3112008" y="1084040"/>
                  </a:lnTo>
                  <a:lnTo>
                    <a:pt x="3232404" y="1087879"/>
                  </a:lnTo>
                  <a:lnTo>
                    <a:pt x="3351276" y="1092422"/>
                  </a:lnTo>
                  <a:lnTo>
                    <a:pt x="3597402" y="1092422"/>
                  </a:lnTo>
                  <a:lnTo>
                    <a:pt x="3598163" y="109166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4" name="object 34"/>
          <p:cNvSpPr txBox="1"/>
          <p:nvPr/>
        </p:nvSpPr>
        <p:spPr>
          <a:xfrm>
            <a:off x="5513323" y="4954778"/>
            <a:ext cx="7366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5369305" y="4694170"/>
            <a:ext cx="2171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1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5369305" y="4434328"/>
            <a:ext cx="2171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5369305" y="4173721"/>
            <a:ext cx="2171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3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5369305" y="3913879"/>
            <a:ext cx="2171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4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5369305" y="3653271"/>
            <a:ext cx="2171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5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5369305" y="3392664"/>
            <a:ext cx="2171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6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5369305" y="3132822"/>
            <a:ext cx="2171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7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5369305" y="2872215"/>
            <a:ext cx="2171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8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5610097" y="5081974"/>
            <a:ext cx="3710940" cy="217170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810"/>
              </a:lnSpc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00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01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02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03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04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05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06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07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08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09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10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11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12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13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14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15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16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17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18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19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20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21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22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23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24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25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26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27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28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29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30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5231003" y="3531984"/>
            <a:ext cx="130810" cy="924560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880"/>
              </a:lnSpc>
            </a:pP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Metric</a:t>
            </a:r>
            <a:r>
              <a:rPr dirty="0" sz="800" spc="-2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Tons</a:t>
            </a:r>
            <a:r>
              <a:rPr dirty="0" sz="800" spc="-3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Benzene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7147052" y="5299201"/>
            <a:ext cx="618490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Calend</a:t>
            </a:r>
            <a:r>
              <a:rPr dirty="0" sz="800">
                <a:solidFill>
                  <a:srgbClr val="585858"/>
                </a:solidFill>
                <a:latin typeface="Calibri"/>
                <a:cs typeface="Calibri"/>
              </a:rPr>
              <a:t>a</a:t>
            </a:r>
            <a:r>
              <a:rPr dirty="0" sz="800" spc="5">
                <a:solidFill>
                  <a:srgbClr val="585858"/>
                </a:solidFill>
                <a:latin typeface="Calibri"/>
                <a:cs typeface="Calibri"/>
              </a:rPr>
              <a:t>r</a:t>
            </a:r>
            <a:r>
              <a:rPr dirty="0" sz="800" spc="-1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800" spc="5">
                <a:solidFill>
                  <a:srgbClr val="585858"/>
                </a:solidFill>
                <a:latin typeface="Calibri"/>
                <a:cs typeface="Calibri"/>
              </a:rPr>
              <a:t>Y</a:t>
            </a: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ear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5751067" y="2725166"/>
            <a:ext cx="2478405" cy="2019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50">
                <a:solidFill>
                  <a:srgbClr val="585858"/>
                </a:solidFill>
                <a:latin typeface="Calibri"/>
                <a:cs typeface="Calibri"/>
              </a:rPr>
              <a:t>US</a:t>
            </a:r>
            <a:r>
              <a:rPr dirty="0" sz="1150" spc="-1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1150" spc="-5">
                <a:solidFill>
                  <a:srgbClr val="585858"/>
                </a:solidFill>
                <a:latin typeface="Calibri"/>
                <a:cs typeface="Calibri"/>
              </a:rPr>
              <a:t>Benzene</a:t>
            </a:r>
            <a:r>
              <a:rPr dirty="0" sz="1150" spc="-1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1150" spc="-5">
                <a:solidFill>
                  <a:srgbClr val="585858"/>
                </a:solidFill>
                <a:latin typeface="Calibri"/>
                <a:cs typeface="Calibri"/>
              </a:rPr>
              <a:t>Refueling</a:t>
            </a:r>
            <a:r>
              <a:rPr dirty="0" sz="1150" spc="-1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1150" spc="-5">
                <a:solidFill>
                  <a:srgbClr val="585858"/>
                </a:solidFill>
                <a:latin typeface="Calibri"/>
                <a:cs typeface="Calibri"/>
              </a:rPr>
              <a:t>Emission Inventory</a:t>
            </a:r>
            <a:endParaRPr sz="1150">
              <a:latin typeface="Calibri"/>
              <a:cs typeface="Calibri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6187440" y="5653278"/>
            <a:ext cx="224790" cy="24130"/>
          </a:xfrm>
          <a:custGeom>
            <a:avLst/>
            <a:gdLst/>
            <a:ahLst/>
            <a:cxnLst/>
            <a:rect l="l" t="t" r="r" b="b"/>
            <a:pathLst>
              <a:path w="224789" h="24129">
                <a:moveTo>
                  <a:pt x="224789" y="18287"/>
                </a:moveTo>
                <a:lnTo>
                  <a:pt x="224789" y="5333"/>
                </a:lnTo>
                <a:lnTo>
                  <a:pt x="219455" y="0"/>
                </a:lnTo>
                <a:lnTo>
                  <a:pt x="12191" y="0"/>
                </a:lnTo>
                <a:lnTo>
                  <a:pt x="5333" y="0"/>
                </a:lnTo>
                <a:lnTo>
                  <a:pt x="0" y="5334"/>
                </a:lnTo>
                <a:lnTo>
                  <a:pt x="0" y="18288"/>
                </a:lnTo>
                <a:lnTo>
                  <a:pt x="5333" y="23622"/>
                </a:lnTo>
                <a:lnTo>
                  <a:pt x="219455" y="23621"/>
                </a:lnTo>
                <a:lnTo>
                  <a:pt x="224789" y="18287"/>
                </a:lnTo>
                <a:close/>
              </a:path>
            </a:pathLst>
          </a:custGeom>
          <a:solidFill>
            <a:srgbClr val="5B9BD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6187440" y="5830061"/>
            <a:ext cx="224790" cy="24130"/>
          </a:xfrm>
          <a:custGeom>
            <a:avLst/>
            <a:gdLst/>
            <a:ahLst/>
            <a:cxnLst/>
            <a:rect l="l" t="t" r="r" b="b"/>
            <a:pathLst>
              <a:path w="224789" h="24129">
                <a:moveTo>
                  <a:pt x="224789" y="18287"/>
                </a:moveTo>
                <a:lnTo>
                  <a:pt x="224789" y="5333"/>
                </a:lnTo>
                <a:lnTo>
                  <a:pt x="219455" y="0"/>
                </a:lnTo>
                <a:lnTo>
                  <a:pt x="12191" y="0"/>
                </a:lnTo>
                <a:lnTo>
                  <a:pt x="5333" y="0"/>
                </a:lnTo>
                <a:lnTo>
                  <a:pt x="0" y="5334"/>
                </a:lnTo>
                <a:lnTo>
                  <a:pt x="0" y="18288"/>
                </a:lnTo>
                <a:lnTo>
                  <a:pt x="5333" y="23622"/>
                </a:lnTo>
                <a:lnTo>
                  <a:pt x="219455" y="23621"/>
                </a:lnTo>
                <a:lnTo>
                  <a:pt x="224789" y="18287"/>
                </a:lnTo>
                <a:close/>
              </a:path>
            </a:pathLst>
          </a:custGeom>
          <a:solidFill>
            <a:srgbClr val="ED7D3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/>
          <p:nvPr/>
        </p:nvSpPr>
        <p:spPr>
          <a:xfrm>
            <a:off x="6187440" y="6006846"/>
            <a:ext cx="224790" cy="24130"/>
          </a:xfrm>
          <a:custGeom>
            <a:avLst/>
            <a:gdLst/>
            <a:ahLst/>
            <a:cxnLst/>
            <a:rect l="l" t="t" r="r" b="b"/>
            <a:pathLst>
              <a:path w="224789" h="24129">
                <a:moveTo>
                  <a:pt x="224789" y="18287"/>
                </a:moveTo>
                <a:lnTo>
                  <a:pt x="224789" y="5333"/>
                </a:lnTo>
                <a:lnTo>
                  <a:pt x="219455" y="0"/>
                </a:lnTo>
                <a:lnTo>
                  <a:pt x="12191" y="0"/>
                </a:lnTo>
                <a:lnTo>
                  <a:pt x="5333" y="0"/>
                </a:lnTo>
                <a:lnTo>
                  <a:pt x="0" y="5334"/>
                </a:lnTo>
                <a:lnTo>
                  <a:pt x="0" y="18288"/>
                </a:lnTo>
                <a:lnTo>
                  <a:pt x="5333" y="23622"/>
                </a:lnTo>
                <a:lnTo>
                  <a:pt x="219455" y="23621"/>
                </a:lnTo>
                <a:lnTo>
                  <a:pt x="224789" y="18287"/>
                </a:lnTo>
                <a:close/>
              </a:path>
            </a:pathLst>
          </a:custGeom>
          <a:solidFill>
            <a:srgbClr val="A5A5A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 txBox="1"/>
          <p:nvPr/>
        </p:nvSpPr>
        <p:spPr>
          <a:xfrm>
            <a:off x="6408673" y="5520791"/>
            <a:ext cx="1900555" cy="556260"/>
          </a:xfrm>
          <a:prstGeom prst="rect">
            <a:avLst/>
          </a:prstGeom>
        </p:spPr>
        <p:txBody>
          <a:bodyPr wrap="square" lIns="0" tIns="749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90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No</a:t>
            </a:r>
            <a:r>
              <a:rPr dirty="0" sz="750" spc="-2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Controls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With</a:t>
            </a:r>
            <a:r>
              <a:rPr dirty="0" sz="750" spc="-2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Vehicle‐based</a:t>
            </a:r>
            <a:r>
              <a:rPr dirty="0" sz="750" spc="-1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ORVR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90"/>
              </a:spcBef>
            </a:pP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With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Pre‐existing</a:t>
            </a:r>
            <a:r>
              <a:rPr dirty="0" sz="750" spc="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Service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Station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Stage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II &amp;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ORVR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394715" y="1545336"/>
            <a:ext cx="9343390" cy="5069840"/>
          </a:xfrm>
          <a:custGeom>
            <a:avLst/>
            <a:gdLst/>
            <a:ahLst/>
            <a:cxnLst/>
            <a:rect l="l" t="t" r="r" b="b"/>
            <a:pathLst>
              <a:path w="9343390" h="5069840">
                <a:moveTo>
                  <a:pt x="9342882" y="5069586"/>
                </a:moveTo>
                <a:lnTo>
                  <a:pt x="9342882" y="0"/>
                </a:lnTo>
                <a:lnTo>
                  <a:pt x="0" y="0"/>
                </a:lnTo>
                <a:lnTo>
                  <a:pt x="0" y="5069586"/>
                </a:lnTo>
                <a:lnTo>
                  <a:pt x="12192" y="5069586"/>
                </a:lnTo>
                <a:lnTo>
                  <a:pt x="12192" y="23622"/>
                </a:lnTo>
                <a:lnTo>
                  <a:pt x="23621" y="11430"/>
                </a:lnTo>
                <a:lnTo>
                  <a:pt x="23621" y="23622"/>
                </a:lnTo>
                <a:lnTo>
                  <a:pt x="9319260" y="23622"/>
                </a:lnTo>
                <a:lnTo>
                  <a:pt x="9319260" y="11430"/>
                </a:lnTo>
                <a:lnTo>
                  <a:pt x="9331452" y="23622"/>
                </a:lnTo>
                <a:lnTo>
                  <a:pt x="9331452" y="5069586"/>
                </a:lnTo>
                <a:lnTo>
                  <a:pt x="9342882" y="5069586"/>
                </a:lnTo>
                <a:close/>
              </a:path>
              <a:path w="9343390" h="5069840">
                <a:moveTo>
                  <a:pt x="23621" y="23622"/>
                </a:moveTo>
                <a:lnTo>
                  <a:pt x="23621" y="11430"/>
                </a:lnTo>
                <a:lnTo>
                  <a:pt x="12192" y="23622"/>
                </a:lnTo>
                <a:lnTo>
                  <a:pt x="23621" y="23622"/>
                </a:lnTo>
                <a:close/>
              </a:path>
              <a:path w="9343390" h="5069840">
                <a:moveTo>
                  <a:pt x="23621" y="5045964"/>
                </a:moveTo>
                <a:lnTo>
                  <a:pt x="23621" y="23622"/>
                </a:lnTo>
                <a:lnTo>
                  <a:pt x="12192" y="23622"/>
                </a:lnTo>
                <a:lnTo>
                  <a:pt x="12192" y="5045964"/>
                </a:lnTo>
                <a:lnTo>
                  <a:pt x="23621" y="5045964"/>
                </a:lnTo>
                <a:close/>
              </a:path>
              <a:path w="9343390" h="5069840">
                <a:moveTo>
                  <a:pt x="9331452" y="5045964"/>
                </a:moveTo>
                <a:lnTo>
                  <a:pt x="12192" y="5045964"/>
                </a:lnTo>
                <a:lnTo>
                  <a:pt x="23621" y="5058156"/>
                </a:lnTo>
                <a:lnTo>
                  <a:pt x="23622" y="5069586"/>
                </a:lnTo>
                <a:lnTo>
                  <a:pt x="9319260" y="5069586"/>
                </a:lnTo>
                <a:lnTo>
                  <a:pt x="9319260" y="5058156"/>
                </a:lnTo>
                <a:lnTo>
                  <a:pt x="9331452" y="5045964"/>
                </a:lnTo>
                <a:close/>
              </a:path>
              <a:path w="9343390" h="5069840">
                <a:moveTo>
                  <a:pt x="23622" y="5069586"/>
                </a:moveTo>
                <a:lnTo>
                  <a:pt x="23621" y="5058156"/>
                </a:lnTo>
                <a:lnTo>
                  <a:pt x="12192" y="5045964"/>
                </a:lnTo>
                <a:lnTo>
                  <a:pt x="12192" y="5069586"/>
                </a:lnTo>
                <a:lnTo>
                  <a:pt x="23622" y="5069586"/>
                </a:lnTo>
                <a:close/>
              </a:path>
              <a:path w="9343390" h="5069840">
                <a:moveTo>
                  <a:pt x="9331452" y="23622"/>
                </a:moveTo>
                <a:lnTo>
                  <a:pt x="9319260" y="11430"/>
                </a:lnTo>
                <a:lnTo>
                  <a:pt x="9319260" y="23622"/>
                </a:lnTo>
                <a:lnTo>
                  <a:pt x="9331452" y="23622"/>
                </a:lnTo>
                <a:close/>
              </a:path>
              <a:path w="9343390" h="5069840">
                <a:moveTo>
                  <a:pt x="9331452" y="5045964"/>
                </a:moveTo>
                <a:lnTo>
                  <a:pt x="9331452" y="23622"/>
                </a:lnTo>
                <a:lnTo>
                  <a:pt x="9319260" y="23622"/>
                </a:lnTo>
                <a:lnTo>
                  <a:pt x="9319260" y="5045964"/>
                </a:lnTo>
                <a:lnTo>
                  <a:pt x="9331452" y="5045964"/>
                </a:lnTo>
                <a:close/>
              </a:path>
              <a:path w="9343390" h="5069840">
                <a:moveTo>
                  <a:pt x="9331452" y="5069586"/>
                </a:moveTo>
                <a:lnTo>
                  <a:pt x="9331452" y="5045964"/>
                </a:lnTo>
                <a:lnTo>
                  <a:pt x="9319260" y="5058156"/>
                </a:lnTo>
                <a:lnTo>
                  <a:pt x="9319260" y="5069586"/>
                </a:lnTo>
                <a:lnTo>
                  <a:pt x="9331452" y="5069586"/>
                </a:lnTo>
                <a:close/>
              </a:path>
            </a:pathLst>
          </a:custGeom>
          <a:solidFill>
            <a:srgbClr val="41719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030"/>
              </a:lnSpc>
            </a:pPr>
            <a:fld id="{81D60167-4931-47E6-BA6A-407CBD079E47}" type="slidenum">
              <a:rPr dirty="0" spc="20"/>
              <a:t>12</a:t>
            </a:fld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54633" y="1589785"/>
            <a:ext cx="8525510" cy="5283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"/>
              <a:t>Case</a:t>
            </a:r>
            <a:r>
              <a:rPr dirty="0" spc="-15"/>
              <a:t> </a:t>
            </a:r>
            <a:r>
              <a:rPr dirty="0"/>
              <a:t>2:China</a:t>
            </a:r>
            <a:r>
              <a:rPr dirty="0" spc="-10"/>
              <a:t> </a:t>
            </a:r>
            <a:r>
              <a:rPr dirty="0" spc="-15"/>
              <a:t>(benzene</a:t>
            </a:r>
            <a:r>
              <a:rPr dirty="0" spc="-25"/>
              <a:t> </a:t>
            </a:r>
            <a:r>
              <a:rPr dirty="0" spc="-20"/>
              <a:t>control</a:t>
            </a:r>
            <a:r>
              <a:rPr dirty="0" spc="-15"/>
              <a:t> </a:t>
            </a:r>
            <a:r>
              <a:rPr dirty="0"/>
              <a:t>and</a:t>
            </a:r>
            <a:r>
              <a:rPr dirty="0" spc="-5"/>
              <a:t> </a:t>
            </a:r>
            <a:r>
              <a:rPr dirty="0" spc="-15"/>
              <a:t>ORVR</a:t>
            </a:r>
            <a:r>
              <a:rPr dirty="0" spc="-40"/>
              <a:t> </a:t>
            </a:r>
            <a:r>
              <a:rPr dirty="0" spc="-30"/>
              <a:t>for</a:t>
            </a:r>
            <a:r>
              <a:rPr dirty="0" spc="-10"/>
              <a:t> </a:t>
            </a:r>
            <a:r>
              <a:rPr dirty="0"/>
              <a:t>2020)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1314450" y="2948939"/>
            <a:ext cx="5280660" cy="2635885"/>
            <a:chOff x="1314450" y="2948939"/>
            <a:chExt cx="5280660" cy="2635885"/>
          </a:xfrm>
        </p:grpSpPr>
        <p:sp>
          <p:nvSpPr>
            <p:cNvPr id="4" name="object 4"/>
            <p:cNvSpPr/>
            <p:nvPr/>
          </p:nvSpPr>
          <p:spPr>
            <a:xfrm>
              <a:off x="2179320" y="2996183"/>
              <a:ext cx="4415790" cy="2588895"/>
            </a:xfrm>
            <a:custGeom>
              <a:avLst/>
              <a:gdLst/>
              <a:ahLst/>
              <a:cxnLst/>
              <a:rect l="l" t="t" r="r" b="b"/>
              <a:pathLst>
                <a:path w="4415790" h="2588895">
                  <a:moveTo>
                    <a:pt x="28956" y="2587752"/>
                  </a:moveTo>
                  <a:lnTo>
                    <a:pt x="5334" y="324612"/>
                  </a:lnTo>
                  <a:lnTo>
                    <a:pt x="0" y="325374"/>
                  </a:lnTo>
                  <a:lnTo>
                    <a:pt x="23622" y="2588514"/>
                  </a:lnTo>
                  <a:lnTo>
                    <a:pt x="28956" y="2587752"/>
                  </a:lnTo>
                  <a:close/>
                </a:path>
                <a:path w="4415790" h="2588895">
                  <a:moveTo>
                    <a:pt x="4415777" y="0"/>
                  </a:moveTo>
                  <a:lnTo>
                    <a:pt x="4410456" y="0"/>
                  </a:lnTo>
                  <a:lnTo>
                    <a:pt x="4410456" y="2587752"/>
                  </a:lnTo>
                  <a:lnTo>
                    <a:pt x="4415777" y="2587752"/>
                  </a:lnTo>
                  <a:lnTo>
                    <a:pt x="4415777" y="0"/>
                  </a:lnTo>
                  <a:close/>
                </a:path>
              </a:pathLst>
            </a:custGeom>
            <a:solidFill>
              <a:srgbClr val="00CC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314450" y="3428237"/>
              <a:ext cx="3465829" cy="1923414"/>
            </a:xfrm>
            <a:custGeom>
              <a:avLst/>
              <a:gdLst/>
              <a:ahLst/>
              <a:cxnLst/>
              <a:rect l="l" t="t" r="r" b="b"/>
              <a:pathLst>
                <a:path w="3465829" h="1923414">
                  <a:moveTo>
                    <a:pt x="3465576" y="1915668"/>
                  </a:moveTo>
                  <a:lnTo>
                    <a:pt x="0" y="1915668"/>
                  </a:lnTo>
                  <a:lnTo>
                    <a:pt x="0" y="1923300"/>
                  </a:lnTo>
                  <a:lnTo>
                    <a:pt x="3465576" y="1923300"/>
                  </a:lnTo>
                  <a:lnTo>
                    <a:pt x="3465576" y="1915668"/>
                  </a:lnTo>
                  <a:close/>
                </a:path>
                <a:path w="3465829" h="1923414">
                  <a:moveTo>
                    <a:pt x="3465576" y="1436370"/>
                  </a:moveTo>
                  <a:lnTo>
                    <a:pt x="0" y="1436370"/>
                  </a:lnTo>
                  <a:lnTo>
                    <a:pt x="0" y="1444752"/>
                  </a:lnTo>
                  <a:lnTo>
                    <a:pt x="3465576" y="1444752"/>
                  </a:lnTo>
                  <a:lnTo>
                    <a:pt x="3465576" y="1436370"/>
                  </a:lnTo>
                  <a:close/>
                </a:path>
                <a:path w="3465829" h="1923414">
                  <a:moveTo>
                    <a:pt x="3465576" y="957846"/>
                  </a:moveTo>
                  <a:lnTo>
                    <a:pt x="0" y="957846"/>
                  </a:lnTo>
                  <a:lnTo>
                    <a:pt x="0" y="965454"/>
                  </a:lnTo>
                  <a:lnTo>
                    <a:pt x="3465576" y="965454"/>
                  </a:lnTo>
                  <a:lnTo>
                    <a:pt x="3465576" y="957846"/>
                  </a:lnTo>
                  <a:close/>
                </a:path>
                <a:path w="3465829" h="1923414">
                  <a:moveTo>
                    <a:pt x="3465576" y="478536"/>
                  </a:moveTo>
                  <a:lnTo>
                    <a:pt x="0" y="478536"/>
                  </a:lnTo>
                  <a:lnTo>
                    <a:pt x="0" y="486156"/>
                  </a:lnTo>
                  <a:lnTo>
                    <a:pt x="3465576" y="486156"/>
                  </a:lnTo>
                  <a:lnTo>
                    <a:pt x="3465576" y="478536"/>
                  </a:lnTo>
                  <a:close/>
                </a:path>
                <a:path w="3465829" h="1923414">
                  <a:moveTo>
                    <a:pt x="3465576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3465576" y="7620"/>
                  </a:lnTo>
                  <a:lnTo>
                    <a:pt x="3465576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344930" y="3162023"/>
              <a:ext cx="3404870" cy="1403985"/>
            </a:xfrm>
            <a:custGeom>
              <a:avLst/>
              <a:gdLst/>
              <a:ahLst/>
              <a:cxnLst/>
              <a:rect l="l" t="t" r="r" b="b"/>
              <a:pathLst>
                <a:path w="3404870" h="1403985">
                  <a:moveTo>
                    <a:pt x="176035" y="1201963"/>
                  </a:moveTo>
                  <a:lnTo>
                    <a:pt x="90677" y="1288818"/>
                  </a:lnTo>
                  <a:lnTo>
                    <a:pt x="3809" y="1383306"/>
                  </a:lnTo>
                  <a:lnTo>
                    <a:pt x="0" y="1387878"/>
                  </a:lnTo>
                  <a:lnTo>
                    <a:pt x="0" y="1395498"/>
                  </a:lnTo>
                  <a:lnTo>
                    <a:pt x="4571" y="1399308"/>
                  </a:lnTo>
                  <a:lnTo>
                    <a:pt x="9905" y="1403880"/>
                  </a:lnTo>
                  <a:lnTo>
                    <a:pt x="16763" y="1403880"/>
                  </a:lnTo>
                  <a:lnTo>
                    <a:pt x="21335" y="1398546"/>
                  </a:lnTo>
                  <a:lnTo>
                    <a:pt x="108203" y="1304820"/>
                  </a:lnTo>
                  <a:lnTo>
                    <a:pt x="175259" y="1236577"/>
                  </a:lnTo>
                  <a:lnTo>
                    <a:pt x="175259" y="1203474"/>
                  </a:lnTo>
                  <a:lnTo>
                    <a:pt x="176035" y="1201963"/>
                  </a:lnTo>
                  <a:close/>
                </a:path>
                <a:path w="3404870" h="1403985">
                  <a:moveTo>
                    <a:pt x="177545" y="1200426"/>
                  </a:moveTo>
                  <a:lnTo>
                    <a:pt x="176035" y="1201963"/>
                  </a:lnTo>
                  <a:lnTo>
                    <a:pt x="175259" y="1203474"/>
                  </a:lnTo>
                  <a:lnTo>
                    <a:pt x="177545" y="1200426"/>
                  </a:lnTo>
                  <a:close/>
                </a:path>
                <a:path w="3404870" h="1403985">
                  <a:moveTo>
                    <a:pt x="177545" y="1234251"/>
                  </a:moveTo>
                  <a:lnTo>
                    <a:pt x="177545" y="1200426"/>
                  </a:lnTo>
                  <a:lnTo>
                    <a:pt x="175259" y="1203474"/>
                  </a:lnTo>
                  <a:lnTo>
                    <a:pt x="175259" y="1236577"/>
                  </a:lnTo>
                  <a:lnTo>
                    <a:pt x="177545" y="1234251"/>
                  </a:lnTo>
                  <a:close/>
                </a:path>
                <a:path w="3404870" h="1403985">
                  <a:moveTo>
                    <a:pt x="349248" y="967783"/>
                  </a:moveTo>
                  <a:lnTo>
                    <a:pt x="265938" y="1028976"/>
                  </a:lnTo>
                  <a:lnTo>
                    <a:pt x="264413" y="1029738"/>
                  </a:lnTo>
                  <a:lnTo>
                    <a:pt x="262889" y="1032786"/>
                  </a:lnTo>
                  <a:lnTo>
                    <a:pt x="176035" y="1201963"/>
                  </a:lnTo>
                  <a:lnTo>
                    <a:pt x="177545" y="1200426"/>
                  </a:lnTo>
                  <a:lnTo>
                    <a:pt x="177545" y="1234251"/>
                  </a:lnTo>
                  <a:lnTo>
                    <a:pt x="194309" y="1217190"/>
                  </a:lnTo>
                  <a:lnTo>
                    <a:pt x="195833" y="1215666"/>
                  </a:lnTo>
                  <a:lnTo>
                    <a:pt x="279653" y="1050942"/>
                  </a:lnTo>
                  <a:lnTo>
                    <a:pt x="279653" y="1048026"/>
                  </a:lnTo>
                  <a:lnTo>
                    <a:pt x="283463" y="1043454"/>
                  </a:lnTo>
                  <a:lnTo>
                    <a:pt x="283463" y="1045252"/>
                  </a:lnTo>
                  <a:lnTo>
                    <a:pt x="348233" y="998095"/>
                  </a:lnTo>
                  <a:lnTo>
                    <a:pt x="348233" y="970302"/>
                  </a:lnTo>
                  <a:lnTo>
                    <a:pt x="349248" y="967783"/>
                  </a:lnTo>
                  <a:close/>
                </a:path>
                <a:path w="3404870" h="1403985">
                  <a:moveTo>
                    <a:pt x="283463" y="1043454"/>
                  </a:moveTo>
                  <a:lnTo>
                    <a:pt x="279653" y="1048026"/>
                  </a:lnTo>
                  <a:lnTo>
                    <a:pt x="282010" y="1046310"/>
                  </a:lnTo>
                  <a:lnTo>
                    <a:pt x="283463" y="1043454"/>
                  </a:lnTo>
                  <a:close/>
                </a:path>
                <a:path w="3404870" h="1403985">
                  <a:moveTo>
                    <a:pt x="282010" y="1046310"/>
                  </a:moveTo>
                  <a:lnTo>
                    <a:pt x="279653" y="1048026"/>
                  </a:lnTo>
                  <a:lnTo>
                    <a:pt x="279653" y="1050942"/>
                  </a:lnTo>
                  <a:lnTo>
                    <a:pt x="282010" y="1046310"/>
                  </a:lnTo>
                  <a:close/>
                </a:path>
                <a:path w="3404870" h="1403985">
                  <a:moveTo>
                    <a:pt x="283463" y="1045252"/>
                  </a:moveTo>
                  <a:lnTo>
                    <a:pt x="283463" y="1043454"/>
                  </a:lnTo>
                  <a:lnTo>
                    <a:pt x="282010" y="1046310"/>
                  </a:lnTo>
                  <a:lnTo>
                    <a:pt x="283463" y="1045252"/>
                  </a:lnTo>
                  <a:close/>
                </a:path>
                <a:path w="3404870" h="1403985">
                  <a:moveTo>
                    <a:pt x="352043" y="965730"/>
                  </a:moveTo>
                  <a:lnTo>
                    <a:pt x="349248" y="967783"/>
                  </a:lnTo>
                  <a:lnTo>
                    <a:pt x="348233" y="970302"/>
                  </a:lnTo>
                  <a:lnTo>
                    <a:pt x="352043" y="965730"/>
                  </a:lnTo>
                  <a:close/>
                </a:path>
                <a:path w="3404870" h="1403985">
                  <a:moveTo>
                    <a:pt x="352043" y="995321"/>
                  </a:moveTo>
                  <a:lnTo>
                    <a:pt x="352043" y="965730"/>
                  </a:lnTo>
                  <a:lnTo>
                    <a:pt x="348233" y="970302"/>
                  </a:lnTo>
                  <a:lnTo>
                    <a:pt x="348233" y="998095"/>
                  </a:lnTo>
                  <a:lnTo>
                    <a:pt x="352043" y="995321"/>
                  </a:lnTo>
                  <a:close/>
                </a:path>
                <a:path w="3404870" h="1403985">
                  <a:moveTo>
                    <a:pt x="526541" y="723100"/>
                  </a:moveTo>
                  <a:lnTo>
                    <a:pt x="526541" y="695220"/>
                  </a:lnTo>
                  <a:lnTo>
                    <a:pt x="524255" y="696744"/>
                  </a:lnTo>
                  <a:lnTo>
                    <a:pt x="439673" y="749322"/>
                  </a:lnTo>
                  <a:lnTo>
                    <a:pt x="437388" y="750846"/>
                  </a:lnTo>
                  <a:lnTo>
                    <a:pt x="435864" y="752370"/>
                  </a:lnTo>
                  <a:lnTo>
                    <a:pt x="435102" y="754656"/>
                  </a:lnTo>
                  <a:lnTo>
                    <a:pt x="349248" y="967783"/>
                  </a:lnTo>
                  <a:lnTo>
                    <a:pt x="352043" y="965730"/>
                  </a:lnTo>
                  <a:lnTo>
                    <a:pt x="352043" y="995321"/>
                  </a:lnTo>
                  <a:lnTo>
                    <a:pt x="366521" y="984780"/>
                  </a:lnTo>
                  <a:lnTo>
                    <a:pt x="369569" y="981732"/>
                  </a:lnTo>
                  <a:lnTo>
                    <a:pt x="370331" y="979446"/>
                  </a:lnTo>
                  <a:lnTo>
                    <a:pt x="452628" y="775150"/>
                  </a:lnTo>
                  <a:lnTo>
                    <a:pt x="452628" y="769134"/>
                  </a:lnTo>
                  <a:lnTo>
                    <a:pt x="457200" y="763800"/>
                  </a:lnTo>
                  <a:lnTo>
                    <a:pt x="457200" y="766287"/>
                  </a:lnTo>
                  <a:lnTo>
                    <a:pt x="526541" y="723100"/>
                  </a:lnTo>
                  <a:close/>
                </a:path>
                <a:path w="3404870" h="1403985">
                  <a:moveTo>
                    <a:pt x="457200" y="763800"/>
                  </a:moveTo>
                  <a:lnTo>
                    <a:pt x="452628" y="769134"/>
                  </a:lnTo>
                  <a:lnTo>
                    <a:pt x="455862" y="767120"/>
                  </a:lnTo>
                  <a:lnTo>
                    <a:pt x="457200" y="763800"/>
                  </a:lnTo>
                  <a:close/>
                </a:path>
                <a:path w="3404870" h="1403985">
                  <a:moveTo>
                    <a:pt x="455862" y="767120"/>
                  </a:moveTo>
                  <a:lnTo>
                    <a:pt x="452628" y="769134"/>
                  </a:lnTo>
                  <a:lnTo>
                    <a:pt x="452628" y="775150"/>
                  </a:lnTo>
                  <a:lnTo>
                    <a:pt x="455862" y="767120"/>
                  </a:lnTo>
                  <a:close/>
                </a:path>
                <a:path w="3404870" h="1403985">
                  <a:moveTo>
                    <a:pt x="457200" y="766287"/>
                  </a:moveTo>
                  <a:lnTo>
                    <a:pt x="457200" y="763800"/>
                  </a:lnTo>
                  <a:lnTo>
                    <a:pt x="455862" y="767120"/>
                  </a:lnTo>
                  <a:lnTo>
                    <a:pt x="457200" y="766287"/>
                  </a:lnTo>
                  <a:close/>
                </a:path>
                <a:path w="3404870" h="1403985">
                  <a:moveTo>
                    <a:pt x="524515" y="696482"/>
                  </a:moveTo>
                  <a:lnTo>
                    <a:pt x="524255" y="696644"/>
                  </a:lnTo>
                  <a:lnTo>
                    <a:pt x="524515" y="696482"/>
                  </a:lnTo>
                  <a:close/>
                </a:path>
                <a:path w="3404870" h="1403985">
                  <a:moveTo>
                    <a:pt x="526541" y="695220"/>
                  </a:moveTo>
                  <a:lnTo>
                    <a:pt x="524515" y="696482"/>
                  </a:lnTo>
                  <a:lnTo>
                    <a:pt x="524255" y="696744"/>
                  </a:lnTo>
                  <a:lnTo>
                    <a:pt x="526541" y="695220"/>
                  </a:lnTo>
                  <a:close/>
                </a:path>
                <a:path w="3404870" h="1403985">
                  <a:moveTo>
                    <a:pt x="3404616" y="329460"/>
                  </a:moveTo>
                  <a:lnTo>
                    <a:pt x="3400044" y="324126"/>
                  </a:lnTo>
                  <a:lnTo>
                    <a:pt x="3393186" y="322602"/>
                  </a:lnTo>
                  <a:lnTo>
                    <a:pt x="3307842" y="311934"/>
                  </a:lnTo>
                  <a:lnTo>
                    <a:pt x="3220212" y="294408"/>
                  </a:lnTo>
                  <a:lnTo>
                    <a:pt x="3134867" y="283740"/>
                  </a:lnTo>
                  <a:lnTo>
                    <a:pt x="3048000" y="266214"/>
                  </a:lnTo>
                  <a:lnTo>
                    <a:pt x="2874264" y="234210"/>
                  </a:lnTo>
                  <a:lnTo>
                    <a:pt x="2788920" y="218970"/>
                  </a:lnTo>
                  <a:lnTo>
                    <a:pt x="2702052" y="194586"/>
                  </a:lnTo>
                  <a:lnTo>
                    <a:pt x="2616708" y="170202"/>
                  </a:lnTo>
                  <a:lnTo>
                    <a:pt x="2529078" y="136674"/>
                  </a:lnTo>
                  <a:lnTo>
                    <a:pt x="2442210" y="108480"/>
                  </a:lnTo>
                  <a:lnTo>
                    <a:pt x="2355341" y="84096"/>
                  </a:lnTo>
                  <a:lnTo>
                    <a:pt x="2268474" y="61998"/>
                  </a:lnTo>
                  <a:lnTo>
                    <a:pt x="2180843" y="42948"/>
                  </a:lnTo>
                  <a:lnTo>
                    <a:pt x="2094738" y="26946"/>
                  </a:lnTo>
                  <a:lnTo>
                    <a:pt x="2007108" y="13992"/>
                  </a:lnTo>
                  <a:lnTo>
                    <a:pt x="1952736" y="8215"/>
                  </a:lnTo>
                  <a:lnTo>
                    <a:pt x="1899529" y="3929"/>
                  </a:lnTo>
                  <a:lnTo>
                    <a:pt x="1847405" y="1176"/>
                  </a:lnTo>
                  <a:lnTo>
                    <a:pt x="1796280" y="0"/>
                  </a:lnTo>
                  <a:lnTo>
                    <a:pt x="1746070" y="440"/>
                  </a:lnTo>
                  <a:lnTo>
                    <a:pt x="1696693" y="2540"/>
                  </a:lnTo>
                  <a:lnTo>
                    <a:pt x="1648065" y="6341"/>
                  </a:lnTo>
                  <a:lnTo>
                    <a:pt x="1600103" y="11885"/>
                  </a:lnTo>
                  <a:lnTo>
                    <a:pt x="1552724" y="19214"/>
                  </a:lnTo>
                  <a:lnTo>
                    <a:pt x="1505845" y="28370"/>
                  </a:lnTo>
                  <a:lnTo>
                    <a:pt x="1459382" y="39395"/>
                  </a:lnTo>
                  <a:lnTo>
                    <a:pt x="1413252" y="52331"/>
                  </a:lnTo>
                  <a:lnTo>
                    <a:pt x="1367373" y="67220"/>
                  </a:lnTo>
                  <a:lnTo>
                    <a:pt x="1321660" y="84103"/>
                  </a:lnTo>
                  <a:lnTo>
                    <a:pt x="1276030" y="103023"/>
                  </a:lnTo>
                  <a:lnTo>
                    <a:pt x="1230402" y="124021"/>
                  </a:lnTo>
                  <a:lnTo>
                    <a:pt x="1184690" y="147140"/>
                  </a:lnTo>
                  <a:lnTo>
                    <a:pt x="1138812" y="172421"/>
                  </a:lnTo>
                  <a:lnTo>
                    <a:pt x="1092685" y="199907"/>
                  </a:lnTo>
                  <a:lnTo>
                    <a:pt x="1046226" y="229638"/>
                  </a:lnTo>
                  <a:lnTo>
                    <a:pt x="958596" y="293646"/>
                  </a:lnTo>
                  <a:lnTo>
                    <a:pt x="870966" y="361464"/>
                  </a:lnTo>
                  <a:lnTo>
                    <a:pt x="784859" y="441474"/>
                  </a:lnTo>
                  <a:lnTo>
                    <a:pt x="697991" y="523770"/>
                  </a:lnTo>
                  <a:lnTo>
                    <a:pt x="610361" y="609876"/>
                  </a:lnTo>
                  <a:lnTo>
                    <a:pt x="524515" y="696482"/>
                  </a:lnTo>
                  <a:lnTo>
                    <a:pt x="526541" y="695220"/>
                  </a:lnTo>
                  <a:lnTo>
                    <a:pt x="526541" y="723100"/>
                  </a:lnTo>
                  <a:lnTo>
                    <a:pt x="539496" y="715032"/>
                  </a:lnTo>
                  <a:lnTo>
                    <a:pt x="540258" y="714270"/>
                  </a:lnTo>
                  <a:lnTo>
                    <a:pt x="541019" y="714270"/>
                  </a:lnTo>
                  <a:lnTo>
                    <a:pt x="541019" y="713508"/>
                  </a:lnTo>
                  <a:lnTo>
                    <a:pt x="627125" y="626640"/>
                  </a:lnTo>
                  <a:lnTo>
                    <a:pt x="751310" y="503841"/>
                  </a:lnTo>
                  <a:lnTo>
                    <a:pt x="788686" y="468236"/>
                  </a:lnTo>
                  <a:lnTo>
                    <a:pt x="826164" y="433750"/>
                  </a:lnTo>
                  <a:lnTo>
                    <a:pt x="863786" y="400417"/>
                  </a:lnTo>
                  <a:lnTo>
                    <a:pt x="901592" y="368267"/>
                  </a:lnTo>
                  <a:lnTo>
                    <a:pt x="939625" y="337333"/>
                  </a:lnTo>
                  <a:lnTo>
                    <a:pt x="977927" y="307647"/>
                  </a:lnTo>
                  <a:lnTo>
                    <a:pt x="1016539" y="279242"/>
                  </a:lnTo>
                  <a:lnTo>
                    <a:pt x="1055502" y="252148"/>
                  </a:lnTo>
                  <a:lnTo>
                    <a:pt x="1094858" y="226398"/>
                  </a:lnTo>
                  <a:lnTo>
                    <a:pt x="1134649" y="202024"/>
                  </a:lnTo>
                  <a:lnTo>
                    <a:pt x="1174916" y="179058"/>
                  </a:lnTo>
                  <a:lnTo>
                    <a:pt x="1215702" y="157533"/>
                  </a:lnTo>
                  <a:lnTo>
                    <a:pt x="1257047" y="137479"/>
                  </a:lnTo>
                  <a:lnTo>
                    <a:pt x="1298994" y="118930"/>
                  </a:lnTo>
                  <a:lnTo>
                    <a:pt x="1341583" y="101916"/>
                  </a:lnTo>
                  <a:lnTo>
                    <a:pt x="1384857" y="86471"/>
                  </a:lnTo>
                  <a:lnTo>
                    <a:pt x="1428857" y="72626"/>
                  </a:lnTo>
                  <a:lnTo>
                    <a:pt x="1473625" y="60414"/>
                  </a:lnTo>
                  <a:lnTo>
                    <a:pt x="1519202" y="49865"/>
                  </a:lnTo>
                  <a:lnTo>
                    <a:pt x="1565630" y="41013"/>
                  </a:lnTo>
                  <a:lnTo>
                    <a:pt x="1612951" y="33889"/>
                  </a:lnTo>
                  <a:lnTo>
                    <a:pt x="1661206" y="28525"/>
                  </a:lnTo>
                  <a:lnTo>
                    <a:pt x="1710438" y="24954"/>
                  </a:lnTo>
                  <a:lnTo>
                    <a:pt x="1760686" y="23207"/>
                  </a:lnTo>
                  <a:lnTo>
                    <a:pt x="1811994" y="23316"/>
                  </a:lnTo>
                  <a:lnTo>
                    <a:pt x="1864403" y="25314"/>
                  </a:lnTo>
                  <a:lnTo>
                    <a:pt x="1917953" y="29232"/>
                  </a:lnTo>
                  <a:lnTo>
                    <a:pt x="2004822" y="37614"/>
                  </a:lnTo>
                  <a:lnTo>
                    <a:pt x="2090927" y="50568"/>
                  </a:lnTo>
                  <a:lnTo>
                    <a:pt x="2176272" y="66570"/>
                  </a:lnTo>
                  <a:lnTo>
                    <a:pt x="2224427" y="76957"/>
                  </a:lnTo>
                  <a:lnTo>
                    <a:pt x="2273089" y="88041"/>
                  </a:lnTo>
                  <a:lnTo>
                    <a:pt x="2322025" y="99906"/>
                  </a:lnTo>
                  <a:lnTo>
                    <a:pt x="2371002" y="112639"/>
                  </a:lnTo>
                  <a:lnTo>
                    <a:pt x="2419785" y="126325"/>
                  </a:lnTo>
                  <a:lnTo>
                    <a:pt x="2468143" y="141049"/>
                  </a:lnTo>
                  <a:lnTo>
                    <a:pt x="2515841" y="156896"/>
                  </a:lnTo>
                  <a:lnTo>
                    <a:pt x="2562646" y="173951"/>
                  </a:lnTo>
                  <a:lnTo>
                    <a:pt x="2608326" y="192300"/>
                  </a:lnTo>
                  <a:lnTo>
                    <a:pt x="2695193" y="217446"/>
                  </a:lnTo>
                  <a:lnTo>
                    <a:pt x="2782062" y="241830"/>
                  </a:lnTo>
                  <a:lnTo>
                    <a:pt x="2870454" y="257832"/>
                  </a:lnTo>
                  <a:lnTo>
                    <a:pt x="2956560" y="273834"/>
                  </a:lnTo>
                  <a:lnTo>
                    <a:pt x="3043428" y="289836"/>
                  </a:lnTo>
                  <a:lnTo>
                    <a:pt x="3130296" y="306600"/>
                  </a:lnTo>
                  <a:lnTo>
                    <a:pt x="3217164" y="318030"/>
                  </a:lnTo>
                  <a:lnTo>
                    <a:pt x="3303270" y="334794"/>
                  </a:lnTo>
                  <a:lnTo>
                    <a:pt x="3390138" y="346224"/>
                  </a:lnTo>
                  <a:lnTo>
                    <a:pt x="3396996" y="346986"/>
                  </a:lnTo>
                  <a:lnTo>
                    <a:pt x="3403092" y="342414"/>
                  </a:lnTo>
                  <a:lnTo>
                    <a:pt x="3403854" y="336318"/>
                  </a:lnTo>
                  <a:lnTo>
                    <a:pt x="3404616" y="329460"/>
                  </a:lnTo>
                  <a:close/>
                </a:path>
              </a:pathLst>
            </a:custGeom>
            <a:solidFill>
              <a:srgbClr val="5B9BD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2210561" y="3477768"/>
              <a:ext cx="2539365" cy="1809114"/>
            </a:xfrm>
            <a:custGeom>
              <a:avLst/>
              <a:gdLst/>
              <a:ahLst/>
              <a:cxnLst/>
              <a:rect l="l" t="t" r="r" b="b"/>
              <a:pathLst>
                <a:path w="2539365" h="1809114">
                  <a:moveTo>
                    <a:pt x="1755648" y="1523082"/>
                  </a:moveTo>
                  <a:lnTo>
                    <a:pt x="1755648" y="1494282"/>
                  </a:lnTo>
                  <a:lnTo>
                    <a:pt x="1668780" y="1388364"/>
                  </a:lnTo>
                  <a:lnTo>
                    <a:pt x="1496568" y="1172717"/>
                  </a:lnTo>
                  <a:lnTo>
                    <a:pt x="1149096" y="729234"/>
                  </a:lnTo>
                  <a:lnTo>
                    <a:pt x="1062228" y="621030"/>
                  </a:lnTo>
                  <a:lnTo>
                    <a:pt x="976122" y="515874"/>
                  </a:lnTo>
                  <a:lnTo>
                    <a:pt x="888491" y="415290"/>
                  </a:lnTo>
                  <a:lnTo>
                    <a:pt x="801624" y="321564"/>
                  </a:lnTo>
                  <a:lnTo>
                    <a:pt x="714756" y="236982"/>
                  </a:lnTo>
                  <a:lnTo>
                    <a:pt x="627126" y="162306"/>
                  </a:lnTo>
                  <a:lnTo>
                    <a:pt x="538734" y="100584"/>
                  </a:lnTo>
                  <a:lnTo>
                    <a:pt x="451866" y="51816"/>
                  </a:lnTo>
                  <a:lnTo>
                    <a:pt x="364236" y="17526"/>
                  </a:lnTo>
                  <a:lnTo>
                    <a:pt x="362712" y="17526"/>
                  </a:lnTo>
                  <a:lnTo>
                    <a:pt x="275844" y="762"/>
                  </a:lnTo>
                  <a:lnTo>
                    <a:pt x="275082" y="0"/>
                  </a:lnTo>
                  <a:lnTo>
                    <a:pt x="184404" y="0"/>
                  </a:lnTo>
                  <a:lnTo>
                    <a:pt x="97535" y="22098"/>
                  </a:lnTo>
                  <a:lnTo>
                    <a:pt x="96011" y="22098"/>
                  </a:lnTo>
                  <a:lnTo>
                    <a:pt x="96011" y="22860"/>
                  </a:lnTo>
                  <a:lnTo>
                    <a:pt x="9143" y="60198"/>
                  </a:lnTo>
                  <a:lnTo>
                    <a:pt x="3047" y="62484"/>
                  </a:lnTo>
                  <a:lnTo>
                    <a:pt x="0" y="69342"/>
                  </a:lnTo>
                  <a:lnTo>
                    <a:pt x="3047" y="75438"/>
                  </a:lnTo>
                  <a:lnTo>
                    <a:pt x="5333" y="81534"/>
                  </a:lnTo>
                  <a:lnTo>
                    <a:pt x="12191" y="83820"/>
                  </a:lnTo>
                  <a:lnTo>
                    <a:pt x="18287" y="81534"/>
                  </a:lnTo>
                  <a:lnTo>
                    <a:pt x="102869" y="45178"/>
                  </a:lnTo>
                  <a:lnTo>
                    <a:pt x="102869" y="44958"/>
                  </a:lnTo>
                  <a:lnTo>
                    <a:pt x="105155" y="44196"/>
                  </a:lnTo>
                  <a:lnTo>
                    <a:pt x="105155" y="44376"/>
                  </a:lnTo>
                  <a:lnTo>
                    <a:pt x="189738" y="22860"/>
                  </a:lnTo>
                  <a:lnTo>
                    <a:pt x="189738" y="23622"/>
                  </a:lnTo>
                  <a:lnTo>
                    <a:pt x="273558" y="23622"/>
                  </a:lnTo>
                  <a:lnTo>
                    <a:pt x="273558" y="24063"/>
                  </a:lnTo>
                  <a:lnTo>
                    <a:pt x="355854" y="39944"/>
                  </a:lnTo>
                  <a:lnTo>
                    <a:pt x="355854" y="39624"/>
                  </a:lnTo>
                  <a:lnTo>
                    <a:pt x="358140" y="40386"/>
                  </a:lnTo>
                  <a:lnTo>
                    <a:pt x="358140" y="40526"/>
                  </a:lnTo>
                  <a:lnTo>
                    <a:pt x="442722" y="73914"/>
                  </a:lnTo>
                  <a:lnTo>
                    <a:pt x="527304" y="121158"/>
                  </a:lnTo>
                  <a:lnTo>
                    <a:pt x="613410" y="181356"/>
                  </a:lnTo>
                  <a:lnTo>
                    <a:pt x="699516" y="255270"/>
                  </a:lnTo>
                  <a:lnTo>
                    <a:pt x="784860" y="338328"/>
                  </a:lnTo>
                  <a:lnTo>
                    <a:pt x="871728" y="431292"/>
                  </a:lnTo>
                  <a:lnTo>
                    <a:pt x="957834" y="531114"/>
                  </a:lnTo>
                  <a:lnTo>
                    <a:pt x="1043940" y="636270"/>
                  </a:lnTo>
                  <a:lnTo>
                    <a:pt x="1130808" y="744474"/>
                  </a:lnTo>
                  <a:lnTo>
                    <a:pt x="1217676" y="854202"/>
                  </a:lnTo>
                  <a:lnTo>
                    <a:pt x="1477518" y="1187196"/>
                  </a:lnTo>
                  <a:lnTo>
                    <a:pt x="1563624" y="1295400"/>
                  </a:lnTo>
                  <a:lnTo>
                    <a:pt x="1650492" y="1402842"/>
                  </a:lnTo>
                  <a:lnTo>
                    <a:pt x="1738121" y="1508760"/>
                  </a:lnTo>
                  <a:lnTo>
                    <a:pt x="1738121" y="1509522"/>
                  </a:lnTo>
                  <a:lnTo>
                    <a:pt x="1739645" y="1511045"/>
                  </a:lnTo>
                  <a:lnTo>
                    <a:pt x="1755648" y="1523082"/>
                  </a:lnTo>
                  <a:close/>
                </a:path>
                <a:path w="2539365" h="1809114">
                  <a:moveTo>
                    <a:pt x="105155" y="44196"/>
                  </a:moveTo>
                  <a:lnTo>
                    <a:pt x="102869" y="44958"/>
                  </a:lnTo>
                  <a:lnTo>
                    <a:pt x="104127" y="44638"/>
                  </a:lnTo>
                  <a:lnTo>
                    <a:pt x="105155" y="44196"/>
                  </a:lnTo>
                  <a:close/>
                </a:path>
                <a:path w="2539365" h="1809114">
                  <a:moveTo>
                    <a:pt x="104127" y="44638"/>
                  </a:moveTo>
                  <a:lnTo>
                    <a:pt x="102869" y="44958"/>
                  </a:lnTo>
                  <a:lnTo>
                    <a:pt x="102869" y="45178"/>
                  </a:lnTo>
                  <a:lnTo>
                    <a:pt x="104127" y="44638"/>
                  </a:lnTo>
                  <a:close/>
                </a:path>
                <a:path w="2539365" h="1809114">
                  <a:moveTo>
                    <a:pt x="105155" y="44376"/>
                  </a:moveTo>
                  <a:lnTo>
                    <a:pt x="105155" y="44196"/>
                  </a:lnTo>
                  <a:lnTo>
                    <a:pt x="104127" y="44638"/>
                  </a:lnTo>
                  <a:lnTo>
                    <a:pt x="105155" y="44376"/>
                  </a:lnTo>
                  <a:close/>
                </a:path>
                <a:path w="2539365" h="1809114">
                  <a:moveTo>
                    <a:pt x="189738" y="23622"/>
                  </a:moveTo>
                  <a:lnTo>
                    <a:pt x="189738" y="22860"/>
                  </a:lnTo>
                  <a:lnTo>
                    <a:pt x="187451" y="23622"/>
                  </a:lnTo>
                  <a:lnTo>
                    <a:pt x="189738" y="23622"/>
                  </a:lnTo>
                  <a:close/>
                </a:path>
                <a:path w="2539365" h="1809114">
                  <a:moveTo>
                    <a:pt x="273558" y="24063"/>
                  </a:moveTo>
                  <a:lnTo>
                    <a:pt x="273558" y="23622"/>
                  </a:lnTo>
                  <a:lnTo>
                    <a:pt x="271272" y="23622"/>
                  </a:lnTo>
                  <a:lnTo>
                    <a:pt x="273558" y="24063"/>
                  </a:lnTo>
                  <a:close/>
                </a:path>
                <a:path w="2539365" h="1809114">
                  <a:moveTo>
                    <a:pt x="358140" y="40386"/>
                  </a:moveTo>
                  <a:lnTo>
                    <a:pt x="355854" y="39624"/>
                  </a:lnTo>
                  <a:lnTo>
                    <a:pt x="357444" y="40251"/>
                  </a:lnTo>
                  <a:lnTo>
                    <a:pt x="358140" y="40386"/>
                  </a:lnTo>
                  <a:close/>
                </a:path>
                <a:path w="2539365" h="1809114">
                  <a:moveTo>
                    <a:pt x="357444" y="40251"/>
                  </a:moveTo>
                  <a:lnTo>
                    <a:pt x="355854" y="39624"/>
                  </a:lnTo>
                  <a:lnTo>
                    <a:pt x="355854" y="39944"/>
                  </a:lnTo>
                  <a:lnTo>
                    <a:pt x="357444" y="40251"/>
                  </a:lnTo>
                  <a:close/>
                </a:path>
                <a:path w="2539365" h="1809114">
                  <a:moveTo>
                    <a:pt x="358140" y="40526"/>
                  </a:moveTo>
                  <a:lnTo>
                    <a:pt x="358140" y="40386"/>
                  </a:lnTo>
                  <a:lnTo>
                    <a:pt x="357444" y="40251"/>
                  </a:lnTo>
                  <a:lnTo>
                    <a:pt x="358140" y="40526"/>
                  </a:lnTo>
                  <a:close/>
                </a:path>
                <a:path w="2539365" h="1809114">
                  <a:moveTo>
                    <a:pt x="1925982" y="1619200"/>
                  </a:moveTo>
                  <a:lnTo>
                    <a:pt x="1840230" y="1556766"/>
                  </a:lnTo>
                  <a:lnTo>
                    <a:pt x="1754124" y="1491995"/>
                  </a:lnTo>
                  <a:lnTo>
                    <a:pt x="1755648" y="1494282"/>
                  </a:lnTo>
                  <a:lnTo>
                    <a:pt x="1755648" y="1523082"/>
                  </a:lnTo>
                  <a:lnTo>
                    <a:pt x="1825752" y="1575816"/>
                  </a:lnTo>
                  <a:lnTo>
                    <a:pt x="1912620" y="1639062"/>
                  </a:lnTo>
                  <a:lnTo>
                    <a:pt x="1914144" y="1639824"/>
                  </a:lnTo>
                  <a:lnTo>
                    <a:pt x="1914906" y="1640586"/>
                  </a:lnTo>
                  <a:lnTo>
                    <a:pt x="1915668" y="1640586"/>
                  </a:lnTo>
                  <a:lnTo>
                    <a:pt x="1924050" y="1643674"/>
                  </a:lnTo>
                  <a:lnTo>
                    <a:pt x="1924050" y="1618488"/>
                  </a:lnTo>
                  <a:lnTo>
                    <a:pt x="1925982" y="1619200"/>
                  </a:lnTo>
                  <a:close/>
                </a:path>
                <a:path w="2539365" h="1809114">
                  <a:moveTo>
                    <a:pt x="1927098" y="1620011"/>
                  </a:moveTo>
                  <a:lnTo>
                    <a:pt x="1925982" y="1619200"/>
                  </a:lnTo>
                  <a:lnTo>
                    <a:pt x="1924050" y="1618488"/>
                  </a:lnTo>
                  <a:lnTo>
                    <a:pt x="1927098" y="1620011"/>
                  </a:lnTo>
                  <a:close/>
                </a:path>
                <a:path w="2539365" h="1809114">
                  <a:moveTo>
                    <a:pt x="1927098" y="1644797"/>
                  </a:moveTo>
                  <a:lnTo>
                    <a:pt x="1927098" y="1620011"/>
                  </a:lnTo>
                  <a:lnTo>
                    <a:pt x="1924050" y="1618488"/>
                  </a:lnTo>
                  <a:lnTo>
                    <a:pt x="1924050" y="1643674"/>
                  </a:lnTo>
                  <a:lnTo>
                    <a:pt x="1927098" y="1644797"/>
                  </a:lnTo>
                  <a:close/>
                </a:path>
                <a:path w="2539365" h="1809114">
                  <a:moveTo>
                    <a:pt x="2538984" y="1792224"/>
                  </a:moveTo>
                  <a:lnTo>
                    <a:pt x="2535174" y="1786128"/>
                  </a:lnTo>
                  <a:lnTo>
                    <a:pt x="2528316" y="1785366"/>
                  </a:lnTo>
                  <a:lnTo>
                    <a:pt x="2356104" y="1753362"/>
                  </a:lnTo>
                  <a:lnTo>
                    <a:pt x="2183892" y="1703070"/>
                  </a:lnTo>
                  <a:lnTo>
                    <a:pt x="2097024" y="1669541"/>
                  </a:lnTo>
                  <a:lnTo>
                    <a:pt x="2096262" y="1669541"/>
                  </a:lnTo>
                  <a:lnTo>
                    <a:pt x="2095500" y="1668779"/>
                  </a:lnTo>
                  <a:lnTo>
                    <a:pt x="2010918" y="1650491"/>
                  </a:lnTo>
                  <a:lnTo>
                    <a:pt x="1925982" y="1619200"/>
                  </a:lnTo>
                  <a:lnTo>
                    <a:pt x="1927098" y="1620011"/>
                  </a:lnTo>
                  <a:lnTo>
                    <a:pt x="1927098" y="1644797"/>
                  </a:lnTo>
                  <a:lnTo>
                    <a:pt x="2002536" y="1672589"/>
                  </a:lnTo>
                  <a:lnTo>
                    <a:pt x="2088642" y="1692057"/>
                  </a:lnTo>
                  <a:lnTo>
                    <a:pt x="2088642" y="1691640"/>
                  </a:lnTo>
                  <a:lnTo>
                    <a:pt x="2175510" y="1725168"/>
                  </a:lnTo>
                  <a:lnTo>
                    <a:pt x="2263140" y="1750314"/>
                  </a:lnTo>
                  <a:lnTo>
                    <a:pt x="2349246" y="1775460"/>
                  </a:lnTo>
                  <a:lnTo>
                    <a:pt x="2437638" y="1792986"/>
                  </a:lnTo>
                  <a:lnTo>
                    <a:pt x="2524506" y="1808226"/>
                  </a:lnTo>
                  <a:lnTo>
                    <a:pt x="2530602" y="1808988"/>
                  </a:lnTo>
                  <a:lnTo>
                    <a:pt x="2536698" y="1805178"/>
                  </a:lnTo>
                  <a:lnTo>
                    <a:pt x="2538222" y="1798320"/>
                  </a:lnTo>
                  <a:lnTo>
                    <a:pt x="2538984" y="1792224"/>
                  </a:lnTo>
                  <a:close/>
                </a:path>
                <a:path w="2539365" h="1809114">
                  <a:moveTo>
                    <a:pt x="2090166" y="1692402"/>
                  </a:moveTo>
                  <a:lnTo>
                    <a:pt x="2088642" y="1691640"/>
                  </a:lnTo>
                  <a:lnTo>
                    <a:pt x="2088642" y="1692057"/>
                  </a:lnTo>
                  <a:lnTo>
                    <a:pt x="2090166" y="1692402"/>
                  </a:lnTo>
                  <a:close/>
                </a:path>
              </a:pathLst>
            </a:custGeom>
            <a:solidFill>
              <a:srgbClr val="ED7D3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314450" y="2948939"/>
              <a:ext cx="3465829" cy="7620"/>
            </a:xfrm>
            <a:custGeom>
              <a:avLst/>
              <a:gdLst/>
              <a:ahLst/>
              <a:cxnLst/>
              <a:rect l="l" t="t" r="r" b="b"/>
              <a:pathLst>
                <a:path w="3465829" h="7619">
                  <a:moveTo>
                    <a:pt x="3465576" y="7620"/>
                  </a:moveTo>
                  <a:lnTo>
                    <a:pt x="3465576" y="0"/>
                  </a:lnTo>
                  <a:lnTo>
                    <a:pt x="0" y="0"/>
                  </a:lnTo>
                  <a:lnTo>
                    <a:pt x="0" y="7620"/>
                  </a:lnTo>
                  <a:lnTo>
                    <a:pt x="3465576" y="762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1166113" y="5267197"/>
            <a:ext cx="7366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74851" y="4788663"/>
            <a:ext cx="26479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5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26842" y="4309363"/>
            <a:ext cx="31305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1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926842" y="3830063"/>
            <a:ext cx="31305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1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5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26842" y="3351529"/>
            <a:ext cx="31305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26842" y="2872229"/>
            <a:ext cx="31305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5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0000</a:t>
            </a:r>
            <a:endParaRPr sz="750">
              <a:latin typeface="Calibri"/>
              <a:cs typeface="Calibri"/>
            </a:endParaRPr>
          </a:p>
        </p:txBody>
      </p:sp>
      <p:pic>
        <p:nvPicPr>
          <p:cNvPr id="15" name="object 1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11580" y="5435346"/>
            <a:ext cx="3452621" cy="166115"/>
          </a:xfrm>
          <a:prstGeom prst="rect">
            <a:avLst/>
          </a:prstGeom>
        </p:spPr>
      </p:pic>
      <p:sp>
        <p:nvSpPr>
          <p:cNvPr id="16" name="object 16"/>
          <p:cNvSpPr txBox="1"/>
          <p:nvPr/>
        </p:nvSpPr>
        <p:spPr>
          <a:xfrm>
            <a:off x="788543" y="3768579"/>
            <a:ext cx="130810" cy="764540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880"/>
              </a:lnSpc>
            </a:pPr>
            <a:r>
              <a:rPr dirty="0" sz="800" spc="5">
                <a:solidFill>
                  <a:srgbClr val="585858"/>
                </a:solidFill>
                <a:latin typeface="Calibri"/>
                <a:cs typeface="Calibri"/>
              </a:rPr>
              <a:t>Metric</a:t>
            </a:r>
            <a:r>
              <a:rPr dirty="0" sz="800" spc="-2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800" spc="5">
                <a:solidFill>
                  <a:srgbClr val="585858"/>
                </a:solidFill>
                <a:latin typeface="Calibri"/>
                <a:cs typeface="Calibri"/>
              </a:rPr>
              <a:t>Tons</a:t>
            </a:r>
            <a:r>
              <a:rPr dirty="0" sz="800" spc="14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VOC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738120" y="5636767"/>
            <a:ext cx="618490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Calend</a:t>
            </a:r>
            <a:r>
              <a:rPr dirty="0" sz="800">
                <a:solidFill>
                  <a:srgbClr val="585858"/>
                </a:solidFill>
                <a:latin typeface="Calibri"/>
                <a:cs typeface="Calibri"/>
              </a:rPr>
              <a:t>a</a:t>
            </a:r>
            <a:r>
              <a:rPr dirty="0" sz="800" spc="5">
                <a:solidFill>
                  <a:srgbClr val="585858"/>
                </a:solidFill>
                <a:latin typeface="Calibri"/>
                <a:cs typeface="Calibri"/>
              </a:rPr>
              <a:t>r</a:t>
            </a:r>
            <a:r>
              <a:rPr dirty="0" sz="800" spc="-1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800" spc="5">
                <a:solidFill>
                  <a:srgbClr val="585858"/>
                </a:solidFill>
                <a:latin typeface="Calibri"/>
                <a:cs typeface="Calibri"/>
              </a:rPr>
              <a:t>Y</a:t>
            </a: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ear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627885" y="2622295"/>
            <a:ext cx="2402205" cy="2019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50" spc="-5">
                <a:solidFill>
                  <a:srgbClr val="585858"/>
                </a:solidFill>
                <a:latin typeface="Calibri"/>
                <a:cs typeface="Calibri"/>
              </a:rPr>
              <a:t>China</a:t>
            </a:r>
            <a:r>
              <a:rPr dirty="0" sz="115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1150" spc="-5">
                <a:solidFill>
                  <a:srgbClr val="585858"/>
                </a:solidFill>
                <a:latin typeface="Calibri"/>
                <a:cs typeface="Calibri"/>
              </a:rPr>
              <a:t>VOC Refueling</a:t>
            </a:r>
            <a:r>
              <a:rPr dirty="0" sz="115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1150" spc="-5">
                <a:solidFill>
                  <a:srgbClr val="585858"/>
                </a:solidFill>
                <a:latin typeface="Calibri"/>
                <a:cs typeface="Calibri"/>
              </a:rPr>
              <a:t>Emission</a:t>
            </a:r>
            <a:r>
              <a:rPr dirty="0" sz="115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1150" spc="-10">
                <a:solidFill>
                  <a:srgbClr val="585858"/>
                </a:solidFill>
                <a:latin typeface="Calibri"/>
                <a:cs typeface="Calibri"/>
              </a:rPr>
              <a:t>Inventory</a:t>
            </a:r>
            <a:endParaRPr sz="1150">
              <a:latin typeface="Calibri"/>
              <a:cs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654301" y="5990844"/>
            <a:ext cx="224790" cy="24130"/>
          </a:xfrm>
          <a:custGeom>
            <a:avLst/>
            <a:gdLst/>
            <a:ahLst/>
            <a:cxnLst/>
            <a:rect l="l" t="t" r="r" b="b"/>
            <a:pathLst>
              <a:path w="224789" h="24129">
                <a:moveTo>
                  <a:pt x="224790" y="18287"/>
                </a:moveTo>
                <a:lnTo>
                  <a:pt x="224790" y="5333"/>
                </a:lnTo>
                <a:lnTo>
                  <a:pt x="219456" y="0"/>
                </a:lnTo>
                <a:lnTo>
                  <a:pt x="11430" y="0"/>
                </a:lnTo>
                <a:lnTo>
                  <a:pt x="5334" y="0"/>
                </a:lnTo>
                <a:lnTo>
                  <a:pt x="0" y="5334"/>
                </a:lnTo>
                <a:lnTo>
                  <a:pt x="0" y="18288"/>
                </a:lnTo>
                <a:lnTo>
                  <a:pt x="5334" y="23622"/>
                </a:lnTo>
                <a:lnTo>
                  <a:pt x="219456" y="23621"/>
                </a:lnTo>
                <a:lnTo>
                  <a:pt x="224790" y="18287"/>
                </a:lnTo>
                <a:close/>
              </a:path>
            </a:pathLst>
          </a:custGeom>
          <a:solidFill>
            <a:srgbClr val="5B9BD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 txBox="1"/>
          <p:nvPr/>
        </p:nvSpPr>
        <p:spPr>
          <a:xfrm>
            <a:off x="1875535" y="5922517"/>
            <a:ext cx="78041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No</a:t>
            </a:r>
            <a:r>
              <a:rPr dirty="0" sz="750" spc="-2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Vehicle</a:t>
            </a:r>
            <a:r>
              <a:rPr dirty="0" sz="750" spc="-2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Controls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2811017" y="5990844"/>
            <a:ext cx="224790" cy="24130"/>
          </a:xfrm>
          <a:custGeom>
            <a:avLst/>
            <a:gdLst/>
            <a:ahLst/>
            <a:cxnLst/>
            <a:rect l="l" t="t" r="r" b="b"/>
            <a:pathLst>
              <a:path w="224789" h="24129">
                <a:moveTo>
                  <a:pt x="224790" y="18287"/>
                </a:moveTo>
                <a:lnTo>
                  <a:pt x="224790" y="5333"/>
                </a:lnTo>
                <a:lnTo>
                  <a:pt x="219456" y="0"/>
                </a:lnTo>
                <a:lnTo>
                  <a:pt x="11430" y="0"/>
                </a:lnTo>
                <a:lnTo>
                  <a:pt x="5334" y="0"/>
                </a:lnTo>
                <a:lnTo>
                  <a:pt x="0" y="5334"/>
                </a:lnTo>
                <a:lnTo>
                  <a:pt x="0" y="18288"/>
                </a:lnTo>
                <a:lnTo>
                  <a:pt x="5334" y="23622"/>
                </a:lnTo>
                <a:lnTo>
                  <a:pt x="219456" y="23621"/>
                </a:lnTo>
                <a:lnTo>
                  <a:pt x="224790" y="18287"/>
                </a:lnTo>
                <a:close/>
              </a:path>
            </a:pathLst>
          </a:custGeom>
          <a:solidFill>
            <a:srgbClr val="ED7D3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 txBox="1"/>
          <p:nvPr/>
        </p:nvSpPr>
        <p:spPr>
          <a:xfrm>
            <a:off x="3032251" y="5922517"/>
            <a:ext cx="1010919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With</a:t>
            </a:r>
            <a:r>
              <a:rPr dirty="0" sz="750" spc="-4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Vehicle‐based</a:t>
            </a:r>
            <a:r>
              <a:rPr dirty="0" sz="750" spc="-3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ORVR</a:t>
            </a:r>
            <a:endParaRPr sz="750">
              <a:latin typeface="Calibri"/>
              <a:cs typeface="Calibri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5661659" y="2948939"/>
            <a:ext cx="3561079" cy="2402840"/>
            <a:chOff x="5661659" y="2948939"/>
            <a:chExt cx="3561079" cy="2402840"/>
          </a:xfrm>
        </p:grpSpPr>
        <p:sp>
          <p:nvSpPr>
            <p:cNvPr id="24" name="object 24"/>
            <p:cNvSpPr/>
            <p:nvPr/>
          </p:nvSpPr>
          <p:spPr>
            <a:xfrm>
              <a:off x="5661660" y="2948939"/>
              <a:ext cx="3561079" cy="2402840"/>
            </a:xfrm>
            <a:custGeom>
              <a:avLst/>
              <a:gdLst/>
              <a:ahLst/>
              <a:cxnLst/>
              <a:rect l="l" t="t" r="r" b="b"/>
              <a:pathLst>
                <a:path w="3561079" h="2402840">
                  <a:moveTo>
                    <a:pt x="3560826" y="2394966"/>
                  </a:moveTo>
                  <a:lnTo>
                    <a:pt x="0" y="2394966"/>
                  </a:lnTo>
                  <a:lnTo>
                    <a:pt x="0" y="2402598"/>
                  </a:lnTo>
                  <a:lnTo>
                    <a:pt x="3560826" y="2402598"/>
                  </a:lnTo>
                  <a:lnTo>
                    <a:pt x="3560826" y="2394966"/>
                  </a:lnTo>
                  <a:close/>
                </a:path>
                <a:path w="3561079" h="2402840">
                  <a:moveTo>
                    <a:pt x="3560826" y="1915668"/>
                  </a:moveTo>
                  <a:lnTo>
                    <a:pt x="0" y="1915668"/>
                  </a:lnTo>
                  <a:lnTo>
                    <a:pt x="0" y="1924050"/>
                  </a:lnTo>
                  <a:lnTo>
                    <a:pt x="3560826" y="1924050"/>
                  </a:lnTo>
                  <a:lnTo>
                    <a:pt x="3560826" y="1915668"/>
                  </a:lnTo>
                  <a:close/>
                </a:path>
                <a:path w="3561079" h="2402840">
                  <a:moveTo>
                    <a:pt x="3560826" y="1437144"/>
                  </a:moveTo>
                  <a:lnTo>
                    <a:pt x="0" y="1437144"/>
                  </a:lnTo>
                  <a:lnTo>
                    <a:pt x="0" y="1444752"/>
                  </a:lnTo>
                  <a:lnTo>
                    <a:pt x="3560826" y="1444752"/>
                  </a:lnTo>
                  <a:lnTo>
                    <a:pt x="3560826" y="1437144"/>
                  </a:lnTo>
                  <a:close/>
                </a:path>
                <a:path w="3561079" h="2402840">
                  <a:moveTo>
                    <a:pt x="3560826" y="957834"/>
                  </a:moveTo>
                  <a:lnTo>
                    <a:pt x="0" y="957834"/>
                  </a:lnTo>
                  <a:lnTo>
                    <a:pt x="0" y="965454"/>
                  </a:lnTo>
                  <a:lnTo>
                    <a:pt x="3560826" y="965454"/>
                  </a:lnTo>
                  <a:lnTo>
                    <a:pt x="3560826" y="957834"/>
                  </a:lnTo>
                  <a:close/>
                </a:path>
                <a:path w="3561079" h="2402840">
                  <a:moveTo>
                    <a:pt x="3560826" y="479298"/>
                  </a:moveTo>
                  <a:lnTo>
                    <a:pt x="0" y="479298"/>
                  </a:lnTo>
                  <a:lnTo>
                    <a:pt x="0" y="486918"/>
                  </a:lnTo>
                  <a:lnTo>
                    <a:pt x="3560826" y="486918"/>
                  </a:lnTo>
                  <a:lnTo>
                    <a:pt x="3560826" y="479298"/>
                  </a:lnTo>
                  <a:close/>
                </a:path>
                <a:path w="3561079" h="2402840">
                  <a:moveTo>
                    <a:pt x="3560826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3560826" y="7620"/>
                  </a:lnTo>
                  <a:lnTo>
                    <a:pt x="3560826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5692901" y="3265825"/>
              <a:ext cx="3497579" cy="1149350"/>
            </a:xfrm>
            <a:custGeom>
              <a:avLst/>
              <a:gdLst/>
              <a:ahLst/>
              <a:cxnLst/>
              <a:rect l="l" t="t" r="r" b="b"/>
              <a:pathLst>
                <a:path w="3497579" h="1149350">
                  <a:moveTo>
                    <a:pt x="180168" y="913738"/>
                  </a:moveTo>
                  <a:lnTo>
                    <a:pt x="92202" y="1016614"/>
                  </a:lnTo>
                  <a:lnTo>
                    <a:pt x="3810" y="1128628"/>
                  </a:lnTo>
                  <a:lnTo>
                    <a:pt x="0" y="1133200"/>
                  </a:lnTo>
                  <a:lnTo>
                    <a:pt x="762" y="1140820"/>
                  </a:lnTo>
                  <a:lnTo>
                    <a:pt x="5334" y="1145392"/>
                  </a:lnTo>
                  <a:lnTo>
                    <a:pt x="10668" y="1149202"/>
                  </a:lnTo>
                  <a:lnTo>
                    <a:pt x="18288" y="1148440"/>
                  </a:lnTo>
                  <a:lnTo>
                    <a:pt x="22098" y="1143106"/>
                  </a:lnTo>
                  <a:lnTo>
                    <a:pt x="111252" y="1031092"/>
                  </a:lnTo>
                  <a:lnTo>
                    <a:pt x="179832" y="950097"/>
                  </a:lnTo>
                  <a:lnTo>
                    <a:pt x="179832" y="914506"/>
                  </a:lnTo>
                  <a:lnTo>
                    <a:pt x="180168" y="913738"/>
                  </a:lnTo>
                  <a:close/>
                </a:path>
                <a:path w="3497579" h="1149350">
                  <a:moveTo>
                    <a:pt x="182118" y="911458"/>
                  </a:moveTo>
                  <a:lnTo>
                    <a:pt x="180168" y="913738"/>
                  </a:lnTo>
                  <a:lnTo>
                    <a:pt x="179832" y="914506"/>
                  </a:lnTo>
                  <a:lnTo>
                    <a:pt x="182118" y="911458"/>
                  </a:lnTo>
                  <a:close/>
                </a:path>
                <a:path w="3497579" h="1149350">
                  <a:moveTo>
                    <a:pt x="182118" y="947397"/>
                  </a:moveTo>
                  <a:lnTo>
                    <a:pt x="182118" y="911458"/>
                  </a:lnTo>
                  <a:lnTo>
                    <a:pt x="179832" y="914506"/>
                  </a:lnTo>
                  <a:lnTo>
                    <a:pt x="179832" y="950097"/>
                  </a:lnTo>
                  <a:lnTo>
                    <a:pt x="182118" y="947397"/>
                  </a:lnTo>
                  <a:close/>
                </a:path>
                <a:path w="3497579" h="1149350">
                  <a:moveTo>
                    <a:pt x="359177" y="633388"/>
                  </a:moveTo>
                  <a:lnTo>
                    <a:pt x="272796" y="706480"/>
                  </a:lnTo>
                  <a:lnTo>
                    <a:pt x="269748" y="709528"/>
                  </a:lnTo>
                  <a:lnTo>
                    <a:pt x="268986" y="711052"/>
                  </a:lnTo>
                  <a:lnTo>
                    <a:pt x="180168" y="913738"/>
                  </a:lnTo>
                  <a:lnTo>
                    <a:pt x="182118" y="911458"/>
                  </a:lnTo>
                  <a:lnTo>
                    <a:pt x="182118" y="947397"/>
                  </a:lnTo>
                  <a:lnTo>
                    <a:pt x="199644" y="926698"/>
                  </a:lnTo>
                  <a:lnTo>
                    <a:pt x="201168" y="925174"/>
                  </a:lnTo>
                  <a:lnTo>
                    <a:pt x="201930" y="923650"/>
                  </a:lnTo>
                  <a:lnTo>
                    <a:pt x="288036" y="727152"/>
                  </a:lnTo>
                  <a:lnTo>
                    <a:pt x="288036" y="724768"/>
                  </a:lnTo>
                  <a:lnTo>
                    <a:pt x="291084" y="720196"/>
                  </a:lnTo>
                  <a:lnTo>
                    <a:pt x="291084" y="722189"/>
                  </a:lnTo>
                  <a:lnTo>
                    <a:pt x="358140" y="665449"/>
                  </a:lnTo>
                  <a:lnTo>
                    <a:pt x="358140" y="636376"/>
                  </a:lnTo>
                  <a:lnTo>
                    <a:pt x="359177" y="633388"/>
                  </a:lnTo>
                  <a:close/>
                </a:path>
                <a:path w="3497579" h="1149350">
                  <a:moveTo>
                    <a:pt x="291084" y="720196"/>
                  </a:moveTo>
                  <a:lnTo>
                    <a:pt x="288036" y="724768"/>
                  </a:lnTo>
                  <a:lnTo>
                    <a:pt x="289696" y="723364"/>
                  </a:lnTo>
                  <a:lnTo>
                    <a:pt x="291084" y="720196"/>
                  </a:lnTo>
                  <a:close/>
                </a:path>
                <a:path w="3497579" h="1149350">
                  <a:moveTo>
                    <a:pt x="289696" y="723364"/>
                  </a:moveTo>
                  <a:lnTo>
                    <a:pt x="288036" y="724768"/>
                  </a:lnTo>
                  <a:lnTo>
                    <a:pt x="288036" y="727152"/>
                  </a:lnTo>
                  <a:lnTo>
                    <a:pt x="289696" y="723364"/>
                  </a:lnTo>
                  <a:close/>
                </a:path>
                <a:path w="3497579" h="1149350">
                  <a:moveTo>
                    <a:pt x="291084" y="722189"/>
                  </a:moveTo>
                  <a:lnTo>
                    <a:pt x="291084" y="720196"/>
                  </a:lnTo>
                  <a:lnTo>
                    <a:pt x="289696" y="723364"/>
                  </a:lnTo>
                  <a:lnTo>
                    <a:pt x="291084" y="722189"/>
                  </a:lnTo>
                  <a:close/>
                </a:path>
                <a:path w="3497579" h="1149350">
                  <a:moveTo>
                    <a:pt x="361950" y="631042"/>
                  </a:moveTo>
                  <a:lnTo>
                    <a:pt x="359177" y="633388"/>
                  </a:lnTo>
                  <a:lnTo>
                    <a:pt x="358140" y="636376"/>
                  </a:lnTo>
                  <a:lnTo>
                    <a:pt x="361950" y="631042"/>
                  </a:lnTo>
                  <a:close/>
                </a:path>
                <a:path w="3497579" h="1149350">
                  <a:moveTo>
                    <a:pt x="361950" y="662226"/>
                  </a:moveTo>
                  <a:lnTo>
                    <a:pt x="361950" y="631042"/>
                  </a:lnTo>
                  <a:lnTo>
                    <a:pt x="358140" y="636376"/>
                  </a:lnTo>
                  <a:lnTo>
                    <a:pt x="358140" y="665449"/>
                  </a:lnTo>
                  <a:lnTo>
                    <a:pt x="361950" y="662226"/>
                  </a:lnTo>
                  <a:close/>
                </a:path>
                <a:path w="3497579" h="1149350">
                  <a:moveTo>
                    <a:pt x="539410" y="310092"/>
                  </a:moveTo>
                  <a:lnTo>
                    <a:pt x="451866" y="373486"/>
                  </a:lnTo>
                  <a:lnTo>
                    <a:pt x="449580" y="375010"/>
                  </a:lnTo>
                  <a:lnTo>
                    <a:pt x="448056" y="377296"/>
                  </a:lnTo>
                  <a:lnTo>
                    <a:pt x="447294" y="379582"/>
                  </a:lnTo>
                  <a:lnTo>
                    <a:pt x="359177" y="633388"/>
                  </a:lnTo>
                  <a:lnTo>
                    <a:pt x="361950" y="631042"/>
                  </a:lnTo>
                  <a:lnTo>
                    <a:pt x="361950" y="662226"/>
                  </a:lnTo>
                  <a:lnTo>
                    <a:pt x="377190" y="649330"/>
                  </a:lnTo>
                  <a:lnTo>
                    <a:pt x="378714" y="647806"/>
                  </a:lnTo>
                  <a:lnTo>
                    <a:pt x="379476" y="646282"/>
                  </a:lnTo>
                  <a:lnTo>
                    <a:pt x="380238" y="643996"/>
                  </a:lnTo>
                  <a:lnTo>
                    <a:pt x="465582" y="398176"/>
                  </a:lnTo>
                  <a:lnTo>
                    <a:pt x="465582" y="392536"/>
                  </a:lnTo>
                  <a:lnTo>
                    <a:pt x="469392" y="387202"/>
                  </a:lnTo>
                  <a:lnTo>
                    <a:pt x="469392" y="389777"/>
                  </a:lnTo>
                  <a:lnTo>
                    <a:pt x="537972" y="340116"/>
                  </a:lnTo>
                  <a:lnTo>
                    <a:pt x="537972" y="311764"/>
                  </a:lnTo>
                  <a:lnTo>
                    <a:pt x="539410" y="310092"/>
                  </a:lnTo>
                  <a:close/>
                </a:path>
                <a:path w="3497579" h="1149350">
                  <a:moveTo>
                    <a:pt x="469392" y="387202"/>
                  </a:moveTo>
                  <a:lnTo>
                    <a:pt x="465582" y="392536"/>
                  </a:lnTo>
                  <a:lnTo>
                    <a:pt x="468197" y="390642"/>
                  </a:lnTo>
                  <a:lnTo>
                    <a:pt x="469392" y="387202"/>
                  </a:lnTo>
                  <a:close/>
                </a:path>
                <a:path w="3497579" h="1149350">
                  <a:moveTo>
                    <a:pt x="468197" y="390642"/>
                  </a:moveTo>
                  <a:lnTo>
                    <a:pt x="465582" y="392536"/>
                  </a:lnTo>
                  <a:lnTo>
                    <a:pt x="465582" y="398176"/>
                  </a:lnTo>
                  <a:lnTo>
                    <a:pt x="468197" y="390642"/>
                  </a:lnTo>
                  <a:close/>
                </a:path>
                <a:path w="3497579" h="1149350">
                  <a:moveTo>
                    <a:pt x="469392" y="389777"/>
                  </a:moveTo>
                  <a:lnTo>
                    <a:pt x="469392" y="387202"/>
                  </a:lnTo>
                  <a:lnTo>
                    <a:pt x="468197" y="390642"/>
                  </a:lnTo>
                  <a:lnTo>
                    <a:pt x="469392" y="389777"/>
                  </a:lnTo>
                  <a:close/>
                </a:path>
                <a:path w="3497579" h="1149350">
                  <a:moveTo>
                    <a:pt x="540258" y="309478"/>
                  </a:moveTo>
                  <a:lnTo>
                    <a:pt x="539410" y="310092"/>
                  </a:lnTo>
                  <a:lnTo>
                    <a:pt x="537972" y="311764"/>
                  </a:lnTo>
                  <a:lnTo>
                    <a:pt x="540258" y="309478"/>
                  </a:lnTo>
                  <a:close/>
                </a:path>
                <a:path w="3497579" h="1149350">
                  <a:moveTo>
                    <a:pt x="540258" y="338460"/>
                  </a:moveTo>
                  <a:lnTo>
                    <a:pt x="540258" y="309478"/>
                  </a:lnTo>
                  <a:lnTo>
                    <a:pt x="537972" y="311764"/>
                  </a:lnTo>
                  <a:lnTo>
                    <a:pt x="537972" y="340116"/>
                  </a:lnTo>
                  <a:lnTo>
                    <a:pt x="540258" y="338460"/>
                  </a:lnTo>
                  <a:close/>
                </a:path>
                <a:path w="3497579" h="1149350">
                  <a:moveTo>
                    <a:pt x="910713" y="333746"/>
                  </a:moveTo>
                  <a:lnTo>
                    <a:pt x="826008" y="12298"/>
                  </a:lnTo>
                  <a:lnTo>
                    <a:pt x="824484" y="7726"/>
                  </a:lnTo>
                  <a:lnTo>
                    <a:pt x="821436" y="4678"/>
                  </a:lnTo>
                  <a:lnTo>
                    <a:pt x="816864" y="3916"/>
                  </a:lnTo>
                  <a:lnTo>
                    <a:pt x="813054" y="2392"/>
                  </a:lnTo>
                  <a:lnTo>
                    <a:pt x="808482" y="3916"/>
                  </a:lnTo>
                  <a:lnTo>
                    <a:pt x="805434" y="6964"/>
                  </a:lnTo>
                  <a:lnTo>
                    <a:pt x="716280" y="105262"/>
                  </a:lnTo>
                  <a:lnTo>
                    <a:pt x="539410" y="310092"/>
                  </a:lnTo>
                  <a:lnTo>
                    <a:pt x="540258" y="309478"/>
                  </a:lnTo>
                  <a:lnTo>
                    <a:pt x="540258" y="338460"/>
                  </a:lnTo>
                  <a:lnTo>
                    <a:pt x="553974" y="328528"/>
                  </a:lnTo>
                  <a:lnTo>
                    <a:pt x="554736" y="328528"/>
                  </a:lnTo>
                  <a:lnTo>
                    <a:pt x="555498" y="327766"/>
                  </a:lnTo>
                  <a:lnTo>
                    <a:pt x="555498" y="327004"/>
                  </a:lnTo>
                  <a:lnTo>
                    <a:pt x="644652" y="223372"/>
                  </a:lnTo>
                  <a:lnTo>
                    <a:pt x="733806" y="121264"/>
                  </a:lnTo>
                  <a:lnTo>
                    <a:pt x="803148" y="44810"/>
                  </a:lnTo>
                  <a:lnTo>
                    <a:pt x="803148" y="18394"/>
                  </a:lnTo>
                  <a:lnTo>
                    <a:pt x="822960" y="22966"/>
                  </a:lnTo>
                  <a:lnTo>
                    <a:pt x="822960" y="93578"/>
                  </a:lnTo>
                  <a:lnTo>
                    <a:pt x="892302" y="356722"/>
                  </a:lnTo>
                  <a:lnTo>
                    <a:pt x="893064" y="360532"/>
                  </a:lnTo>
                  <a:lnTo>
                    <a:pt x="896112" y="363580"/>
                  </a:lnTo>
                  <a:lnTo>
                    <a:pt x="896874" y="363733"/>
                  </a:lnTo>
                  <a:lnTo>
                    <a:pt x="896874" y="343768"/>
                  </a:lnTo>
                  <a:lnTo>
                    <a:pt x="910713" y="333746"/>
                  </a:lnTo>
                  <a:close/>
                </a:path>
                <a:path w="3497579" h="1149350">
                  <a:moveTo>
                    <a:pt x="822960" y="22966"/>
                  </a:moveTo>
                  <a:lnTo>
                    <a:pt x="803148" y="18394"/>
                  </a:lnTo>
                  <a:lnTo>
                    <a:pt x="808541" y="38863"/>
                  </a:lnTo>
                  <a:lnTo>
                    <a:pt x="822960" y="22966"/>
                  </a:lnTo>
                  <a:close/>
                </a:path>
                <a:path w="3497579" h="1149350">
                  <a:moveTo>
                    <a:pt x="808541" y="38863"/>
                  </a:moveTo>
                  <a:lnTo>
                    <a:pt x="803148" y="18394"/>
                  </a:lnTo>
                  <a:lnTo>
                    <a:pt x="803148" y="44810"/>
                  </a:lnTo>
                  <a:lnTo>
                    <a:pt x="808541" y="38863"/>
                  </a:lnTo>
                  <a:close/>
                </a:path>
                <a:path w="3497579" h="1149350">
                  <a:moveTo>
                    <a:pt x="822960" y="93578"/>
                  </a:moveTo>
                  <a:lnTo>
                    <a:pt x="822960" y="22966"/>
                  </a:lnTo>
                  <a:lnTo>
                    <a:pt x="808541" y="38863"/>
                  </a:lnTo>
                  <a:lnTo>
                    <a:pt x="822960" y="93578"/>
                  </a:lnTo>
                  <a:close/>
                </a:path>
                <a:path w="3497579" h="1149350">
                  <a:moveTo>
                    <a:pt x="915162" y="350626"/>
                  </a:moveTo>
                  <a:lnTo>
                    <a:pt x="910713" y="333746"/>
                  </a:lnTo>
                  <a:lnTo>
                    <a:pt x="896874" y="343768"/>
                  </a:lnTo>
                  <a:lnTo>
                    <a:pt x="915162" y="350626"/>
                  </a:lnTo>
                  <a:close/>
                </a:path>
                <a:path w="3497579" h="1149350">
                  <a:moveTo>
                    <a:pt x="915162" y="359507"/>
                  </a:moveTo>
                  <a:lnTo>
                    <a:pt x="915162" y="350626"/>
                  </a:lnTo>
                  <a:lnTo>
                    <a:pt x="896874" y="343768"/>
                  </a:lnTo>
                  <a:lnTo>
                    <a:pt x="896874" y="363733"/>
                  </a:lnTo>
                  <a:lnTo>
                    <a:pt x="899922" y="364342"/>
                  </a:lnTo>
                  <a:lnTo>
                    <a:pt x="902970" y="365866"/>
                  </a:lnTo>
                  <a:lnTo>
                    <a:pt x="907542" y="365104"/>
                  </a:lnTo>
                  <a:lnTo>
                    <a:pt x="910713" y="362729"/>
                  </a:lnTo>
                  <a:lnTo>
                    <a:pt x="915162" y="359507"/>
                  </a:lnTo>
                  <a:close/>
                </a:path>
                <a:path w="3497579" h="1149350">
                  <a:moveTo>
                    <a:pt x="3497580" y="314050"/>
                  </a:moveTo>
                  <a:lnTo>
                    <a:pt x="3493008" y="308716"/>
                  </a:lnTo>
                  <a:lnTo>
                    <a:pt x="3486912" y="307192"/>
                  </a:lnTo>
                  <a:lnTo>
                    <a:pt x="3398520" y="296524"/>
                  </a:lnTo>
                  <a:lnTo>
                    <a:pt x="3308604" y="280522"/>
                  </a:lnTo>
                  <a:lnTo>
                    <a:pt x="3220212" y="269854"/>
                  </a:lnTo>
                  <a:lnTo>
                    <a:pt x="3131058" y="254614"/>
                  </a:lnTo>
                  <a:lnTo>
                    <a:pt x="3042666" y="237850"/>
                  </a:lnTo>
                  <a:lnTo>
                    <a:pt x="2953512" y="222610"/>
                  </a:lnTo>
                  <a:lnTo>
                    <a:pt x="2865120" y="208132"/>
                  </a:lnTo>
                  <a:lnTo>
                    <a:pt x="2775966" y="185272"/>
                  </a:lnTo>
                  <a:lnTo>
                    <a:pt x="2687574" y="161650"/>
                  </a:lnTo>
                  <a:lnTo>
                    <a:pt x="2598420" y="130408"/>
                  </a:lnTo>
                  <a:lnTo>
                    <a:pt x="2509266" y="102976"/>
                  </a:lnTo>
                  <a:lnTo>
                    <a:pt x="2419350" y="80116"/>
                  </a:lnTo>
                  <a:lnTo>
                    <a:pt x="2330196" y="58780"/>
                  </a:lnTo>
                  <a:lnTo>
                    <a:pt x="2241042" y="40492"/>
                  </a:lnTo>
                  <a:lnTo>
                    <a:pt x="2151888" y="25252"/>
                  </a:lnTo>
                  <a:lnTo>
                    <a:pt x="2061972" y="13060"/>
                  </a:lnTo>
                  <a:lnTo>
                    <a:pt x="2008874" y="7910"/>
                  </a:lnTo>
                  <a:lnTo>
                    <a:pt x="1956930" y="3989"/>
                  </a:lnTo>
                  <a:lnTo>
                    <a:pt x="1906052" y="1338"/>
                  </a:lnTo>
                  <a:lnTo>
                    <a:pt x="1856156" y="0"/>
                  </a:lnTo>
                  <a:lnTo>
                    <a:pt x="1807154" y="14"/>
                  </a:lnTo>
                  <a:lnTo>
                    <a:pt x="1758960" y="1424"/>
                  </a:lnTo>
                  <a:lnTo>
                    <a:pt x="1711488" y="4269"/>
                  </a:lnTo>
                  <a:lnTo>
                    <a:pt x="1664652" y="8592"/>
                  </a:lnTo>
                  <a:lnTo>
                    <a:pt x="1618366" y="14433"/>
                  </a:lnTo>
                  <a:lnTo>
                    <a:pt x="1572543" y="21835"/>
                  </a:lnTo>
                  <a:lnTo>
                    <a:pt x="1527098" y="30837"/>
                  </a:lnTo>
                  <a:lnTo>
                    <a:pt x="1481943" y="41483"/>
                  </a:lnTo>
                  <a:lnTo>
                    <a:pt x="1436993" y="53813"/>
                  </a:lnTo>
                  <a:lnTo>
                    <a:pt x="1392162" y="67868"/>
                  </a:lnTo>
                  <a:lnTo>
                    <a:pt x="1347363" y="83690"/>
                  </a:lnTo>
                  <a:lnTo>
                    <a:pt x="1302510" y="101320"/>
                  </a:lnTo>
                  <a:lnTo>
                    <a:pt x="1257517" y="120799"/>
                  </a:lnTo>
                  <a:lnTo>
                    <a:pt x="1212298" y="142169"/>
                  </a:lnTo>
                  <a:lnTo>
                    <a:pt x="1166766" y="165472"/>
                  </a:lnTo>
                  <a:lnTo>
                    <a:pt x="1120835" y="190747"/>
                  </a:lnTo>
                  <a:lnTo>
                    <a:pt x="1074420" y="218038"/>
                  </a:lnTo>
                  <a:lnTo>
                    <a:pt x="985266" y="279760"/>
                  </a:lnTo>
                  <a:lnTo>
                    <a:pt x="910713" y="333746"/>
                  </a:lnTo>
                  <a:lnTo>
                    <a:pt x="915162" y="350626"/>
                  </a:lnTo>
                  <a:lnTo>
                    <a:pt x="915162" y="359507"/>
                  </a:lnTo>
                  <a:lnTo>
                    <a:pt x="998982" y="298810"/>
                  </a:lnTo>
                  <a:lnTo>
                    <a:pt x="1088136" y="237088"/>
                  </a:lnTo>
                  <a:lnTo>
                    <a:pt x="1135446" y="209241"/>
                  </a:lnTo>
                  <a:lnTo>
                    <a:pt x="1182400" y="183544"/>
                  </a:lnTo>
                  <a:lnTo>
                    <a:pt x="1229064" y="159951"/>
                  </a:lnTo>
                  <a:lnTo>
                    <a:pt x="1275503" y="138416"/>
                  </a:lnTo>
                  <a:lnTo>
                    <a:pt x="1321783" y="118890"/>
                  </a:lnTo>
                  <a:lnTo>
                    <a:pt x="1367970" y="101327"/>
                  </a:lnTo>
                  <a:lnTo>
                    <a:pt x="1414131" y="85679"/>
                  </a:lnTo>
                  <a:lnTo>
                    <a:pt x="1460330" y="71901"/>
                  </a:lnTo>
                  <a:lnTo>
                    <a:pt x="1506633" y="59944"/>
                  </a:lnTo>
                  <a:lnTo>
                    <a:pt x="1553108" y="49761"/>
                  </a:lnTo>
                  <a:lnTo>
                    <a:pt x="1599819" y="41307"/>
                  </a:lnTo>
                  <a:lnTo>
                    <a:pt x="1646831" y="34532"/>
                  </a:lnTo>
                  <a:lnTo>
                    <a:pt x="1694213" y="29392"/>
                  </a:lnTo>
                  <a:lnTo>
                    <a:pt x="1742028" y="25838"/>
                  </a:lnTo>
                  <a:lnTo>
                    <a:pt x="1790343" y="23823"/>
                  </a:lnTo>
                  <a:lnTo>
                    <a:pt x="1839224" y="23301"/>
                  </a:lnTo>
                  <a:lnTo>
                    <a:pt x="1888736" y="24224"/>
                  </a:lnTo>
                  <a:lnTo>
                    <a:pt x="1938946" y="26546"/>
                  </a:lnTo>
                  <a:lnTo>
                    <a:pt x="1989919" y="30218"/>
                  </a:lnTo>
                  <a:lnTo>
                    <a:pt x="2041722" y="35195"/>
                  </a:lnTo>
                  <a:lnTo>
                    <a:pt x="2094419" y="41430"/>
                  </a:lnTo>
                  <a:lnTo>
                    <a:pt x="2148078" y="48874"/>
                  </a:lnTo>
                  <a:lnTo>
                    <a:pt x="2237232" y="64114"/>
                  </a:lnTo>
                  <a:lnTo>
                    <a:pt x="2324862" y="82402"/>
                  </a:lnTo>
                  <a:lnTo>
                    <a:pt x="2414016" y="102976"/>
                  </a:lnTo>
                  <a:lnTo>
                    <a:pt x="2503170" y="125836"/>
                  </a:lnTo>
                  <a:lnTo>
                    <a:pt x="2591562" y="152506"/>
                  </a:lnTo>
                  <a:lnTo>
                    <a:pt x="2679954" y="183748"/>
                  </a:lnTo>
                  <a:lnTo>
                    <a:pt x="2769870" y="208132"/>
                  </a:lnTo>
                  <a:lnTo>
                    <a:pt x="2859024" y="230992"/>
                  </a:lnTo>
                  <a:lnTo>
                    <a:pt x="2948940" y="246232"/>
                  </a:lnTo>
                  <a:lnTo>
                    <a:pt x="3038094" y="261472"/>
                  </a:lnTo>
                  <a:lnTo>
                    <a:pt x="3126486" y="277474"/>
                  </a:lnTo>
                  <a:lnTo>
                    <a:pt x="3215640" y="292714"/>
                  </a:lnTo>
                  <a:lnTo>
                    <a:pt x="3305556" y="304144"/>
                  </a:lnTo>
                  <a:lnTo>
                    <a:pt x="3394710" y="319384"/>
                  </a:lnTo>
                  <a:lnTo>
                    <a:pt x="3483864" y="330814"/>
                  </a:lnTo>
                  <a:lnTo>
                    <a:pt x="3489960" y="331576"/>
                  </a:lnTo>
                  <a:lnTo>
                    <a:pt x="3496056" y="327004"/>
                  </a:lnTo>
                  <a:lnTo>
                    <a:pt x="3496818" y="320908"/>
                  </a:lnTo>
                  <a:lnTo>
                    <a:pt x="3497580" y="314050"/>
                  </a:lnTo>
                  <a:close/>
                </a:path>
              </a:pathLst>
            </a:custGeom>
            <a:solidFill>
              <a:srgbClr val="5B9BD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5692901" y="3268218"/>
              <a:ext cx="3498850" cy="2022475"/>
            </a:xfrm>
            <a:custGeom>
              <a:avLst/>
              <a:gdLst/>
              <a:ahLst/>
              <a:cxnLst/>
              <a:rect l="l" t="t" r="r" b="b"/>
              <a:pathLst>
                <a:path w="3498850" h="2022475">
                  <a:moveTo>
                    <a:pt x="180168" y="911345"/>
                  </a:moveTo>
                  <a:lnTo>
                    <a:pt x="92202" y="1014222"/>
                  </a:lnTo>
                  <a:lnTo>
                    <a:pt x="3810" y="1126236"/>
                  </a:lnTo>
                  <a:lnTo>
                    <a:pt x="0" y="1130808"/>
                  </a:lnTo>
                  <a:lnTo>
                    <a:pt x="762" y="1138428"/>
                  </a:lnTo>
                  <a:lnTo>
                    <a:pt x="5334" y="1142238"/>
                  </a:lnTo>
                  <a:lnTo>
                    <a:pt x="10668" y="1146810"/>
                  </a:lnTo>
                  <a:lnTo>
                    <a:pt x="18288" y="1145286"/>
                  </a:lnTo>
                  <a:lnTo>
                    <a:pt x="22098" y="1140714"/>
                  </a:lnTo>
                  <a:lnTo>
                    <a:pt x="111252" y="1028700"/>
                  </a:lnTo>
                  <a:lnTo>
                    <a:pt x="179832" y="947704"/>
                  </a:lnTo>
                  <a:lnTo>
                    <a:pt x="179832" y="912114"/>
                  </a:lnTo>
                  <a:lnTo>
                    <a:pt x="180168" y="911345"/>
                  </a:lnTo>
                  <a:close/>
                </a:path>
                <a:path w="3498850" h="2022475">
                  <a:moveTo>
                    <a:pt x="182118" y="909066"/>
                  </a:moveTo>
                  <a:lnTo>
                    <a:pt x="180168" y="911345"/>
                  </a:lnTo>
                  <a:lnTo>
                    <a:pt x="179832" y="912114"/>
                  </a:lnTo>
                  <a:lnTo>
                    <a:pt x="182118" y="909066"/>
                  </a:lnTo>
                  <a:close/>
                </a:path>
                <a:path w="3498850" h="2022475">
                  <a:moveTo>
                    <a:pt x="182118" y="945004"/>
                  </a:moveTo>
                  <a:lnTo>
                    <a:pt x="182118" y="909066"/>
                  </a:lnTo>
                  <a:lnTo>
                    <a:pt x="179832" y="912114"/>
                  </a:lnTo>
                  <a:lnTo>
                    <a:pt x="179832" y="947704"/>
                  </a:lnTo>
                  <a:lnTo>
                    <a:pt x="182118" y="945004"/>
                  </a:lnTo>
                  <a:close/>
                </a:path>
                <a:path w="3498850" h="2022475">
                  <a:moveTo>
                    <a:pt x="359177" y="630996"/>
                  </a:moveTo>
                  <a:lnTo>
                    <a:pt x="272796" y="704088"/>
                  </a:lnTo>
                  <a:lnTo>
                    <a:pt x="269748" y="707136"/>
                  </a:lnTo>
                  <a:lnTo>
                    <a:pt x="268986" y="708660"/>
                  </a:lnTo>
                  <a:lnTo>
                    <a:pt x="180168" y="911345"/>
                  </a:lnTo>
                  <a:lnTo>
                    <a:pt x="182118" y="909066"/>
                  </a:lnTo>
                  <a:lnTo>
                    <a:pt x="182118" y="945004"/>
                  </a:lnTo>
                  <a:lnTo>
                    <a:pt x="199644" y="924306"/>
                  </a:lnTo>
                  <a:lnTo>
                    <a:pt x="201168" y="922782"/>
                  </a:lnTo>
                  <a:lnTo>
                    <a:pt x="201930" y="921258"/>
                  </a:lnTo>
                  <a:lnTo>
                    <a:pt x="288036" y="724759"/>
                  </a:lnTo>
                  <a:lnTo>
                    <a:pt x="288036" y="722376"/>
                  </a:lnTo>
                  <a:lnTo>
                    <a:pt x="291084" y="717804"/>
                  </a:lnTo>
                  <a:lnTo>
                    <a:pt x="291084" y="719796"/>
                  </a:lnTo>
                  <a:lnTo>
                    <a:pt x="358140" y="663057"/>
                  </a:lnTo>
                  <a:lnTo>
                    <a:pt x="358140" y="633984"/>
                  </a:lnTo>
                  <a:lnTo>
                    <a:pt x="359177" y="630996"/>
                  </a:lnTo>
                  <a:close/>
                </a:path>
                <a:path w="3498850" h="2022475">
                  <a:moveTo>
                    <a:pt x="291084" y="717804"/>
                  </a:moveTo>
                  <a:lnTo>
                    <a:pt x="288036" y="722376"/>
                  </a:lnTo>
                  <a:lnTo>
                    <a:pt x="289696" y="720971"/>
                  </a:lnTo>
                  <a:lnTo>
                    <a:pt x="291084" y="717804"/>
                  </a:lnTo>
                  <a:close/>
                </a:path>
                <a:path w="3498850" h="2022475">
                  <a:moveTo>
                    <a:pt x="289696" y="720971"/>
                  </a:moveTo>
                  <a:lnTo>
                    <a:pt x="288036" y="722376"/>
                  </a:lnTo>
                  <a:lnTo>
                    <a:pt x="288036" y="724759"/>
                  </a:lnTo>
                  <a:lnTo>
                    <a:pt x="289696" y="720971"/>
                  </a:lnTo>
                  <a:close/>
                </a:path>
                <a:path w="3498850" h="2022475">
                  <a:moveTo>
                    <a:pt x="291084" y="719796"/>
                  </a:moveTo>
                  <a:lnTo>
                    <a:pt x="291084" y="717804"/>
                  </a:lnTo>
                  <a:lnTo>
                    <a:pt x="289696" y="720971"/>
                  </a:lnTo>
                  <a:lnTo>
                    <a:pt x="291084" y="719796"/>
                  </a:lnTo>
                  <a:close/>
                </a:path>
                <a:path w="3498850" h="2022475">
                  <a:moveTo>
                    <a:pt x="361950" y="628650"/>
                  </a:moveTo>
                  <a:lnTo>
                    <a:pt x="359177" y="630996"/>
                  </a:lnTo>
                  <a:lnTo>
                    <a:pt x="358140" y="633984"/>
                  </a:lnTo>
                  <a:lnTo>
                    <a:pt x="361950" y="628650"/>
                  </a:lnTo>
                  <a:close/>
                </a:path>
                <a:path w="3498850" h="2022475">
                  <a:moveTo>
                    <a:pt x="361950" y="659833"/>
                  </a:moveTo>
                  <a:lnTo>
                    <a:pt x="361950" y="628650"/>
                  </a:lnTo>
                  <a:lnTo>
                    <a:pt x="358140" y="633984"/>
                  </a:lnTo>
                  <a:lnTo>
                    <a:pt x="358140" y="663057"/>
                  </a:lnTo>
                  <a:lnTo>
                    <a:pt x="361950" y="659833"/>
                  </a:lnTo>
                  <a:close/>
                </a:path>
                <a:path w="3498850" h="2022475">
                  <a:moveTo>
                    <a:pt x="539410" y="307699"/>
                  </a:moveTo>
                  <a:lnTo>
                    <a:pt x="451866" y="371094"/>
                  </a:lnTo>
                  <a:lnTo>
                    <a:pt x="449580" y="372618"/>
                  </a:lnTo>
                  <a:lnTo>
                    <a:pt x="448056" y="374904"/>
                  </a:lnTo>
                  <a:lnTo>
                    <a:pt x="447294" y="377190"/>
                  </a:lnTo>
                  <a:lnTo>
                    <a:pt x="359177" y="630996"/>
                  </a:lnTo>
                  <a:lnTo>
                    <a:pt x="361950" y="628650"/>
                  </a:lnTo>
                  <a:lnTo>
                    <a:pt x="361950" y="659833"/>
                  </a:lnTo>
                  <a:lnTo>
                    <a:pt x="377190" y="646938"/>
                  </a:lnTo>
                  <a:lnTo>
                    <a:pt x="378714" y="645414"/>
                  </a:lnTo>
                  <a:lnTo>
                    <a:pt x="379476" y="643890"/>
                  </a:lnTo>
                  <a:lnTo>
                    <a:pt x="380238" y="641604"/>
                  </a:lnTo>
                  <a:lnTo>
                    <a:pt x="465582" y="395784"/>
                  </a:lnTo>
                  <a:lnTo>
                    <a:pt x="465582" y="390144"/>
                  </a:lnTo>
                  <a:lnTo>
                    <a:pt x="469392" y="384810"/>
                  </a:lnTo>
                  <a:lnTo>
                    <a:pt x="469392" y="387385"/>
                  </a:lnTo>
                  <a:lnTo>
                    <a:pt x="537972" y="337723"/>
                  </a:lnTo>
                  <a:lnTo>
                    <a:pt x="537972" y="309372"/>
                  </a:lnTo>
                  <a:lnTo>
                    <a:pt x="539410" y="307699"/>
                  </a:lnTo>
                  <a:close/>
                </a:path>
                <a:path w="3498850" h="2022475">
                  <a:moveTo>
                    <a:pt x="469392" y="384810"/>
                  </a:moveTo>
                  <a:lnTo>
                    <a:pt x="465582" y="390144"/>
                  </a:lnTo>
                  <a:lnTo>
                    <a:pt x="468197" y="388249"/>
                  </a:lnTo>
                  <a:lnTo>
                    <a:pt x="469392" y="384810"/>
                  </a:lnTo>
                  <a:close/>
                </a:path>
                <a:path w="3498850" h="2022475">
                  <a:moveTo>
                    <a:pt x="468197" y="388249"/>
                  </a:moveTo>
                  <a:lnTo>
                    <a:pt x="465582" y="390144"/>
                  </a:lnTo>
                  <a:lnTo>
                    <a:pt x="465582" y="395784"/>
                  </a:lnTo>
                  <a:lnTo>
                    <a:pt x="468197" y="388249"/>
                  </a:lnTo>
                  <a:close/>
                </a:path>
                <a:path w="3498850" h="2022475">
                  <a:moveTo>
                    <a:pt x="469392" y="387385"/>
                  </a:moveTo>
                  <a:lnTo>
                    <a:pt x="469392" y="384810"/>
                  </a:lnTo>
                  <a:lnTo>
                    <a:pt x="468197" y="388249"/>
                  </a:lnTo>
                  <a:lnTo>
                    <a:pt x="469392" y="387385"/>
                  </a:lnTo>
                  <a:close/>
                </a:path>
                <a:path w="3498850" h="2022475">
                  <a:moveTo>
                    <a:pt x="540258" y="307086"/>
                  </a:moveTo>
                  <a:lnTo>
                    <a:pt x="539410" y="307699"/>
                  </a:lnTo>
                  <a:lnTo>
                    <a:pt x="537972" y="309372"/>
                  </a:lnTo>
                  <a:lnTo>
                    <a:pt x="540258" y="307086"/>
                  </a:lnTo>
                  <a:close/>
                </a:path>
                <a:path w="3498850" h="2022475">
                  <a:moveTo>
                    <a:pt x="540258" y="336068"/>
                  </a:moveTo>
                  <a:lnTo>
                    <a:pt x="540258" y="307086"/>
                  </a:lnTo>
                  <a:lnTo>
                    <a:pt x="537972" y="309372"/>
                  </a:lnTo>
                  <a:lnTo>
                    <a:pt x="537972" y="337723"/>
                  </a:lnTo>
                  <a:lnTo>
                    <a:pt x="540258" y="336068"/>
                  </a:lnTo>
                  <a:close/>
                </a:path>
                <a:path w="3498850" h="2022475">
                  <a:moveTo>
                    <a:pt x="911779" y="349325"/>
                  </a:moveTo>
                  <a:lnTo>
                    <a:pt x="826008" y="9906"/>
                  </a:lnTo>
                  <a:lnTo>
                    <a:pt x="824484" y="5334"/>
                  </a:lnTo>
                  <a:lnTo>
                    <a:pt x="821436" y="2286"/>
                  </a:lnTo>
                  <a:lnTo>
                    <a:pt x="817626" y="1524"/>
                  </a:lnTo>
                  <a:lnTo>
                    <a:pt x="813054" y="0"/>
                  </a:lnTo>
                  <a:lnTo>
                    <a:pt x="808482" y="1524"/>
                  </a:lnTo>
                  <a:lnTo>
                    <a:pt x="805434" y="4572"/>
                  </a:lnTo>
                  <a:lnTo>
                    <a:pt x="716280" y="102870"/>
                  </a:lnTo>
                  <a:lnTo>
                    <a:pt x="539410" y="307699"/>
                  </a:lnTo>
                  <a:lnTo>
                    <a:pt x="540258" y="307086"/>
                  </a:lnTo>
                  <a:lnTo>
                    <a:pt x="540258" y="336068"/>
                  </a:lnTo>
                  <a:lnTo>
                    <a:pt x="553974" y="326136"/>
                  </a:lnTo>
                  <a:lnTo>
                    <a:pt x="554736" y="326136"/>
                  </a:lnTo>
                  <a:lnTo>
                    <a:pt x="555498" y="325374"/>
                  </a:lnTo>
                  <a:lnTo>
                    <a:pt x="555498" y="324612"/>
                  </a:lnTo>
                  <a:lnTo>
                    <a:pt x="644652" y="220980"/>
                  </a:lnTo>
                  <a:lnTo>
                    <a:pt x="733806" y="118872"/>
                  </a:lnTo>
                  <a:lnTo>
                    <a:pt x="803148" y="42418"/>
                  </a:lnTo>
                  <a:lnTo>
                    <a:pt x="803148" y="16002"/>
                  </a:lnTo>
                  <a:lnTo>
                    <a:pt x="822960" y="20574"/>
                  </a:lnTo>
                  <a:lnTo>
                    <a:pt x="822960" y="94410"/>
                  </a:lnTo>
                  <a:lnTo>
                    <a:pt x="893064" y="371856"/>
                  </a:lnTo>
                  <a:lnTo>
                    <a:pt x="895350" y="374904"/>
                  </a:lnTo>
                  <a:lnTo>
                    <a:pt x="899160" y="376808"/>
                  </a:lnTo>
                  <a:lnTo>
                    <a:pt x="899160" y="354330"/>
                  </a:lnTo>
                  <a:lnTo>
                    <a:pt x="911779" y="349325"/>
                  </a:lnTo>
                  <a:close/>
                </a:path>
                <a:path w="3498850" h="2022475">
                  <a:moveTo>
                    <a:pt x="822960" y="20574"/>
                  </a:moveTo>
                  <a:lnTo>
                    <a:pt x="803148" y="16002"/>
                  </a:lnTo>
                  <a:lnTo>
                    <a:pt x="808368" y="36662"/>
                  </a:lnTo>
                  <a:lnTo>
                    <a:pt x="822960" y="20574"/>
                  </a:lnTo>
                  <a:close/>
                </a:path>
                <a:path w="3498850" h="2022475">
                  <a:moveTo>
                    <a:pt x="808368" y="36662"/>
                  </a:moveTo>
                  <a:lnTo>
                    <a:pt x="803148" y="16002"/>
                  </a:lnTo>
                  <a:lnTo>
                    <a:pt x="803148" y="42418"/>
                  </a:lnTo>
                  <a:lnTo>
                    <a:pt x="808368" y="36662"/>
                  </a:lnTo>
                  <a:close/>
                </a:path>
                <a:path w="3498850" h="2022475">
                  <a:moveTo>
                    <a:pt x="822960" y="94410"/>
                  </a:moveTo>
                  <a:lnTo>
                    <a:pt x="822960" y="20574"/>
                  </a:lnTo>
                  <a:lnTo>
                    <a:pt x="808368" y="36662"/>
                  </a:lnTo>
                  <a:lnTo>
                    <a:pt x="822960" y="94410"/>
                  </a:lnTo>
                  <a:close/>
                </a:path>
                <a:path w="3498850" h="2022475">
                  <a:moveTo>
                    <a:pt x="915162" y="362712"/>
                  </a:moveTo>
                  <a:lnTo>
                    <a:pt x="911779" y="349325"/>
                  </a:lnTo>
                  <a:lnTo>
                    <a:pt x="899160" y="354330"/>
                  </a:lnTo>
                  <a:lnTo>
                    <a:pt x="915162" y="362712"/>
                  </a:lnTo>
                  <a:close/>
                </a:path>
                <a:path w="3498850" h="2022475">
                  <a:moveTo>
                    <a:pt x="915162" y="373720"/>
                  </a:moveTo>
                  <a:lnTo>
                    <a:pt x="915162" y="362712"/>
                  </a:lnTo>
                  <a:lnTo>
                    <a:pt x="899160" y="354330"/>
                  </a:lnTo>
                  <a:lnTo>
                    <a:pt x="899160" y="376808"/>
                  </a:lnTo>
                  <a:lnTo>
                    <a:pt x="901446" y="377952"/>
                  </a:lnTo>
                  <a:lnTo>
                    <a:pt x="904494" y="377952"/>
                  </a:lnTo>
                  <a:lnTo>
                    <a:pt x="915162" y="373720"/>
                  </a:lnTo>
                  <a:close/>
                </a:path>
                <a:path w="3498850" h="2022475">
                  <a:moveTo>
                    <a:pt x="2691093" y="1719398"/>
                  </a:moveTo>
                  <a:lnTo>
                    <a:pt x="2514600" y="1517904"/>
                  </a:lnTo>
                  <a:lnTo>
                    <a:pt x="2425446" y="1414272"/>
                  </a:lnTo>
                  <a:lnTo>
                    <a:pt x="2336292" y="1309116"/>
                  </a:lnTo>
                  <a:lnTo>
                    <a:pt x="2247900" y="1203198"/>
                  </a:lnTo>
                  <a:lnTo>
                    <a:pt x="2069592" y="992123"/>
                  </a:lnTo>
                  <a:lnTo>
                    <a:pt x="1980438" y="889254"/>
                  </a:lnTo>
                  <a:lnTo>
                    <a:pt x="1891284" y="788669"/>
                  </a:lnTo>
                  <a:lnTo>
                    <a:pt x="1802130" y="693420"/>
                  </a:lnTo>
                  <a:lnTo>
                    <a:pt x="1712976" y="603504"/>
                  </a:lnTo>
                  <a:lnTo>
                    <a:pt x="1623060" y="523494"/>
                  </a:lnTo>
                  <a:lnTo>
                    <a:pt x="1533144" y="452628"/>
                  </a:lnTo>
                  <a:lnTo>
                    <a:pt x="1442466" y="393954"/>
                  </a:lnTo>
                  <a:lnTo>
                    <a:pt x="1352550" y="347472"/>
                  </a:lnTo>
                  <a:lnTo>
                    <a:pt x="1263396" y="314706"/>
                  </a:lnTo>
                  <a:lnTo>
                    <a:pt x="1261872" y="314706"/>
                  </a:lnTo>
                  <a:lnTo>
                    <a:pt x="1172718" y="298704"/>
                  </a:lnTo>
                  <a:lnTo>
                    <a:pt x="1171956" y="297942"/>
                  </a:lnTo>
                  <a:lnTo>
                    <a:pt x="1079754" y="297180"/>
                  </a:lnTo>
                  <a:lnTo>
                    <a:pt x="1078230" y="297942"/>
                  </a:lnTo>
                  <a:lnTo>
                    <a:pt x="989076" y="319278"/>
                  </a:lnTo>
                  <a:lnTo>
                    <a:pt x="987552" y="319278"/>
                  </a:lnTo>
                  <a:lnTo>
                    <a:pt x="911779" y="349325"/>
                  </a:lnTo>
                  <a:lnTo>
                    <a:pt x="915162" y="362712"/>
                  </a:lnTo>
                  <a:lnTo>
                    <a:pt x="915162" y="373720"/>
                  </a:lnTo>
                  <a:lnTo>
                    <a:pt x="996696" y="341376"/>
                  </a:lnTo>
                  <a:lnTo>
                    <a:pt x="996696" y="341773"/>
                  </a:lnTo>
                  <a:lnTo>
                    <a:pt x="1081278" y="321531"/>
                  </a:lnTo>
                  <a:lnTo>
                    <a:pt x="1081278" y="320802"/>
                  </a:lnTo>
                  <a:lnTo>
                    <a:pt x="1170432" y="321564"/>
                  </a:lnTo>
                  <a:lnTo>
                    <a:pt x="1170432" y="321974"/>
                  </a:lnTo>
                  <a:lnTo>
                    <a:pt x="1255776" y="337292"/>
                  </a:lnTo>
                  <a:lnTo>
                    <a:pt x="1255776" y="336804"/>
                  </a:lnTo>
                  <a:lnTo>
                    <a:pt x="1344930" y="369570"/>
                  </a:lnTo>
                  <a:lnTo>
                    <a:pt x="1431798" y="415290"/>
                  </a:lnTo>
                  <a:lnTo>
                    <a:pt x="1520190" y="472440"/>
                  </a:lnTo>
                  <a:lnTo>
                    <a:pt x="1561766" y="503652"/>
                  </a:lnTo>
                  <a:lnTo>
                    <a:pt x="1602053" y="536153"/>
                  </a:lnTo>
                  <a:lnTo>
                    <a:pt x="1641182" y="569816"/>
                  </a:lnTo>
                  <a:lnTo>
                    <a:pt x="1679284" y="604517"/>
                  </a:lnTo>
                  <a:lnTo>
                    <a:pt x="1716490" y="640130"/>
                  </a:lnTo>
                  <a:lnTo>
                    <a:pt x="1752933" y="676532"/>
                  </a:lnTo>
                  <a:lnTo>
                    <a:pt x="1788743" y="713596"/>
                  </a:lnTo>
                  <a:lnTo>
                    <a:pt x="1824053" y="751199"/>
                  </a:lnTo>
                  <a:lnTo>
                    <a:pt x="1858993" y="789215"/>
                  </a:lnTo>
                  <a:lnTo>
                    <a:pt x="1962912" y="904494"/>
                  </a:lnTo>
                  <a:lnTo>
                    <a:pt x="2052066" y="1007363"/>
                  </a:lnTo>
                  <a:lnTo>
                    <a:pt x="2230374" y="1218438"/>
                  </a:lnTo>
                  <a:lnTo>
                    <a:pt x="2318766" y="1324356"/>
                  </a:lnTo>
                  <a:lnTo>
                    <a:pt x="2407920" y="1429512"/>
                  </a:lnTo>
                  <a:lnTo>
                    <a:pt x="2586228" y="1636014"/>
                  </a:lnTo>
                  <a:lnTo>
                    <a:pt x="2674620" y="1736598"/>
                  </a:lnTo>
                  <a:lnTo>
                    <a:pt x="2676144" y="1738121"/>
                  </a:lnTo>
                  <a:lnTo>
                    <a:pt x="2676906" y="1738121"/>
                  </a:lnTo>
                  <a:lnTo>
                    <a:pt x="2690622" y="1747617"/>
                  </a:lnTo>
                  <a:lnTo>
                    <a:pt x="2690622" y="1719071"/>
                  </a:lnTo>
                  <a:lnTo>
                    <a:pt x="2691093" y="1719398"/>
                  </a:lnTo>
                  <a:close/>
                </a:path>
                <a:path w="3498850" h="2022475">
                  <a:moveTo>
                    <a:pt x="996696" y="341773"/>
                  </a:moveTo>
                  <a:lnTo>
                    <a:pt x="996696" y="341376"/>
                  </a:lnTo>
                  <a:lnTo>
                    <a:pt x="995172" y="342138"/>
                  </a:lnTo>
                  <a:lnTo>
                    <a:pt x="996696" y="341773"/>
                  </a:lnTo>
                  <a:close/>
                </a:path>
                <a:path w="3498850" h="2022475">
                  <a:moveTo>
                    <a:pt x="1084220" y="320827"/>
                  </a:moveTo>
                  <a:lnTo>
                    <a:pt x="1081278" y="320802"/>
                  </a:lnTo>
                  <a:lnTo>
                    <a:pt x="1081278" y="321531"/>
                  </a:lnTo>
                  <a:lnTo>
                    <a:pt x="1084220" y="320827"/>
                  </a:lnTo>
                  <a:close/>
                </a:path>
                <a:path w="3498850" h="2022475">
                  <a:moveTo>
                    <a:pt x="1084326" y="320828"/>
                  </a:moveTo>
                  <a:close/>
                </a:path>
                <a:path w="3498850" h="2022475">
                  <a:moveTo>
                    <a:pt x="1170432" y="321974"/>
                  </a:moveTo>
                  <a:lnTo>
                    <a:pt x="1170432" y="321564"/>
                  </a:lnTo>
                  <a:lnTo>
                    <a:pt x="1168146" y="321564"/>
                  </a:lnTo>
                  <a:lnTo>
                    <a:pt x="1170432" y="321974"/>
                  </a:lnTo>
                  <a:close/>
                </a:path>
                <a:path w="3498850" h="2022475">
                  <a:moveTo>
                    <a:pt x="1257300" y="337566"/>
                  </a:moveTo>
                  <a:lnTo>
                    <a:pt x="1255776" y="336804"/>
                  </a:lnTo>
                  <a:lnTo>
                    <a:pt x="1255776" y="337292"/>
                  </a:lnTo>
                  <a:lnTo>
                    <a:pt x="1257300" y="337566"/>
                  </a:lnTo>
                  <a:close/>
                </a:path>
                <a:path w="3498850" h="2022475">
                  <a:moveTo>
                    <a:pt x="2692146" y="1720595"/>
                  </a:moveTo>
                  <a:lnTo>
                    <a:pt x="2691093" y="1719398"/>
                  </a:lnTo>
                  <a:lnTo>
                    <a:pt x="2690622" y="1719071"/>
                  </a:lnTo>
                  <a:lnTo>
                    <a:pt x="2692146" y="1720595"/>
                  </a:lnTo>
                  <a:close/>
                </a:path>
                <a:path w="3498850" h="2022475">
                  <a:moveTo>
                    <a:pt x="2692146" y="1748672"/>
                  </a:moveTo>
                  <a:lnTo>
                    <a:pt x="2692146" y="1720595"/>
                  </a:lnTo>
                  <a:lnTo>
                    <a:pt x="2690622" y="1719071"/>
                  </a:lnTo>
                  <a:lnTo>
                    <a:pt x="2690622" y="1747617"/>
                  </a:lnTo>
                  <a:lnTo>
                    <a:pt x="2692146" y="1748672"/>
                  </a:lnTo>
                  <a:close/>
                </a:path>
                <a:path w="3498850" h="2022475">
                  <a:moveTo>
                    <a:pt x="2867484" y="1840015"/>
                  </a:moveTo>
                  <a:lnTo>
                    <a:pt x="2779776" y="1780794"/>
                  </a:lnTo>
                  <a:lnTo>
                    <a:pt x="2691093" y="1719398"/>
                  </a:lnTo>
                  <a:lnTo>
                    <a:pt x="2692146" y="1720595"/>
                  </a:lnTo>
                  <a:lnTo>
                    <a:pt x="2692146" y="1748672"/>
                  </a:lnTo>
                  <a:lnTo>
                    <a:pt x="2766060" y="1799844"/>
                  </a:lnTo>
                  <a:lnTo>
                    <a:pt x="2855214" y="1860041"/>
                  </a:lnTo>
                  <a:lnTo>
                    <a:pt x="2855976" y="1860803"/>
                  </a:lnTo>
                  <a:lnTo>
                    <a:pt x="2857500" y="1861565"/>
                  </a:lnTo>
                  <a:lnTo>
                    <a:pt x="2858262" y="1861565"/>
                  </a:lnTo>
                  <a:lnTo>
                    <a:pt x="2865882" y="1864171"/>
                  </a:lnTo>
                  <a:lnTo>
                    <a:pt x="2865882" y="1839467"/>
                  </a:lnTo>
                  <a:lnTo>
                    <a:pt x="2867484" y="1840015"/>
                  </a:lnTo>
                  <a:close/>
                </a:path>
                <a:path w="3498850" h="2022475">
                  <a:moveTo>
                    <a:pt x="2868930" y="1840991"/>
                  </a:moveTo>
                  <a:lnTo>
                    <a:pt x="2867484" y="1840015"/>
                  </a:lnTo>
                  <a:lnTo>
                    <a:pt x="2865882" y="1839467"/>
                  </a:lnTo>
                  <a:lnTo>
                    <a:pt x="2868930" y="1840991"/>
                  </a:lnTo>
                  <a:close/>
                </a:path>
                <a:path w="3498850" h="2022475">
                  <a:moveTo>
                    <a:pt x="2868930" y="1865213"/>
                  </a:moveTo>
                  <a:lnTo>
                    <a:pt x="2868930" y="1840991"/>
                  </a:lnTo>
                  <a:lnTo>
                    <a:pt x="2865882" y="1839467"/>
                  </a:lnTo>
                  <a:lnTo>
                    <a:pt x="2865882" y="1864171"/>
                  </a:lnTo>
                  <a:lnTo>
                    <a:pt x="2868930" y="1865213"/>
                  </a:lnTo>
                  <a:close/>
                </a:path>
                <a:path w="3498850" h="2022475">
                  <a:moveTo>
                    <a:pt x="3498342" y="2004822"/>
                  </a:moveTo>
                  <a:lnTo>
                    <a:pt x="3493770" y="1998726"/>
                  </a:lnTo>
                  <a:lnTo>
                    <a:pt x="3486912" y="1997964"/>
                  </a:lnTo>
                  <a:lnTo>
                    <a:pt x="3398520" y="1983486"/>
                  </a:lnTo>
                  <a:lnTo>
                    <a:pt x="3310128" y="1967483"/>
                  </a:lnTo>
                  <a:lnTo>
                    <a:pt x="3220974" y="1943862"/>
                  </a:lnTo>
                  <a:lnTo>
                    <a:pt x="3132582" y="1920239"/>
                  </a:lnTo>
                  <a:lnTo>
                    <a:pt x="3044190" y="1888236"/>
                  </a:lnTo>
                  <a:lnTo>
                    <a:pt x="3043428" y="1888236"/>
                  </a:lnTo>
                  <a:lnTo>
                    <a:pt x="3042666" y="1887474"/>
                  </a:lnTo>
                  <a:lnTo>
                    <a:pt x="2955036" y="1869948"/>
                  </a:lnTo>
                  <a:lnTo>
                    <a:pt x="2867484" y="1840015"/>
                  </a:lnTo>
                  <a:lnTo>
                    <a:pt x="2868930" y="1840991"/>
                  </a:lnTo>
                  <a:lnTo>
                    <a:pt x="2868930" y="1865213"/>
                  </a:lnTo>
                  <a:lnTo>
                    <a:pt x="2947416" y="1892045"/>
                  </a:lnTo>
                  <a:lnTo>
                    <a:pt x="3036570" y="1910775"/>
                  </a:lnTo>
                  <a:lnTo>
                    <a:pt x="3036570" y="1910333"/>
                  </a:lnTo>
                  <a:lnTo>
                    <a:pt x="3124962" y="1942338"/>
                  </a:lnTo>
                  <a:lnTo>
                    <a:pt x="3214878" y="1966722"/>
                  </a:lnTo>
                  <a:lnTo>
                    <a:pt x="3304032" y="1990344"/>
                  </a:lnTo>
                  <a:lnTo>
                    <a:pt x="3393948" y="2007108"/>
                  </a:lnTo>
                  <a:lnTo>
                    <a:pt x="3483102" y="2021586"/>
                  </a:lnTo>
                  <a:lnTo>
                    <a:pt x="3489960" y="2022348"/>
                  </a:lnTo>
                  <a:lnTo>
                    <a:pt x="3496056" y="2017776"/>
                  </a:lnTo>
                  <a:lnTo>
                    <a:pt x="3496818" y="2011679"/>
                  </a:lnTo>
                  <a:lnTo>
                    <a:pt x="3498342" y="2004822"/>
                  </a:lnTo>
                  <a:close/>
                </a:path>
                <a:path w="3498850" h="2022475">
                  <a:moveTo>
                    <a:pt x="3038094" y="1911095"/>
                  </a:moveTo>
                  <a:lnTo>
                    <a:pt x="3036570" y="1910333"/>
                  </a:lnTo>
                  <a:lnTo>
                    <a:pt x="3036570" y="1910775"/>
                  </a:lnTo>
                  <a:lnTo>
                    <a:pt x="3038094" y="1911095"/>
                  </a:lnTo>
                  <a:close/>
                </a:path>
              </a:pathLst>
            </a:custGeom>
            <a:solidFill>
              <a:srgbClr val="ED7D3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/>
          <p:cNvSpPr txBox="1"/>
          <p:nvPr/>
        </p:nvSpPr>
        <p:spPr>
          <a:xfrm>
            <a:off x="5513323" y="5267197"/>
            <a:ext cx="7366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417314" y="4788663"/>
            <a:ext cx="16891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5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5369305" y="4309363"/>
            <a:ext cx="2171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1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5369305" y="3830063"/>
            <a:ext cx="2171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1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5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5369305" y="3351529"/>
            <a:ext cx="2171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5369305" y="2872229"/>
            <a:ext cx="2171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5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</a:t>
            </a:r>
            <a:endParaRPr sz="750">
              <a:latin typeface="Calibri"/>
              <a:cs typeface="Calibri"/>
            </a:endParaRPr>
          </a:p>
        </p:txBody>
      </p:sp>
      <p:pic>
        <p:nvPicPr>
          <p:cNvPr id="33" name="object 3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559552" y="5435346"/>
            <a:ext cx="3543300" cy="166116"/>
          </a:xfrm>
          <a:prstGeom prst="rect">
            <a:avLst/>
          </a:prstGeom>
        </p:spPr>
      </p:pic>
      <p:sp>
        <p:nvSpPr>
          <p:cNvPr id="34" name="object 34"/>
          <p:cNvSpPr txBox="1"/>
          <p:nvPr/>
        </p:nvSpPr>
        <p:spPr>
          <a:xfrm>
            <a:off x="5231003" y="3688195"/>
            <a:ext cx="130810" cy="924560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880"/>
              </a:lnSpc>
            </a:pP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Metric</a:t>
            </a:r>
            <a:r>
              <a:rPr dirty="0" sz="800" spc="-2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Tons</a:t>
            </a:r>
            <a:r>
              <a:rPr dirty="0" sz="800" spc="-3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Benzene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7132573" y="5636767"/>
            <a:ext cx="618490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Calend</a:t>
            </a:r>
            <a:r>
              <a:rPr dirty="0" sz="800">
                <a:solidFill>
                  <a:srgbClr val="585858"/>
                </a:solidFill>
                <a:latin typeface="Calibri"/>
                <a:cs typeface="Calibri"/>
              </a:rPr>
              <a:t>a</a:t>
            </a:r>
            <a:r>
              <a:rPr dirty="0" sz="800" spc="5">
                <a:solidFill>
                  <a:srgbClr val="585858"/>
                </a:solidFill>
                <a:latin typeface="Calibri"/>
                <a:cs typeface="Calibri"/>
              </a:rPr>
              <a:t>r</a:t>
            </a:r>
            <a:r>
              <a:rPr dirty="0" sz="800" spc="-1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800" spc="5">
                <a:solidFill>
                  <a:srgbClr val="585858"/>
                </a:solidFill>
                <a:latin typeface="Calibri"/>
                <a:cs typeface="Calibri"/>
              </a:rPr>
              <a:t>Y</a:t>
            </a: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ear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5902705" y="2622295"/>
            <a:ext cx="2653665" cy="2019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50" spc="-5">
                <a:solidFill>
                  <a:srgbClr val="585858"/>
                </a:solidFill>
                <a:latin typeface="Calibri"/>
                <a:cs typeface="Calibri"/>
              </a:rPr>
              <a:t>China</a:t>
            </a:r>
            <a:r>
              <a:rPr dirty="0" sz="1150" spc="-1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1150" spc="-5">
                <a:solidFill>
                  <a:srgbClr val="585858"/>
                </a:solidFill>
                <a:latin typeface="Calibri"/>
                <a:cs typeface="Calibri"/>
              </a:rPr>
              <a:t>Benzene</a:t>
            </a:r>
            <a:r>
              <a:rPr dirty="0" sz="1150" spc="-1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1150" spc="-5">
                <a:solidFill>
                  <a:srgbClr val="585858"/>
                </a:solidFill>
                <a:latin typeface="Calibri"/>
                <a:cs typeface="Calibri"/>
              </a:rPr>
              <a:t>Refueling Emission</a:t>
            </a:r>
            <a:r>
              <a:rPr dirty="0" sz="1150" spc="-1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1150" spc="-5">
                <a:solidFill>
                  <a:srgbClr val="585858"/>
                </a:solidFill>
                <a:latin typeface="Calibri"/>
                <a:cs typeface="Calibri"/>
              </a:rPr>
              <a:t>Inventory</a:t>
            </a:r>
            <a:endParaRPr sz="1150">
              <a:latin typeface="Calibri"/>
              <a:cs typeface="Calibri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6054852" y="5990844"/>
            <a:ext cx="224790" cy="24130"/>
          </a:xfrm>
          <a:custGeom>
            <a:avLst/>
            <a:gdLst/>
            <a:ahLst/>
            <a:cxnLst/>
            <a:rect l="l" t="t" r="r" b="b"/>
            <a:pathLst>
              <a:path w="224789" h="24129">
                <a:moveTo>
                  <a:pt x="224789" y="18287"/>
                </a:moveTo>
                <a:lnTo>
                  <a:pt x="224789" y="5333"/>
                </a:lnTo>
                <a:lnTo>
                  <a:pt x="219455" y="0"/>
                </a:lnTo>
                <a:lnTo>
                  <a:pt x="11429" y="0"/>
                </a:lnTo>
                <a:lnTo>
                  <a:pt x="5333" y="0"/>
                </a:lnTo>
                <a:lnTo>
                  <a:pt x="0" y="5334"/>
                </a:lnTo>
                <a:lnTo>
                  <a:pt x="0" y="18288"/>
                </a:lnTo>
                <a:lnTo>
                  <a:pt x="5333" y="23622"/>
                </a:lnTo>
                <a:lnTo>
                  <a:pt x="219455" y="23621"/>
                </a:lnTo>
                <a:lnTo>
                  <a:pt x="224789" y="18287"/>
                </a:lnTo>
                <a:close/>
              </a:path>
            </a:pathLst>
          </a:custGeom>
          <a:solidFill>
            <a:srgbClr val="5B9BD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 txBox="1"/>
          <p:nvPr/>
        </p:nvSpPr>
        <p:spPr>
          <a:xfrm>
            <a:off x="6276085" y="5922517"/>
            <a:ext cx="78041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No</a:t>
            </a:r>
            <a:r>
              <a:rPr dirty="0" sz="750" spc="-2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Vehicle</a:t>
            </a:r>
            <a:r>
              <a:rPr dirty="0" sz="750" spc="-2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Controls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7211568" y="5990844"/>
            <a:ext cx="224790" cy="24130"/>
          </a:xfrm>
          <a:custGeom>
            <a:avLst/>
            <a:gdLst/>
            <a:ahLst/>
            <a:cxnLst/>
            <a:rect l="l" t="t" r="r" b="b"/>
            <a:pathLst>
              <a:path w="224790" h="24129">
                <a:moveTo>
                  <a:pt x="224789" y="18287"/>
                </a:moveTo>
                <a:lnTo>
                  <a:pt x="224789" y="5333"/>
                </a:lnTo>
                <a:lnTo>
                  <a:pt x="219455" y="0"/>
                </a:lnTo>
                <a:lnTo>
                  <a:pt x="11429" y="0"/>
                </a:lnTo>
                <a:lnTo>
                  <a:pt x="5333" y="0"/>
                </a:lnTo>
                <a:lnTo>
                  <a:pt x="0" y="5334"/>
                </a:lnTo>
                <a:lnTo>
                  <a:pt x="0" y="18288"/>
                </a:lnTo>
                <a:lnTo>
                  <a:pt x="5333" y="23622"/>
                </a:lnTo>
                <a:lnTo>
                  <a:pt x="219455" y="23621"/>
                </a:lnTo>
                <a:lnTo>
                  <a:pt x="224789" y="18287"/>
                </a:lnTo>
                <a:close/>
              </a:path>
            </a:pathLst>
          </a:custGeom>
          <a:solidFill>
            <a:srgbClr val="ED7D3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 txBox="1"/>
          <p:nvPr/>
        </p:nvSpPr>
        <p:spPr>
          <a:xfrm>
            <a:off x="7432802" y="5922517"/>
            <a:ext cx="1010919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With</a:t>
            </a:r>
            <a:r>
              <a:rPr dirty="0" sz="750" spc="-4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Vehicle‐based</a:t>
            </a:r>
            <a:r>
              <a:rPr dirty="0" sz="750" spc="-3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ORVR</a:t>
            </a:r>
            <a:endParaRPr sz="750">
              <a:latin typeface="Calibri"/>
              <a:cs typeface="Calibri"/>
            </a:endParaRPr>
          </a:p>
        </p:txBody>
      </p:sp>
      <p:grpSp>
        <p:nvGrpSpPr>
          <p:cNvPr id="41" name="object 41"/>
          <p:cNvGrpSpPr/>
          <p:nvPr/>
        </p:nvGrpSpPr>
        <p:grpSpPr>
          <a:xfrm>
            <a:off x="452627" y="1429511"/>
            <a:ext cx="9309100" cy="5185410"/>
            <a:chOff x="452627" y="1429511"/>
            <a:chExt cx="9309100" cy="5185410"/>
          </a:xfrm>
        </p:grpSpPr>
        <p:sp>
          <p:nvSpPr>
            <p:cNvPr id="42" name="object 42"/>
            <p:cNvSpPr/>
            <p:nvPr/>
          </p:nvSpPr>
          <p:spPr>
            <a:xfrm>
              <a:off x="452627" y="1429511"/>
              <a:ext cx="9309100" cy="5185410"/>
            </a:xfrm>
            <a:custGeom>
              <a:avLst/>
              <a:gdLst/>
              <a:ahLst/>
              <a:cxnLst/>
              <a:rect l="l" t="t" r="r" b="b"/>
              <a:pathLst>
                <a:path w="9309100" h="5185409">
                  <a:moveTo>
                    <a:pt x="9308592" y="5185410"/>
                  </a:moveTo>
                  <a:lnTo>
                    <a:pt x="9308592" y="0"/>
                  </a:lnTo>
                  <a:lnTo>
                    <a:pt x="0" y="0"/>
                  </a:lnTo>
                  <a:lnTo>
                    <a:pt x="0" y="5185410"/>
                  </a:lnTo>
                  <a:lnTo>
                    <a:pt x="12192" y="5185410"/>
                  </a:lnTo>
                  <a:lnTo>
                    <a:pt x="12192" y="23622"/>
                  </a:lnTo>
                  <a:lnTo>
                    <a:pt x="23621" y="11430"/>
                  </a:lnTo>
                  <a:lnTo>
                    <a:pt x="23621" y="23622"/>
                  </a:lnTo>
                  <a:lnTo>
                    <a:pt x="9284970" y="23622"/>
                  </a:lnTo>
                  <a:lnTo>
                    <a:pt x="9284970" y="11430"/>
                  </a:lnTo>
                  <a:lnTo>
                    <a:pt x="9296400" y="23622"/>
                  </a:lnTo>
                  <a:lnTo>
                    <a:pt x="9296400" y="5185410"/>
                  </a:lnTo>
                  <a:lnTo>
                    <a:pt x="9308592" y="5185410"/>
                  </a:lnTo>
                  <a:close/>
                </a:path>
                <a:path w="9309100" h="5185409">
                  <a:moveTo>
                    <a:pt x="23621" y="23622"/>
                  </a:moveTo>
                  <a:lnTo>
                    <a:pt x="23621" y="11430"/>
                  </a:lnTo>
                  <a:lnTo>
                    <a:pt x="12192" y="23622"/>
                  </a:lnTo>
                  <a:lnTo>
                    <a:pt x="23621" y="23622"/>
                  </a:lnTo>
                  <a:close/>
                </a:path>
                <a:path w="9309100" h="5185409">
                  <a:moveTo>
                    <a:pt x="23621" y="5161788"/>
                  </a:moveTo>
                  <a:lnTo>
                    <a:pt x="23621" y="23622"/>
                  </a:lnTo>
                  <a:lnTo>
                    <a:pt x="12192" y="23622"/>
                  </a:lnTo>
                  <a:lnTo>
                    <a:pt x="12192" y="5161788"/>
                  </a:lnTo>
                  <a:lnTo>
                    <a:pt x="23621" y="5161788"/>
                  </a:lnTo>
                  <a:close/>
                </a:path>
                <a:path w="9309100" h="5185409">
                  <a:moveTo>
                    <a:pt x="9296400" y="5161788"/>
                  </a:moveTo>
                  <a:lnTo>
                    <a:pt x="12192" y="5161788"/>
                  </a:lnTo>
                  <a:lnTo>
                    <a:pt x="23621" y="5173980"/>
                  </a:lnTo>
                  <a:lnTo>
                    <a:pt x="23622" y="5185410"/>
                  </a:lnTo>
                  <a:lnTo>
                    <a:pt x="9284970" y="5185410"/>
                  </a:lnTo>
                  <a:lnTo>
                    <a:pt x="9284970" y="5173980"/>
                  </a:lnTo>
                  <a:lnTo>
                    <a:pt x="9296400" y="5161788"/>
                  </a:lnTo>
                  <a:close/>
                </a:path>
                <a:path w="9309100" h="5185409">
                  <a:moveTo>
                    <a:pt x="23622" y="5185410"/>
                  </a:moveTo>
                  <a:lnTo>
                    <a:pt x="23621" y="5173980"/>
                  </a:lnTo>
                  <a:lnTo>
                    <a:pt x="12192" y="5161788"/>
                  </a:lnTo>
                  <a:lnTo>
                    <a:pt x="12192" y="5185410"/>
                  </a:lnTo>
                  <a:lnTo>
                    <a:pt x="23622" y="5185410"/>
                  </a:lnTo>
                  <a:close/>
                </a:path>
                <a:path w="9309100" h="5185409">
                  <a:moveTo>
                    <a:pt x="9296400" y="23622"/>
                  </a:moveTo>
                  <a:lnTo>
                    <a:pt x="9284970" y="11430"/>
                  </a:lnTo>
                  <a:lnTo>
                    <a:pt x="9284970" y="23622"/>
                  </a:lnTo>
                  <a:lnTo>
                    <a:pt x="9296400" y="23622"/>
                  </a:lnTo>
                  <a:close/>
                </a:path>
                <a:path w="9309100" h="5185409">
                  <a:moveTo>
                    <a:pt x="9296400" y="5161788"/>
                  </a:moveTo>
                  <a:lnTo>
                    <a:pt x="9296400" y="23622"/>
                  </a:lnTo>
                  <a:lnTo>
                    <a:pt x="9284970" y="23622"/>
                  </a:lnTo>
                  <a:lnTo>
                    <a:pt x="9284970" y="5161788"/>
                  </a:lnTo>
                  <a:lnTo>
                    <a:pt x="9296400" y="5161788"/>
                  </a:lnTo>
                  <a:close/>
                </a:path>
                <a:path w="9309100" h="5185409">
                  <a:moveTo>
                    <a:pt x="9296400" y="5185410"/>
                  </a:moveTo>
                  <a:lnTo>
                    <a:pt x="9296400" y="5161788"/>
                  </a:lnTo>
                  <a:lnTo>
                    <a:pt x="9284970" y="5173980"/>
                  </a:lnTo>
                  <a:lnTo>
                    <a:pt x="9284970" y="5185410"/>
                  </a:lnTo>
                  <a:lnTo>
                    <a:pt x="9296400" y="5185410"/>
                  </a:lnTo>
                  <a:close/>
                </a:path>
              </a:pathLst>
            </a:custGeom>
            <a:solidFill>
              <a:srgbClr val="41719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681227" y="6228588"/>
              <a:ext cx="7797165" cy="312420"/>
            </a:xfrm>
            <a:custGeom>
              <a:avLst/>
              <a:gdLst/>
              <a:ahLst/>
              <a:cxnLst/>
              <a:rect l="l" t="t" r="r" b="b"/>
              <a:pathLst>
                <a:path w="7797165" h="312420">
                  <a:moveTo>
                    <a:pt x="7796783" y="310896"/>
                  </a:moveTo>
                  <a:lnTo>
                    <a:pt x="7796783" y="1524"/>
                  </a:lnTo>
                  <a:lnTo>
                    <a:pt x="7795259" y="0"/>
                  </a:lnTo>
                  <a:lnTo>
                    <a:pt x="1523" y="0"/>
                  </a:lnTo>
                  <a:lnTo>
                    <a:pt x="0" y="1524"/>
                  </a:lnTo>
                  <a:lnTo>
                    <a:pt x="0" y="310896"/>
                  </a:lnTo>
                  <a:lnTo>
                    <a:pt x="1524" y="312420"/>
                  </a:lnTo>
                  <a:lnTo>
                    <a:pt x="3809" y="312420"/>
                  </a:lnTo>
                  <a:lnTo>
                    <a:pt x="3810" y="7620"/>
                  </a:lnTo>
                  <a:lnTo>
                    <a:pt x="7620" y="3810"/>
                  </a:lnTo>
                  <a:lnTo>
                    <a:pt x="7620" y="7620"/>
                  </a:lnTo>
                  <a:lnTo>
                    <a:pt x="7789164" y="7620"/>
                  </a:lnTo>
                  <a:lnTo>
                    <a:pt x="7789164" y="3810"/>
                  </a:lnTo>
                  <a:lnTo>
                    <a:pt x="7792974" y="7620"/>
                  </a:lnTo>
                  <a:lnTo>
                    <a:pt x="7792974" y="312420"/>
                  </a:lnTo>
                  <a:lnTo>
                    <a:pt x="7795259" y="312420"/>
                  </a:lnTo>
                  <a:lnTo>
                    <a:pt x="7796783" y="310896"/>
                  </a:lnTo>
                  <a:close/>
                </a:path>
                <a:path w="7797165" h="312420">
                  <a:moveTo>
                    <a:pt x="7620" y="7620"/>
                  </a:moveTo>
                  <a:lnTo>
                    <a:pt x="7620" y="3810"/>
                  </a:lnTo>
                  <a:lnTo>
                    <a:pt x="3810" y="7620"/>
                  </a:lnTo>
                  <a:lnTo>
                    <a:pt x="7620" y="7620"/>
                  </a:lnTo>
                  <a:close/>
                </a:path>
                <a:path w="7797165" h="312420">
                  <a:moveTo>
                    <a:pt x="7620" y="304800"/>
                  </a:moveTo>
                  <a:lnTo>
                    <a:pt x="7620" y="7620"/>
                  </a:lnTo>
                  <a:lnTo>
                    <a:pt x="3810" y="7620"/>
                  </a:lnTo>
                  <a:lnTo>
                    <a:pt x="3810" y="304800"/>
                  </a:lnTo>
                  <a:lnTo>
                    <a:pt x="7620" y="304800"/>
                  </a:lnTo>
                  <a:close/>
                </a:path>
                <a:path w="7797165" h="312420">
                  <a:moveTo>
                    <a:pt x="7792974" y="304800"/>
                  </a:moveTo>
                  <a:lnTo>
                    <a:pt x="3810" y="304800"/>
                  </a:lnTo>
                  <a:lnTo>
                    <a:pt x="7620" y="308610"/>
                  </a:lnTo>
                  <a:lnTo>
                    <a:pt x="7620" y="312420"/>
                  </a:lnTo>
                  <a:lnTo>
                    <a:pt x="7789164" y="312420"/>
                  </a:lnTo>
                  <a:lnTo>
                    <a:pt x="7789164" y="308610"/>
                  </a:lnTo>
                  <a:lnTo>
                    <a:pt x="7792974" y="304800"/>
                  </a:lnTo>
                  <a:close/>
                </a:path>
                <a:path w="7797165" h="312420">
                  <a:moveTo>
                    <a:pt x="7620" y="312420"/>
                  </a:moveTo>
                  <a:lnTo>
                    <a:pt x="7620" y="308610"/>
                  </a:lnTo>
                  <a:lnTo>
                    <a:pt x="3810" y="304800"/>
                  </a:lnTo>
                  <a:lnTo>
                    <a:pt x="3809" y="312420"/>
                  </a:lnTo>
                  <a:lnTo>
                    <a:pt x="7620" y="312420"/>
                  </a:lnTo>
                  <a:close/>
                </a:path>
                <a:path w="7797165" h="312420">
                  <a:moveTo>
                    <a:pt x="7792974" y="7620"/>
                  </a:moveTo>
                  <a:lnTo>
                    <a:pt x="7789164" y="3810"/>
                  </a:lnTo>
                  <a:lnTo>
                    <a:pt x="7789164" y="7620"/>
                  </a:lnTo>
                  <a:lnTo>
                    <a:pt x="7792974" y="7620"/>
                  </a:lnTo>
                  <a:close/>
                </a:path>
                <a:path w="7797165" h="312420">
                  <a:moveTo>
                    <a:pt x="7792974" y="304800"/>
                  </a:moveTo>
                  <a:lnTo>
                    <a:pt x="7792974" y="7620"/>
                  </a:lnTo>
                  <a:lnTo>
                    <a:pt x="7789164" y="7620"/>
                  </a:lnTo>
                  <a:lnTo>
                    <a:pt x="7789164" y="304800"/>
                  </a:lnTo>
                  <a:lnTo>
                    <a:pt x="7792974" y="304800"/>
                  </a:lnTo>
                  <a:close/>
                </a:path>
                <a:path w="7797165" h="312420">
                  <a:moveTo>
                    <a:pt x="7792974" y="312420"/>
                  </a:moveTo>
                  <a:lnTo>
                    <a:pt x="7792974" y="304800"/>
                  </a:lnTo>
                  <a:lnTo>
                    <a:pt x="7789164" y="308610"/>
                  </a:lnTo>
                  <a:lnTo>
                    <a:pt x="7789164" y="312420"/>
                  </a:lnTo>
                  <a:lnTo>
                    <a:pt x="7792974" y="31242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4" name="object 44"/>
          <p:cNvSpPr txBox="1"/>
          <p:nvPr/>
        </p:nvSpPr>
        <p:spPr>
          <a:xfrm>
            <a:off x="747776" y="6292086"/>
            <a:ext cx="7544434" cy="21462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505"/>
              </a:lnSpc>
            </a:pPr>
            <a:r>
              <a:rPr dirty="0" sz="1450" spc="10">
                <a:latin typeface="Calibri"/>
                <a:cs typeface="Calibri"/>
              </a:rPr>
              <a:t>China</a:t>
            </a:r>
            <a:r>
              <a:rPr dirty="0" sz="1450" spc="20">
                <a:latin typeface="Calibri"/>
                <a:cs typeface="Calibri"/>
              </a:rPr>
              <a:t> </a:t>
            </a:r>
            <a:r>
              <a:rPr dirty="0" sz="1450" spc="10">
                <a:latin typeface="Calibri"/>
                <a:cs typeface="Calibri"/>
              </a:rPr>
              <a:t>has</a:t>
            </a:r>
            <a:r>
              <a:rPr dirty="0" sz="1450" spc="15">
                <a:latin typeface="Calibri"/>
                <a:cs typeface="Calibri"/>
              </a:rPr>
              <a:t> </a:t>
            </a:r>
            <a:r>
              <a:rPr dirty="0" sz="1450" spc="5">
                <a:latin typeface="Calibri"/>
                <a:cs typeface="Calibri"/>
              </a:rPr>
              <a:t>Stage</a:t>
            </a:r>
            <a:r>
              <a:rPr dirty="0" sz="1450" spc="15">
                <a:latin typeface="Calibri"/>
                <a:cs typeface="Calibri"/>
              </a:rPr>
              <a:t> </a:t>
            </a:r>
            <a:r>
              <a:rPr dirty="0" sz="1450" spc="5">
                <a:latin typeface="Calibri"/>
                <a:cs typeface="Calibri"/>
              </a:rPr>
              <a:t>II</a:t>
            </a:r>
            <a:r>
              <a:rPr dirty="0" sz="1450" spc="15">
                <a:latin typeface="Calibri"/>
                <a:cs typeface="Calibri"/>
              </a:rPr>
              <a:t> </a:t>
            </a:r>
            <a:r>
              <a:rPr dirty="0" sz="1450" spc="10">
                <a:latin typeface="Calibri"/>
                <a:cs typeface="Calibri"/>
              </a:rPr>
              <a:t>in</a:t>
            </a:r>
            <a:r>
              <a:rPr dirty="0" sz="1450" spc="15">
                <a:latin typeface="Calibri"/>
                <a:cs typeface="Calibri"/>
              </a:rPr>
              <a:t> </a:t>
            </a:r>
            <a:r>
              <a:rPr dirty="0" sz="1450" spc="5">
                <a:latin typeface="Calibri"/>
                <a:cs typeface="Calibri"/>
              </a:rPr>
              <a:t>several</a:t>
            </a:r>
            <a:r>
              <a:rPr dirty="0" sz="1450" spc="15">
                <a:latin typeface="Calibri"/>
                <a:cs typeface="Calibri"/>
              </a:rPr>
              <a:t> </a:t>
            </a:r>
            <a:r>
              <a:rPr dirty="0" sz="1450" spc="10">
                <a:latin typeface="Calibri"/>
                <a:cs typeface="Calibri"/>
              </a:rPr>
              <a:t>major</a:t>
            </a:r>
            <a:r>
              <a:rPr dirty="0" sz="1450" spc="15">
                <a:latin typeface="Calibri"/>
                <a:cs typeface="Calibri"/>
              </a:rPr>
              <a:t> </a:t>
            </a:r>
            <a:r>
              <a:rPr dirty="0" sz="1450" spc="5">
                <a:latin typeface="Calibri"/>
                <a:cs typeface="Calibri"/>
              </a:rPr>
              <a:t>cities,</a:t>
            </a:r>
            <a:r>
              <a:rPr dirty="0" sz="1450" spc="15">
                <a:latin typeface="Calibri"/>
                <a:cs typeface="Calibri"/>
              </a:rPr>
              <a:t> </a:t>
            </a:r>
            <a:r>
              <a:rPr dirty="0" sz="1450" spc="10">
                <a:latin typeface="Calibri"/>
                <a:cs typeface="Calibri"/>
              </a:rPr>
              <a:t>but</a:t>
            </a:r>
            <a:r>
              <a:rPr dirty="0" sz="1450" spc="25">
                <a:latin typeface="Calibri"/>
                <a:cs typeface="Calibri"/>
              </a:rPr>
              <a:t> </a:t>
            </a:r>
            <a:r>
              <a:rPr dirty="0" sz="1450" spc="10">
                <a:latin typeface="Calibri"/>
                <a:cs typeface="Calibri"/>
              </a:rPr>
              <a:t>the</a:t>
            </a:r>
            <a:r>
              <a:rPr dirty="0" sz="1450" spc="15">
                <a:latin typeface="Calibri"/>
                <a:cs typeface="Calibri"/>
              </a:rPr>
              <a:t> </a:t>
            </a:r>
            <a:r>
              <a:rPr dirty="0" sz="1450" spc="10">
                <a:latin typeface="Calibri"/>
                <a:cs typeface="Calibri"/>
              </a:rPr>
              <a:t>implementation</a:t>
            </a:r>
            <a:r>
              <a:rPr dirty="0" sz="1450" spc="15">
                <a:latin typeface="Calibri"/>
                <a:cs typeface="Calibri"/>
              </a:rPr>
              <a:t> </a:t>
            </a:r>
            <a:r>
              <a:rPr dirty="0" sz="1450" spc="-5">
                <a:latin typeface="Calibri"/>
                <a:cs typeface="Calibri"/>
              </a:rPr>
              <a:t>rate</a:t>
            </a:r>
            <a:r>
              <a:rPr dirty="0" sz="1450" spc="10">
                <a:latin typeface="Calibri"/>
                <a:cs typeface="Calibri"/>
              </a:rPr>
              <a:t> </a:t>
            </a:r>
            <a:r>
              <a:rPr dirty="0" sz="1450" spc="15">
                <a:latin typeface="Calibri"/>
                <a:cs typeface="Calibri"/>
              </a:rPr>
              <a:t>and </a:t>
            </a:r>
            <a:r>
              <a:rPr dirty="0" sz="1450" spc="5">
                <a:latin typeface="Calibri"/>
                <a:cs typeface="Calibri"/>
              </a:rPr>
              <a:t>efficiency</a:t>
            </a:r>
            <a:r>
              <a:rPr dirty="0" sz="1450" spc="15">
                <a:latin typeface="Calibri"/>
                <a:cs typeface="Calibri"/>
              </a:rPr>
              <a:t> </a:t>
            </a:r>
            <a:r>
              <a:rPr dirty="0" sz="1450" spc="5">
                <a:latin typeface="Calibri"/>
                <a:cs typeface="Calibri"/>
              </a:rPr>
              <a:t>are</a:t>
            </a:r>
            <a:r>
              <a:rPr dirty="0" sz="1450" spc="15">
                <a:latin typeface="Calibri"/>
                <a:cs typeface="Calibri"/>
              </a:rPr>
              <a:t> </a:t>
            </a:r>
            <a:r>
              <a:rPr dirty="0" sz="1450" spc="10">
                <a:latin typeface="Calibri"/>
                <a:cs typeface="Calibri"/>
              </a:rPr>
              <a:t>unknown.</a:t>
            </a:r>
            <a:endParaRPr sz="1450">
              <a:latin typeface="Calibri"/>
              <a:cs typeface="Calibri"/>
            </a:endParaRPr>
          </a:p>
        </p:txBody>
      </p:sp>
      <p:sp>
        <p:nvSpPr>
          <p:cNvPr id="45" name="object 4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030"/>
              </a:lnSpc>
            </a:pPr>
            <a:fld id="{81D60167-4931-47E6-BA6A-407CBD079E47}" type="slidenum">
              <a:rPr dirty="0" spc="20"/>
              <a:t>14</a:t>
            </a:fld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74930" rIns="0" bIns="0" rtlCol="0" vert="horz">
            <a:spAutoFit/>
          </a:bodyPr>
          <a:lstStyle/>
          <a:p>
            <a:pPr marL="12700" marR="5080">
              <a:lnSpc>
                <a:spcPts val="3920"/>
              </a:lnSpc>
              <a:spcBef>
                <a:spcPts val="590"/>
              </a:spcBef>
            </a:pPr>
            <a:r>
              <a:rPr dirty="0" sz="3600" spc="10"/>
              <a:t>Case 3: </a:t>
            </a:r>
            <a:r>
              <a:rPr dirty="0" sz="3600" spc="15"/>
              <a:t>EU 28 </a:t>
            </a:r>
            <a:r>
              <a:rPr dirty="0" sz="3600" spc="10"/>
              <a:t>member </a:t>
            </a:r>
            <a:r>
              <a:rPr dirty="0" sz="3600" spc="-20"/>
              <a:t>states </a:t>
            </a:r>
            <a:r>
              <a:rPr dirty="0" sz="3600" spc="5"/>
              <a:t>(widespread </a:t>
            </a:r>
            <a:r>
              <a:rPr dirty="0" sz="3600" spc="-800"/>
              <a:t> </a:t>
            </a:r>
            <a:r>
              <a:rPr dirty="0" sz="3600" spc="-5"/>
              <a:t>Stage</a:t>
            </a:r>
            <a:r>
              <a:rPr dirty="0" sz="3600"/>
              <a:t> </a:t>
            </a:r>
            <a:r>
              <a:rPr dirty="0" sz="3600" spc="5"/>
              <a:t>II, </a:t>
            </a:r>
            <a:r>
              <a:rPr dirty="0" sz="3600" spc="15"/>
              <a:t>but</a:t>
            </a:r>
            <a:r>
              <a:rPr dirty="0" sz="3600" spc="10"/>
              <a:t> </a:t>
            </a:r>
            <a:r>
              <a:rPr dirty="0" sz="3600"/>
              <a:t>still</a:t>
            </a:r>
            <a:r>
              <a:rPr dirty="0" sz="3600" spc="5"/>
              <a:t> </a:t>
            </a:r>
            <a:r>
              <a:rPr dirty="0" sz="3600" spc="15"/>
              <a:t>phasing‐in</a:t>
            </a:r>
            <a:r>
              <a:rPr dirty="0" sz="3600" spc="10"/>
              <a:t> </a:t>
            </a:r>
            <a:r>
              <a:rPr dirty="0" sz="3600" spc="5"/>
              <a:t>)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9150350" y="6356094"/>
            <a:ext cx="153670" cy="17653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950" spc="20">
                <a:solidFill>
                  <a:srgbClr val="898989"/>
                </a:solidFill>
                <a:latin typeface="Calibri"/>
                <a:cs typeface="Calibri"/>
              </a:rPr>
              <a:t>15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95834" y="6144005"/>
            <a:ext cx="8921115" cy="490855"/>
          </a:xfrm>
          <a:custGeom>
            <a:avLst/>
            <a:gdLst/>
            <a:ahLst/>
            <a:cxnLst/>
            <a:rect l="l" t="t" r="r" b="b"/>
            <a:pathLst>
              <a:path w="8921115" h="490854">
                <a:moveTo>
                  <a:pt x="8920734" y="488441"/>
                </a:moveTo>
                <a:lnTo>
                  <a:pt x="8920734" y="2285"/>
                </a:lnTo>
                <a:lnTo>
                  <a:pt x="8919210" y="0"/>
                </a:lnTo>
                <a:lnTo>
                  <a:pt x="1523" y="0"/>
                </a:lnTo>
                <a:lnTo>
                  <a:pt x="0" y="2286"/>
                </a:lnTo>
                <a:lnTo>
                  <a:pt x="0" y="488442"/>
                </a:lnTo>
                <a:lnTo>
                  <a:pt x="1524" y="490728"/>
                </a:lnTo>
                <a:lnTo>
                  <a:pt x="3810" y="490728"/>
                </a:lnTo>
                <a:lnTo>
                  <a:pt x="3810" y="8382"/>
                </a:lnTo>
                <a:lnTo>
                  <a:pt x="7620" y="3810"/>
                </a:lnTo>
                <a:lnTo>
                  <a:pt x="7620" y="8382"/>
                </a:lnTo>
                <a:lnTo>
                  <a:pt x="8913114" y="8381"/>
                </a:lnTo>
                <a:lnTo>
                  <a:pt x="8913114" y="3809"/>
                </a:lnTo>
                <a:lnTo>
                  <a:pt x="8916924" y="8381"/>
                </a:lnTo>
                <a:lnTo>
                  <a:pt x="8916924" y="490727"/>
                </a:lnTo>
                <a:lnTo>
                  <a:pt x="8919210" y="490727"/>
                </a:lnTo>
                <a:lnTo>
                  <a:pt x="8920734" y="488441"/>
                </a:lnTo>
                <a:close/>
              </a:path>
              <a:path w="8921115" h="490854">
                <a:moveTo>
                  <a:pt x="7620" y="8382"/>
                </a:moveTo>
                <a:lnTo>
                  <a:pt x="7620" y="3810"/>
                </a:lnTo>
                <a:lnTo>
                  <a:pt x="3810" y="8382"/>
                </a:lnTo>
                <a:lnTo>
                  <a:pt x="7620" y="8382"/>
                </a:lnTo>
                <a:close/>
              </a:path>
              <a:path w="8921115" h="490854">
                <a:moveTo>
                  <a:pt x="7620" y="482346"/>
                </a:moveTo>
                <a:lnTo>
                  <a:pt x="7620" y="8382"/>
                </a:lnTo>
                <a:lnTo>
                  <a:pt x="3810" y="8382"/>
                </a:lnTo>
                <a:lnTo>
                  <a:pt x="3810" y="482346"/>
                </a:lnTo>
                <a:lnTo>
                  <a:pt x="7620" y="482346"/>
                </a:lnTo>
                <a:close/>
              </a:path>
              <a:path w="8921115" h="490854">
                <a:moveTo>
                  <a:pt x="8916924" y="482345"/>
                </a:moveTo>
                <a:lnTo>
                  <a:pt x="3810" y="482346"/>
                </a:lnTo>
                <a:lnTo>
                  <a:pt x="7620" y="486918"/>
                </a:lnTo>
                <a:lnTo>
                  <a:pt x="7620" y="490728"/>
                </a:lnTo>
                <a:lnTo>
                  <a:pt x="8913114" y="490727"/>
                </a:lnTo>
                <a:lnTo>
                  <a:pt x="8913114" y="486917"/>
                </a:lnTo>
                <a:lnTo>
                  <a:pt x="8916924" y="482345"/>
                </a:lnTo>
                <a:close/>
              </a:path>
              <a:path w="8921115" h="490854">
                <a:moveTo>
                  <a:pt x="7620" y="490728"/>
                </a:moveTo>
                <a:lnTo>
                  <a:pt x="7620" y="486918"/>
                </a:lnTo>
                <a:lnTo>
                  <a:pt x="3810" y="482346"/>
                </a:lnTo>
                <a:lnTo>
                  <a:pt x="3810" y="490728"/>
                </a:lnTo>
                <a:lnTo>
                  <a:pt x="7620" y="490728"/>
                </a:lnTo>
                <a:close/>
              </a:path>
              <a:path w="8921115" h="490854">
                <a:moveTo>
                  <a:pt x="8916924" y="8381"/>
                </a:moveTo>
                <a:lnTo>
                  <a:pt x="8913114" y="3809"/>
                </a:lnTo>
                <a:lnTo>
                  <a:pt x="8913114" y="8381"/>
                </a:lnTo>
                <a:lnTo>
                  <a:pt x="8916924" y="8381"/>
                </a:lnTo>
                <a:close/>
              </a:path>
              <a:path w="8921115" h="490854">
                <a:moveTo>
                  <a:pt x="8916924" y="482345"/>
                </a:moveTo>
                <a:lnTo>
                  <a:pt x="8916924" y="8381"/>
                </a:lnTo>
                <a:lnTo>
                  <a:pt x="8913114" y="8381"/>
                </a:lnTo>
                <a:lnTo>
                  <a:pt x="8913114" y="482345"/>
                </a:lnTo>
                <a:lnTo>
                  <a:pt x="8916924" y="482345"/>
                </a:lnTo>
                <a:close/>
              </a:path>
              <a:path w="8921115" h="490854">
                <a:moveTo>
                  <a:pt x="8916924" y="490727"/>
                </a:moveTo>
                <a:lnTo>
                  <a:pt x="8916924" y="482345"/>
                </a:lnTo>
                <a:lnTo>
                  <a:pt x="8913114" y="486917"/>
                </a:lnTo>
                <a:lnTo>
                  <a:pt x="8913114" y="490727"/>
                </a:lnTo>
                <a:lnTo>
                  <a:pt x="8916924" y="49072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661659" y="2948939"/>
            <a:ext cx="2082800" cy="7620"/>
          </a:xfrm>
          <a:custGeom>
            <a:avLst/>
            <a:gdLst/>
            <a:ahLst/>
            <a:cxnLst/>
            <a:rect l="l" t="t" r="r" b="b"/>
            <a:pathLst>
              <a:path w="2082800" h="7619">
                <a:moveTo>
                  <a:pt x="2082545" y="7620"/>
                </a:moveTo>
                <a:lnTo>
                  <a:pt x="2082545" y="0"/>
                </a:lnTo>
                <a:lnTo>
                  <a:pt x="0" y="0"/>
                </a:lnTo>
                <a:lnTo>
                  <a:pt x="0" y="7620"/>
                </a:lnTo>
                <a:lnTo>
                  <a:pt x="2082545" y="762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5657088" y="5583173"/>
            <a:ext cx="2091055" cy="33655"/>
          </a:xfrm>
          <a:custGeom>
            <a:avLst/>
            <a:gdLst/>
            <a:ahLst/>
            <a:cxnLst/>
            <a:rect l="l" t="t" r="r" b="b"/>
            <a:pathLst>
              <a:path w="2091054" h="33654">
                <a:moveTo>
                  <a:pt x="2090928" y="0"/>
                </a:moveTo>
                <a:lnTo>
                  <a:pt x="2083308" y="0"/>
                </a:lnTo>
                <a:lnTo>
                  <a:pt x="2083308" y="25908"/>
                </a:lnTo>
                <a:lnTo>
                  <a:pt x="2021586" y="25908"/>
                </a:lnTo>
                <a:lnTo>
                  <a:pt x="2021586" y="0"/>
                </a:lnTo>
                <a:lnTo>
                  <a:pt x="2013191" y="0"/>
                </a:lnTo>
                <a:lnTo>
                  <a:pt x="2013191" y="25908"/>
                </a:lnTo>
                <a:lnTo>
                  <a:pt x="1952244" y="25908"/>
                </a:lnTo>
                <a:lnTo>
                  <a:pt x="1952244" y="0"/>
                </a:lnTo>
                <a:lnTo>
                  <a:pt x="1943862" y="0"/>
                </a:lnTo>
                <a:lnTo>
                  <a:pt x="1943862" y="25908"/>
                </a:lnTo>
                <a:lnTo>
                  <a:pt x="1882902" y="25908"/>
                </a:lnTo>
                <a:lnTo>
                  <a:pt x="1882902" y="0"/>
                </a:lnTo>
                <a:lnTo>
                  <a:pt x="1874520" y="0"/>
                </a:lnTo>
                <a:lnTo>
                  <a:pt x="1874520" y="25908"/>
                </a:lnTo>
                <a:lnTo>
                  <a:pt x="1812798" y="25908"/>
                </a:lnTo>
                <a:lnTo>
                  <a:pt x="1812798" y="0"/>
                </a:lnTo>
                <a:lnTo>
                  <a:pt x="1805165" y="0"/>
                </a:lnTo>
                <a:lnTo>
                  <a:pt x="1805165" y="25908"/>
                </a:lnTo>
                <a:lnTo>
                  <a:pt x="1743456" y="25908"/>
                </a:lnTo>
                <a:lnTo>
                  <a:pt x="1743456" y="0"/>
                </a:lnTo>
                <a:lnTo>
                  <a:pt x="1735836" y="0"/>
                </a:lnTo>
                <a:lnTo>
                  <a:pt x="1735836" y="25908"/>
                </a:lnTo>
                <a:lnTo>
                  <a:pt x="1674114" y="25908"/>
                </a:lnTo>
                <a:lnTo>
                  <a:pt x="1674114" y="0"/>
                </a:lnTo>
                <a:lnTo>
                  <a:pt x="1666481" y="0"/>
                </a:lnTo>
                <a:lnTo>
                  <a:pt x="1666481" y="25908"/>
                </a:lnTo>
                <a:lnTo>
                  <a:pt x="1604772" y="25908"/>
                </a:lnTo>
                <a:lnTo>
                  <a:pt x="1604772" y="0"/>
                </a:lnTo>
                <a:lnTo>
                  <a:pt x="1597139" y="0"/>
                </a:lnTo>
                <a:lnTo>
                  <a:pt x="1597139" y="25908"/>
                </a:lnTo>
                <a:lnTo>
                  <a:pt x="1535430" y="25908"/>
                </a:lnTo>
                <a:lnTo>
                  <a:pt x="1535430" y="0"/>
                </a:lnTo>
                <a:lnTo>
                  <a:pt x="1527810" y="0"/>
                </a:lnTo>
                <a:lnTo>
                  <a:pt x="1527810" y="25908"/>
                </a:lnTo>
                <a:lnTo>
                  <a:pt x="1466088" y="25908"/>
                </a:lnTo>
                <a:lnTo>
                  <a:pt x="1466088" y="0"/>
                </a:lnTo>
                <a:lnTo>
                  <a:pt x="1458455" y="0"/>
                </a:lnTo>
                <a:lnTo>
                  <a:pt x="1458455" y="25908"/>
                </a:lnTo>
                <a:lnTo>
                  <a:pt x="1396746" y="25908"/>
                </a:lnTo>
                <a:lnTo>
                  <a:pt x="1396746" y="0"/>
                </a:lnTo>
                <a:lnTo>
                  <a:pt x="1389113" y="0"/>
                </a:lnTo>
                <a:lnTo>
                  <a:pt x="1389113" y="25908"/>
                </a:lnTo>
                <a:lnTo>
                  <a:pt x="1326642" y="25908"/>
                </a:lnTo>
                <a:lnTo>
                  <a:pt x="1326642" y="0"/>
                </a:lnTo>
                <a:lnTo>
                  <a:pt x="1319022" y="0"/>
                </a:lnTo>
                <a:lnTo>
                  <a:pt x="1319022" y="25908"/>
                </a:lnTo>
                <a:lnTo>
                  <a:pt x="1257300" y="25908"/>
                </a:lnTo>
                <a:lnTo>
                  <a:pt x="1257300" y="0"/>
                </a:lnTo>
                <a:lnTo>
                  <a:pt x="1249680" y="0"/>
                </a:lnTo>
                <a:lnTo>
                  <a:pt x="1249680" y="25908"/>
                </a:lnTo>
                <a:lnTo>
                  <a:pt x="1187958" y="25908"/>
                </a:lnTo>
                <a:lnTo>
                  <a:pt x="1187958" y="0"/>
                </a:lnTo>
                <a:lnTo>
                  <a:pt x="1180338" y="0"/>
                </a:lnTo>
                <a:lnTo>
                  <a:pt x="1180338" y="25908"/>
                </a:lnTo>
                <a:lnTo>
                  <a:pt x="1118616" y="25908"/>
                </a:lnTo>
                <a:lnTo>
                  <a:pt x="1118616" y="0"/>
                </a:lnTo>
                <a:lnTo>
                  <a:pt x="1110996" y="0"/>
                </a:lnTo>
                <a:lnTo>
                  <a:pt x="1110996" y="25908"/>
                </a:lnTo>
                <a:lnTo>
                  <a:pt x="1049274" y="25908"/>
                </a:lnTo>
                <a:lnTo>
                  <a:pt x="1049274" y="0"/>
                </a:lnTo>
                <a:lnTo>
                  <a:pt x="1041641" y="0"/>
                </a:lnTo>
                <a:lnTo>
                  <a:pt x="1041641" y="25908"/>
                </a:lnTo>
                <a:lnTo>
                  <a:pt x="979932" y="25908"/>
                </a:lnTo>
                <a:lnTo>
                  <a:pt x="979932" y="0"/>
                </a:lnTo>
                <a:lnTo>
                  <a:pt x="972312" y="0"/>
                </a:lnTo>
                <a:lnTo>
                  <a:pt x="972312" y="25908"/>
                </a:lnTo>
                <a:lnTo>
                  <a:pt x="910590" y="25908"/>
                </a:lnTo>
                <a:lnTo>
                  <a:pt x="910590" y="0"/>
                </a:lnTo>
                <a:lnTo>
                  <a:pt x="902970" y="0"/>
                </a:lnTo>
                <a:lnTo>
                  <a:pt x="902970" y="25908"/>
                </a:lnTo>
                <a:lnTo>
                  <a:pt x="841248" y="25908"/>
                </a:lnTo>
                <a:lnTo>
                  <a:pt x="841248" y="0"/>
                </a:lnTo>
                <a:lnTo>
                  <a:pt x="833615" y="0"/>
                </a:lnTo>
                <a:lnTo>
                  <a:pt x="833615" y="25908"/>
                </a:lnTo>
                <a:lnTo>
                  <a:pt x="771906" y="25908"/>
                </a:lnTo>
                <a:lnTo>
                  <a:pt x="771906" y="0"/>
                </a:lnTo>
                <a:lnTo>
                  <a:pt x="764273" y="0"/>
                </a:lnTo>
                <a:lnTo>
                  <a:pt x="764273" y="25908"/>
                </a:lnTo>
                <a:lnTo>
                  <a:pt x="702564" y="25908"/>
                </a:lnTo>
                <a:lnTo>
                  <a:pt x="702564" y="0"/>
                </a:lnTo>
                <a:lnTo>
                  <a:pt x="694931" y="0"/>
                </a:lnTo>
                <a:lnTo>
                  <a:pt x="694931" y="25908"/>
                </a:lnTo>
                <a:lnTo>
                  <a:pt x="633222" y="25908"/>
                </a:lnTo>
                <a:lnTo>
                  <a:pt x="633222" y="0"/>
                </a:lnTo>
                <a:lnTo>
                  <a:pt x="625589" y="0"/>
                </a:lnTo>
                <a:lnTo>
                  <a:pt x="625589" y="25908"/>
                </a:lnTo>
                <a:lnTo>
                  <a:pt x="563880" y="25908"/>
                </a:lnTo>
                <a:lnTo>
                  <a:pt x="563880" y="0"/>
                </a:lnTo>
                <a:lnTo>
                  <a:pt x="556247" y="0"/>
                </a:lnTo>
                <a:lnTo>
                  <a:pt x="556247" y="25908"/>
                </a:lnTo>
                <a:lnTo>
                  <a:pt x="494538" y="25908"/>
                </a:lnTo>
                <a:lnTo>
                  <a:pt x="494538" y="0"/>
                </a:lnTo>
                <a:lnTo>
                  <a:pt x="486143" y="0"/>
                </a:lnTo>
                <a:lnTo>
                  <a:pt x="486143" y="25908"/>
                </a:lnTo>
                <a:lnTo>
                  <a:pt x="425196" y="25908"/>
                </a:lnTo>
                <a:lnTo>
                  <a:pt x="425196" y="0"/>
                </a:lnTo>
                <a:lnTo>
                  <a:pt x="416814" y="0"/>
                </a:lnTo>
                <a:lnTo>
                  <a:pt x="416814" y="25908"/>
                </a:lnTo>
                <a:lnTo>
                  <a:pt x="355092" y="25908"/>
                </a:lnTo>
                <a:lnTo>
                  <a:pt x="355092" y="0"/>
                </a:lnTo>
                <a:lnTo>
                  <a:pt x="346697" y="0"/>
                </a:lnTo>
                <a:lnTo>
                  <a:pt x="346697" y="25908"/>
                </a:lnTo>
                <a:lnTo>
                  <a:pt x="285750" y="25908"/>
                </a:lnTo>
                <a:lnTo>
                  <a:pt x="285750" y="0"/>
                </a:lnTo>
                <a:lnTo>
                  <a:pt x="277368" y="0"/>
                </a:lnTo>
                <a:lnTo>
                  <a:pt x="277368" y="25908"/>
                </a:lnTo>
                <a:lnTo>
                  <a:pt x="216408" y="25908"/>
                </a:lnTo>
                <a:lnTo>
                  <a:pt x="216408" y="0"/>
                </a:lnTo>
                <a:lnTo>
                  <a:pt x="208026" y="0"/>
                </a:lnTo>
                <a:lnTo>
                  <a:pt x="208026" y="25908"/>
                </a:lnTo>
                <a:lnTo>
                  <a:pt x="147066" y="25908"/>
                </a:lnTo>
                <a:lnTo>
                  <a:pt x="147066" y="0"/>
                </a:lnTo>
                <a:lnTo>
                  <a:pt x="138671" y="0"/>
                </a:lnTo>
                <a:lnTo>
                  <a:pt x="138671" y="25908"/>
                </a:lnTo>
                <a:lnTo>
                  <a:pt x="77724" y="25908"/>
                </a:lnTo>
                <a:lnTo>
                  <a:pt x="77724" y="0"/>
                </a:lnTo>
                <a:lnTo>
                  <a:pt x="69342" y="0"/>
                </a:lnTo>
                <a:lnTo>
                  <a:pt x="69342" y="25908"/>
                </a:lnTo>
                <a:lnTo>
                  <a:pt x="8382" y="25908"/>
                </a:lnTo>
                <a:lnTo>
                  <a:pt x="8382" y="0"/>
                </a:lnTo>
                <a:lnTo>
                  <a:pt x="0" y="0"/>
                </a:lnTo>
                <a:lnTo>
                  <a:pt x="0" y="29718"/>
                </a:lnTo>
                <a:lnTo>
                  <a:pt x="4572" y="29718"/>
                </a:lnTo>
                <a:lnTo>
                  <a:pt x="4572" y="33540"/>
                </a:lnTo>
                <a:lnTo>
                  <a:pt x="2087118" y="33540"/>
                </a:lnTo>
                <a:lnTo>
                  <a:pt x="2087118" y="29718"/>
                </a:lnTo>
                <a:lnTo>
                  <a:pt x="2090928" y="29718"/>
                </a:lnTo>
                <a:lnTo>
                  <a:pt x="2090928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7" name="object 7"/>
          <p:cNvGrpSpPr/>
          <p:nvPr/>
        </p:nvGrpSpPr>
        <p:grpSpPr>
          <a:xfrm>
            <a:off x="5660897" y="3003194"/>
            <a:ext cx="2090420" cy="2362200"/>
            <a:chOff x="5660897" y="3003194"/>
            <a:chExt cx="2090420" cy="2362200"/>
          </a:xfrm>
        </p:grpSpPr>
        <p:sp>
          <p:nvSpPr>
            <p:cNvPr id="8" name="object 8"/>
            <p:cNvSpPr/>
            <p:nvPr/>
          </p:nvSpPr>
          <p:spPr>
            <a:xfrm>
              <a:off x="5661660" y="3392423"/>
              <a:ext cx="2082800" cy="1781175"/>
            </a:xfrm>
            <a:custGeom>
              <a:avLst/>
              <a:gdLst/>
              <a:ahLst/>
              <a:cxnLst/>
              <a:rect l="l" t="t" r="r" b="b"/>
              <a:pathLst>
                <a:path w="2082800" h="1781175">
                  <a:moveTo>
                    <a:pt x="2082546" y="1772424"/>
                  </a:moveTo>
                  <a:lnTo>
                    <a:pt x="0" y="1772424"/>
                  </a:lnTo>
                  <a:lnTo>
                    <a:pt x="0" y="1780794"/>
                  </a:lnTo>
                  <a:lnTo>
                    <a:pt x="2082546" y="1780794"/>
                  </a:lnTo>
                  <a:lnTo>
                    <a:pt x="2082546" y="1772424"/>
                  </a:lnTo>
                  <a:close/>
                </a:path>
                <a:path w="2082800" h="1781175">
                  <a:moveTo>
                    <a:pt x="2082546" y="1329690"/>
                  </a:moveTo>
                  <a:lnTo>
                    <a:pt x="0" y="1329690"/>
                  </a:lnTo>
                  <a:lnTo>
                    <a:pt x="0" y="1338072"/>
                  </a:lnTo>
                  <a:lnTo>
                    <a:pt x="2082546" y="1338072"/>
                  </a:lnTo>
                  <a:lnTo>
                    <a:pt x="2082546" y="1329690"/>
                  </a:lnTo>
                  <a:close/>
                </a:path>
                <a:path w="2082800" h="1781175">
                  <a:moveTo>
                    <a:pt x="2082546" y="886206"/>
                  </a:moveTo>
                  <a:lnTo>
                    <a:pt x="0" y="886206"/>
                  </a:lnTo>
                  <a:lnTo>
                    <a:pt x="0" y="893826"/>
                  </a:lnTo>
                  <a:lnTo>
                    <a:pt x="2082546" y="893826"/>
                  </a:lnTo>
                  <a:lnTo>
                    <a:pt x="2082546" y="886206"/>
                  </a:lnTo>
                  <a:close/>
                </a:path>
                <a:path w="2082800" h="1781175">
                  <a:moveTo>
                    <a:pt x="2082546" y="443484"/>
                  </a:moveTo>
                  <a:lnTo>
                    <a:pt x="0" y="443484"/>
                  </a:lnTo>
                  <a:lnTo>
                    <a:pt x="0" y="451104"/>
                  </a:lnTo>
                  <a:lnTo>
                    <a:pt x="2082546" y="451104"/>
                  </a:lnTo>
                  <a:lnTo>
                    <a:pt x="2082546" y="443484"/>
                  </a:lnTo>
                  <a:close/>
                </a:path>
                <a:path w="2082800" h="1781175">
                  <a:moveTo>
                    <a:pt x="2082546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2082546" y="7620"/>
                  </a:lnTo>
                  <a:lnTo>
                    <a:pt x="2082546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5660898" y="3003194"/>
              <a:ext cx="2090420" cy="739140"/>
            </a:xfrm>
            <a:custGeom>
              <a:avLst/>
              <a:gdLst/>
              <a:ahLst/>
              <a:cxnLst/>
              <a:rect l="l" t="t" r="r" b="b"/>
              <a:pathLst>
                <a:path w="2090420" h="739139">
                  <a:moveTo>
                    <a:pt x="148875" y="258678"/>
                  </a:moveTo>
                  <a:lnTo>
                    <a:pt x="80009" y="112623"/>
                  </a:lnTo>
                  <a:lnTo>
                    <a:pt x="80009" y="111861"/>
                  </a:lnTo>
                  <a:lnTo>
                    <a:pt x="79247" y="111099"/>
                  </a:lnTo>
                  <a:lnTo>
                    <a:pt x="9905" y="6705"/>
                  </a:lnTo>
                  <a:lnTo>
                    <a:pt x="6857" y="1371"/>
                  </a:lnTo>
                  <a:lnTo>
                    <a:pt x="0" y="0"/>
                  </a:lnTo>
                  <a:lnTo>
                    <a:pt x="0" y="33426"/>
                  </a:lnTo>
                  <a:lnTo>
                    <a:pt x="60197" y="124053"/>
                  </a:lnTo>
                  <a:lnTo>
                    <a:pt x="60197" y="125761"/>
                  </a:lnTo>
                  <a:lnTo>
                    <a:pt x="128015" y="269595"/>
                  </a:lnTo>
                  <a:lnTo>
                    <a:pt x="129539" y="271119"/>
                  </a:lnTo>
                  <a:lnTo>
                    <a:pt x="129539" y="271881"/>
                  </a:lnTo>
                  <a:lnTo>
                    <a:pt x="147827" y="294389"/>
                  </a:lnTo>
                  <a:lnTo>
                    <a:pt x="147827" y="257403"/>
                  </a:lnTo>
                  <a:lnTo>
                    <a:pt x="148875" y="258678"/>
                  </a:lnTo>
                  <a:close/>
                </a:path>
                <a:path w="2090420" h="739139">
                  <a:moveTo>
                    <a:pt x="60197" y="125761"/>
                  </a:moveTo>
                  <a:lnTo>
                    <a:pt x="60197" y="124053"/>
                  </a:lnTo>
                  <a:lnTo>
                    <a:pt x="58673" y="122529"/>
                  </a:lnTo>
                  <a:lnTo>
                    <a:pt x="60197" y="125761"/>
                  </a:lnTo>
                  <a:close/>
                </a:path>
                <a:path w="2090420" h="739139">
                  <a:moveTo>
                    <a:pt x="149351" y="259689"/>
                  </a:moveTo>
                  <a:lnTo>
                    <a:pt x="148875" y="258678"/>
                  </a:lnTo>
                  <a:lnTo>
                    <a:pt x="147827" y="257403"/>
                  </a:lnTo>
                  <a:lnTo>
                    <a:pt x="149351" y="259689"/>
                  </a:lnTo>
                  <a:close/>
                </a:path>
                <a:path w="2090420" h="739139">
                  <a:moveTo>
                    <a:pt x="149351" y="296265"/>
                  </a:moveTo>
                  <a:lnTo>
                    <a:pt x="149351" y="259689"/>
                  </a:lnTo>
                  <a:lnTo>
                    <a:pt x="147827" y="257403"/>
                  </a:lnTo>
                  <a:lnTo>
                    <a:pt x="147827" y="294389"/>
                  </a:lnTo>
                  <a:lnTo>
                    <a:pt x="149351" y="296265"/>
                  </a:lnTo>
                  <a:close/>
                </a:path>
                <a:path w="2090420" h="739139">
                  <a:moveTo>
                    <a:pt x="214686" y="338796"/>
                  </a:moveTo>
                  <a:lnTo>
                    <a:pt x="148875" y="258678"/>
                  </a:lnTo>
                  <a:lnTo>
                    <a:pt x="149351" y="259689"/>
                  </a:lnTo>
                  <a:lnTo>
                    <a:pt x="149351" y="296265"/>
                  </a:lnTo>
                  <a:lnTo>
                    <a:pt x="198881" y="357225"/>
                  </a:lnTo>
                  <a:lnTo>
                    <a:pt x="201167" y="360273"/>
                  </a:lnTo>
                  <a:lnTo>
                    <a:pt x="204215" y="361797"/>
                  </a:lnTo>
                  <a:lnTo>
                    <a:pt x="207263" y="361797"/>
                  </a:lnTo>
                  <a:lnTo>
                    <a:pt x="209549" y="362073"/>
                  </a:lnTo>
                  <a:lnTo>
                    <a:pt x="209549" y="338175"/>
                  </a:lnTo>
                  <a:lnTo>
                    <a:pt x="214686" y="338796"/>
                  </a:lnTo>
                  <a:close/>
                </a:path>
                <a:path w="2090420" h="739139">
                  <a:moveTo>
                    <a:pt x="217931" y="342747"/>
                  </a:moveTo>
                  <a:lnTo>
                    <a:pt x="214686" y="338796"/>
                  </a:lnTo>
                  <a:lnTo>
                    <a:pt x="209549" y="338175"/>
                  </a:lnTo>
                  <a:lnTo>
                    <a:pt x="217931" y="342747"/>
                  </a:lnTo>
                  <a:close/>
                </a:path>
                <a:path w="2090420" h="739139">
                  <a:moveTo>
                    <a:pt x="217931" y="363087"/>
                  </a:moveTo>
                  <a:lnTo>
                    <a:pt x="217931" y="342747"/>
                  </a:lnTo>
                  <a:lnTo>
                    <a:pt x="209549" y="338175"/>
                  </a:lnTo>
                  <a:lnTo>
                    <a:pt x="209549" y="362073"/>
                  </a:lnTo>
                  <a:lnTo>
                    <a:pt x="217931" y="363087"/>
                  </a:lnTo>
                  <a:close/>
                </a:path>
                <a:path w="2090420" h="739139">
                  <a:moveTo>
                    <a:pt x="277041" y="346333"/>
                  </a:moveTo>
                  <a:lnTo>
                    <a:pt x="214686" y="338796"/>
                  </a:lnTo>
                  <a:lnTo>
                    <a:pt x="217931" y="342747"/>
                  </a:lnTo>
                  <a:lnTo>
                    <a:pt x="217931" y="363087"/>
                  </a:lnTo>
                  <a:lnTo>
                    <a:pt x="275843" y="370087"/>
                  </a:lnTo>
                  <a:lnTo>
                    <a:pt x="275843" y="346557"/>
                  </a:lnTo>
                  <a:lnTo>
                    <a:pt x="277041" y="346333"/>
                  </a:lnTo>
                  <a:close/>
                </a:path>
                <a:path w="2090420" h="739139">
                  <a:moveTo>
                    <a:pt x="278891" y="346557"/>
                  </a:moveTo>
                  <a:lnTo>
                    <a:pt x="277041" y="346333"/>
                  </a:lnTo>
                  <a:lnTo>
                    <a:pt x="275843" y="346557"/>
                  </a:lnTo>
                  <a:lnTo>
                    <a:pt x="278891" y="346557"/>
                  </a:lnTo>
                  <a:close/>
                </a:path>
                <a:path w="2090420" h="739139">
                  <a:moveTo>
                    <a:pt x="278891" y="370179"/>
                  </a:moveTo>
                  <a:lnTo>
                    <a:pt x="278891" y="346557"/>
                  </a:lnTo>
                  <a:lnTo>
                    <a:pt x="275843" y="346557"/>
                  </a:lnTo>
                  <a:lnTo>
                    <a:pt x="275843" y="370087"/>
                  </a:lnTo>
                  <a:lnTo>
                    <a:pt x="278891" y="370179"/>
                  </a:lnTo>
                  <a:close/>
                </a:path>
                <a:path w="2090420" h="739139">
                  <a:moveTo>
                    <a:pt x="2090166" y="736930"/>
                  </a:moveTo>
                  <a:lnTo>
                    <a:pt x="2090166" y="716236"/>
                  </a:lnTo>
                  <a:lnTo>
                    <a:pt x="2088641" y="715365"/>
                  </a:lnTo>
                  <a:lnTo>
                    <a:pt x="2018537" y="680313"/>
                  </a:lnTo>
                  <a:lnTo>
                    <a:pt x="1948433" y="648309"/>
                  </a:lnTo>
                  <a:lnTo>
                    <a:pt x="1902574" y="628721"/>
                  </a:lnTo>
                  <a:lnTo>
                    <a:pt x="1856167" y="609898"/>
                  </a:lnTo>
                  <a:lnTo>
                    <a:pt x="1809249" y="591969"/>
                  </a:lnTo>
                  <a:lnTo>
                    <a:pt x="1761854" y="575061"/>
                  </a:lnTo>
                  <a:lnTo>
                    <a:pt x="1714019" y="559300"/>
                  </a:lnTo>
                  <a:lnTo>
                    <a:pt x="1665779" y="544815"/>
                  </a:lnTo>
                  <a:lnTo>
                    <a:pt x="1617171" y="531732"/>
                  </a:lnTo>
                  <a:lnTo>
                    <a:pt x="1568230" y="520179"/>
                  </a:lnTo>
                  <a:lnTo>
                    <a:pt x="1518991" y="510283"/>
                  </a:lnTo>
                  <a:lnTo>
                    <a:pt x="1469492" y="502171"/>
                  </a:lnTo>
                  <a:lnTo>
                    <a:pt x="1419767" y="495971"/>
                  </a:lnTo>
                  <a:lnTo>
                    <a:pt x="1369852" y="491809"/>
                  </a:lnTo>
                  <a:lnTo>
                    <a:pt x="1319021" y="489788"/>
                  </a:lnTo>
                  <a:lnTo>
                    <a:pt x="1250441" y="487527"/>
                  </a:lnTo>
                  <a:lnTo>
                    <a:pt x="1181099" y="483717"/>
                  </a:lnTo>
                  <a:lnTo>
                    <a:pt x="1111757" y="478383"/>
                  </a:lnTo>
                  <a:lnTo>
                    <a:pt x="1042415" y="472287"/>
                  </a:lnTo>
                  <a:lnTo>
                    <a:pt x="973835" y="466191"/>
                  </a:lnTo>
                  <a:lnTo>
                    <a:pt x="904493" y="457809"/>
                  </a:lnTo>
                  <a:lnTo>
                    <a:pt x="835913" y="447141"/>
                  </a:lnTo>
                  <a:lnTo>
                    <a:pt x="767333" y="432663"/>
                  </a:lnTo>
                  <a:lnTo>
                    <a:pt x="697991" y="414375"/>
                  </a:lnTo>
                  <a:lnTo>
                    <a:pt x="628649" y="393801"/>
                  </a:lnTo>
                  <a:lnTo>
                    <a:pt x="559307" y="372465"/>
                  </a:lnTo>
                  <a:lnTo>
                    <a:pt x="490727" y="350367"/>
                  </a:lnTo>
                  <a:lnTo>
                    <a:pt x="421385" y="326745"/>
                  </a:lnTo>
                  <a:lnTo>
                    <a:pt x="419099" y="325983"/>
                  </a:lnTo>
                  <a:lnTo>
                    <a:pt x="416051" y="325983"/>
                  </a:lnTo>
                  <a:lnTo>
                    <a:pt x="345185" y="333603"/>
                  </a:lnTo>
                  <a:lnTo>
                    <a:pt x="277041" y="346333"/>
                  </a:lnTo>
                  <a:lnTo>
                    <a:pt x="278891" y="346557"/>
                  </a:lnTo>
                  <a:lnTo>
                    <a:pt x="278891" y="370179"/>
                  </a:lnTo>
                  <a:lnTo>
                    <a:pt x="279653" y="370179"/>
                  </a:lnTo>
                  <a:lnTo>
                    <a:pt x="348995" y="357225"/>
                  </a:lnTo>
                  <a:lnTo>
                    <a:pt x="413765" y="350107"/>
                  </a:lnTo>
                  <a:lnTo>
                    <a:pt x="413765" y="348843"/>
                  </a:lnTo>
                  <a:lnTo>
                    <a:pt x="418337" y="349605"/>
                  </a:lnTo>
                  <a:lnTo>
                    <a:pt x="418337" y="350401"/>
                  </a:lnTo>
                  <a:lnTo>
                    <a:pt x="483107" y="372465"/>
                  </a:lnTo>
                  <a:lnTo>
                    <a:pt x="552449" y="394563"/>
                  </a:lnTo>
                  <a:lnTo>
                    <a:pt x="691133" y="437235"/>
                  </a:lnTo>
                  <a:lnTo>
                    <a:pt x="761237" y="455523"/>
                  </a:lnTo>
                  <a:lnTo>
                    <a:pt x="831341" y="470001"/>
                  </a:lnTo>
                  <a:lnTo>
                    <a:pt x="900683" y="481431"/>
                  </a:lnTo>
                  <a:lnTo>
                    <a:pt x="970787" y="489813"/>
                  </a:lnTo>
                  <a:lnTo>
                    <a:pt x="1040891" y="495909"/>
                  </a:lnTo>
                  <a:lnTo>
                    <a:pt x="1110233" y="502005"/>
                  </a:lnTo>
                  <a:lnTo>
                    <a:pt x="1179575" y="507339"/>
                  </a:lnTo>
                  <a:lnTo>
                    <a:pt x="1248917" y="511149"/>
                  </a:lnTo>
                  <a:lnTo>
                    <a:pt x="1319783" y="513466"/>
                  </a:lnTo>
                  <a:lnTo>
                    <a:pt x="1368617" y="515468"/>
                  </a:lnTo>
                  <a:lnTo>
                    <a:pt x="1417958" y="519625"/>
                  </a:lnTo>
                  <a:lnTo>
                    <a:pt x="1467028" y="525780"/>
                  </a:lnTo>
                  <a:lnTo>
                    <a:pt x="1515811" y="533809"/>
                  </a:lnTo>
                  <a:lnTo>
                    <a:pt x="1564292" y="543585"/>
                  </a:lnTo>
                  <a:lnTo>
                    <a:pt x="1612453" y="554983"/>
                  </a:lnTo>
                  <a:lnTo>
                    <a:pt x="1660279" y="567877"/>
                  </a:lnTo>
                  <a:lnTo>
                    <a:pt x="1707753" y="582143"/>
                  </a:lnTo>
                  <a:lnTo>
                    <a:pt x="1754860" y="597654"/>
                  </a:lnTo>
                  <a:lnTo>
                    <a:pt x="1801583" y="614285"/>
                  </a:lnTo>
                  <a:lnTo>
                    <a:pt x="1847906" y="631911"/>
                  </a:lnTo>
                  <a:lnTo>
                    <a:pt x="1893814" y="650406"/>
                  </a:lnTo>
                  <a:lnTo>
                    <a:pt x="1939289" y="669645"/>
                  </a:lnTo>
                  <a:lnTo>
                    <a:pt x="2008631" y="701649"/>
                  </a:lnTo>
                  <a:lnTo>
                    <a:pt x="2077973" y="736701"/>
                  </a:lnTo>
                  <a:lnTo>
                    <a:pt x="2083307" y="738987"/>
                  </a:lnTo>
                  <a:lnTo>
                    <a:pt x="2090166" y="736930"/>
                  </a:lnTo>
                  <a:close/>
                </a:path>
                <a:path w="2090420" h="739139">
                  <a:moveTo>
                    <a:pt x="418337" y="349605"/>
                  </a:moveTo>
                  <a:lnTo>
                    <a:pt x="413765" y="348843"/>
                  </a:lnTo>
                  <a:lnTo>
                    <a:pt x="416572" y="349799"/>
                  </a:lnTo>
                  <a:lnTo>
                    <a:pt x="418337" y="349605"/>
                  </a:lnTo>
                  <a:close/>
                </a:path>
                <a:path w="2090420" h="739139">
                  <a:moveTo>
                    <a:pt x="416572" y="349799"/>
                  </a:moveTo>
                  <a:lnTo>
                    <a:pt x="413765" y="348843"/>
                  </a:lnTo>
                  <a:lnTo>
                    <a:pt x="413765" y="350107"/>
                  </a:lnTo>
                  <a:lnTo>
                    <a:pt x="416572" y="349799"/>
                  </a:lnTo>
                  <a:close/>
                </a:path>
                <a:path w="2090420" h="739139">
                  <a:moveTo>
                    <a:pt x="418337" y="350401"/>
                  </a:moveTo>
                  <a:lnTo>
                    <a:pt x="418337" y="349605"/>
                  </a:lnTo>
                  <a:lnTo>
                    <a:pt x="416572" y="349799"/>
                  </a:lnTo>
                  <a:lnTo>
                    <a:pt x="418337" y="350401"/>
                  </a:lnTo>
                  <a:close/>
                </a:path>
              </a:pathLst>
            </a:custGeom>
            <a:solidFill>
              <a:srgbClr val="5B9BD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5660898" y="3132751"/>
              <a:ext cx="2090420" cy="704215"/>
            </a:xfrm>
            <a:custGeom>
              <a:avLst/>
              <a:gdLst/>
              <a:ahLst/>
              <a:cxnLst/>
              <a:rect l="l" t="t" r="r" b="b"/>
              <a:pathLst>
                <a:path w="2090420" h="704214">
                  <a:moveTo>
                    <a:pt x="148760" y="246291"/>
                  </a:moveTo>
                  <a:lnTo>
                    <a:pt x="80009" y="108034"/>
                  </a:lnTo>
                  <a:lnTo>
                    <a:pt x="80009" y="106510"/>
                  </a:lnTo>
                  <a:lnTo>
                    <a:pt x="79247" y="106510"/>
                  </a:lnTo>
                  <a:lnTo>
                    <a:pt x="9905" y="6688"/>
                  </a:lnTo>
                  <a:lnTo>
                    <a:pt x="6095" y="1354"/>
                  </a:lnTo>
                  <a:lnTo>
                    <a:pt x="0" y="0"/>
                  </a:lnTo>
                  <a:lnTo>
                    <a:pt x="0" y="33467"/>
                  </a:lnTo>
                  <a:lnTo>
                    <a:pt x="59435" y="118376"/>
                  </a:lnTo>
                  <a:lnTo>
                    <a:pt x="59435" y="117940"/>
                  </a:lnTo>
                  <a:lnTo>
                    <a:pt x="128777" y="258148"/>
                  </a:lnTo>
                  <a:lnTo>
                    <a:pt x="128777" y="258910"/>
                  </a:lnTo>
                  <a:lnTo>
                    <a:pt x="130301" y="260434"/>
                  </a:lnTo>
                  <a:lnTo>
                    <a:pt x="147827" y="281042"/>
                  </a:lnTo>
                  <a:lnTo>
                    <a:pt x="147827" y="245194"/>
                  </a:lnTo>
                  <a:lnTo>
                    <a:pt x="148760" y="246291"/>
                  </a:lnTo>
                  <a:close/>
                </a:path>
                <a:path w="2090420" h="704214">
                  <a:moveTo>
                    <a:pt x="60169" y="119424"/>
                  </a:moveTo>
                  <a:lnTo>
                    <a:pt x="59435" y="117940"/>
                  </a:lnTo>
                  <a:lnTo>
                    <a:pt x="59435" y="118376"/>
                  </a:lnTo>
                  <a:lnTo>
                    <a:pt x="60169" y="119424"/>
                  </a:lnTo>
                  <a:close/>
                </a:path>
                <a:path w="2090420" h="704214">
                  <a:moveTo>
                    <a:pt x="149351" y="247480"/>
                  </a:moveTo>
                  <a:lnTo>
                    <a:pt x="148760" y="246291"/>
                  </a:lnTo>
                  <a:lnTo>
                    <a:pt x="147827" y="245194"/>
                  </a:lnTo>
                  <a:lnTo>
                    <a:pt x="149351" y="247480"/>
                  </a:lnTo>
                  <a:close/>
                </a:path>
                <a:path w="2090420" h="704214">
                  <a:moveTo>
                    <a:pt x="149351" y="282834"/>
                  </a:moveTo>
                  <a:lnTo>
                    <a:pt x="149351" y="247480"/>
                  </a:lnTo>
                  <a:lnTo>
                    <a:pt x="147827" y="245194"/>
                  </a:lnTo>
                  <a:lnTo>
                    <a:pt x="147827" y="281042"/>
                  </a:lnTo>
                  <a:lnTo>
                    <a:pt x="149351" y="282834"/>
                  </a:lnTo>
                  <a:close/>
                </a:path>
                <a:path w="2090420" h="704214">
                  <a:moveTo>
                    <a:pt x="213666" y="322608"/>
                  </a:moveTo>
                  <a:lnTo>
                    <a:pt x="148760" y="246291"/>
                  </a:lnTo>
                  <a:lnTo>
                    <a:pt x="149351" y="247480"/>
                  </a:lnTo>
                  <a:lnTo>
                    <a:pt x="149351" y="282834"/>
                  </a:lnTo>
                  <a:lnTo>
                    <a:pt x="199643" y="341968"/>
                  </a:lnTo>
                  <a:lnTo>
                    <a:pt x="201167" y="344254"/>
                  </a:lnTo>
                  <a:lnTo>
                    <a:pt x="204215" y="345778"/>
                  </a:lnTo>
                  <a:lnTo>
                    <a:pt x="207263" y="345778"/>
                  </a:lnTo>
                  <a:lnTo>
                    <a:pt x="209549" y="346029"/>
                  </a:lnTo>
                  <a:lnTo>
                    <a:pt x="209549" y="322156"/>
                  </a:lnTo>
                  <a:lnTo>
                    <a:pt x="213666" y="322608"/>
                  </a:lnTo>
                  <a:close/>
                </a:path>
                <a:path w="2090420" h="704214">
                  <a:moveTo>
                    <a:pt x="217169" y="326728"/>
                  </a:moveTo>
                  <a:lnTo>
                    <a:pt x="213666" y="322608"/>
                  </a:lnTo>
                  <a:lnTo>
                    <a:pt x="209549" y="322156"/>
                  </a:lnTo>
                  <a:lnTo>
                    <a:pt x="217169" y="326728"/>
                  </a:lnTo>
                  <a:close/>
                </a:path>
                <a:path w="2090420" h="704214">
                  <a:moveTo>
                    <a:pt x="217169" y="346867"/>
                  </a:moveTo>
                  <a:lnTo>
                    <a:pt x="217169" y="326728"/>
                  </a:lnTo>
                  <a:lnTo>
                    <a:pt x="209549" y="322156"/>
                  </a:lnTo>
                  <a:lnTo>
                    <a:pt x="209549" y="346029"/>
                  </a:lnTo>
                  <a:lnTo>
                    <a:pt x="217169" y="346867"/>
                  </a:lnTo>
                  <a:close/>
                </a:path>
                <a:path w="2090420" h="704214">
                  <a:moveTo>
                    <a:pt x="278891" y="329776"/>
                  </a:moveTo>
                  <a:lnTo>
                    <a:pt x="213666" y="322608"/>
                  </a:lnTo>
                  <a:lnTo>
                    <a:pt x="217169" y="326728"/>
                  </a:lnTo>
                  <a:lnTo>
                    <a:pt x="217169" y="346867"/>
                  </a:lnTo>
                  <a:lnTo>
                    <a:pt x="275843" y="353314"/>
                  </a:lnTo>
                  <a:lnTo>
                    <a:pt x="275843" y="330538"/>
                  </a:lnTo>
                  <a:lnTo>
                    <a:pt x="278891" y="329776"/>
                  </a:lnTo>
                  <a:close/>
                </a:path>
                <a:path w="2090420" h="704214">
                  <a:moveTo>
                    <a:pt x="2090166" y="701886"/>
                  </a:moveTo>
                  <a:lnTo>
                    <a:pt x="2090166" y="680677"/>
                  </a:lnTo>
                  <a:lnTo>
                    <a:pt x="2087879" y="679534"/>
                  </a:lnTo>
                  <a:lnTo>
                    <a:pt x="2018537" y="646768"/>
                  </a:lnTo>
                  <a:lnTo>
                    <a:pt x="1948433" y="615526"/>
                  </a:lnTo>
                  <a:lnTo>
                    <a:pt x="1902103" y="597118"/>
                  </a:lnTo>
                  <a:lnTo>
                    <a:pt x="1855381" y="579404"/>
                  </a:lnTo>
                  <a:lnTo>
                    <a:pt x="1808283" y="562510"/>
                  </a:lnTo>
                  <a:lnTo>
                    <a:pt x="1760824" y="546559"/>
                  </a:lnTo>
                  <a:lnTo>
                    <a:pt x="1713016" y="531678"/>
                  </a:lnTo>
                  <a:lnTo>
                    <a:pt x="1664876" y="517993"/>
                  </a:lnTo>
                  <a:lnTo>
                    <a:pt x="1616417" y="505627"/>
                  </a:lnTo>
                  <a:lnTo>
                    <a:pt x="1567654" y="494707"/>
                  </a:lnTo>
                  <a:lnTo>
                    <a:pt x="1518601" y="485358"/>
                  </a:lnTo>
                  <a:lnTo>
                    <a:pt x="1469273" y="477705"/>
                  </a:lnTo>
                  <a:lnTo>
                    <a:pt x="1419685" y="471873"/>
                  </a:lnTo>
                  <a:lnTo>
                    <a:pt x="1369850" y="467987"/>
                  </a:lnTo>
                  <a:lnTo>
                    <a:pt x="1318259" y="466107"/>
                  </a:lnTo>
                  <a:lnTo>
                    <a:pt x="1181099" y="460078"/>
                  </a:lnTo>
                  <a:lnTo>
                    <a:pt x="1111757" y="454744"/>
                  </a:lnTo>
                  <a:lnTo>
                    <a:pt x="1042415" y="448648"/>
                  </a:lnTo>
                  <a:lnTo>
                    <a:pt x="973835" y="443314"/>
                  </a:lnTo>
                  <a:lnTo>
                    <a:pt x="904493" y="434932"/>
                  </a:lnTo>
                  <a:lnTo>
                    <a:pt x="835913" y="425026"/>
                  </a:lnTo>
                  <a:lnTo>
                    <a:pt x="767333" y="411310"/>
                  </a:lnTo>
                  <a:lnTo>
                    <a:pt x="697991" y="393784"/>
                  </a:lnTo>
                  <a:lnTo>
                    <a:pt x="628649" y="374734"/>
                  </a:lnTo>
                  <a:lnTo>
                    <a:pt x="559307" y="354160"/>
                  </a:lnTo>
                  <a:lnTo>
                    <a:pt x="489965" y="332824"/>
                  </a:lnTo>
                  <a:lnTo>
                    <a:pt x="420623" y="310726"/>
                  </a:lnTo>
                  <a:lnTo>
                    <a:pt x="419099" y="309964"/>
                  </a:lnTo>
                  <a:lnTo>
                    <a:pt x="416051" y="309964"/>
                  </a:lnTo>
                  <a:lnTo>
                    <a:pt x="345185" y="317584"/>
                  </a:lnTo>
                  <a:lnTo>
                    <a:pt x="275843" y="330538"/>
                  </a:lnTo>
                  <a:lnTo>
                    <a:pt x="275843" y="353314"/>
                  </a:lnTo>
                  <a:lnTo>
                    <a:pt x="279653" y="353398"/>
                  </a:lnTo>
                  <a:lnTo>
                    <a:pt x="348995" y="340444"/>
                  </a:lnTo>
                  <a:lnTo>
                    <a:pt x="413765" y="334038"/>
                  </a:lnTo>
                  <a:lnTo>
                    <a:pt x="413765" y="332824"/>
                  </a:lnTo>
                  <a:lnTo>
                    <a:pt x="418337" y="333586"/>
                  </a:lnTo>
                  <a:lnTo>
                    <a:pt x="418337" y="334281"/>
                  </a:lnTo>
                  <a:lnTo>
                    <a:pt x="552449" y="377020"/>
                  </a:lnTo>
                  <a:lnTo>
                    <a:pt x="621791" y="397594"/>
                  </a:lnTo>
                  <a:lnTo>
                    <a:pt x="691895" y="416644"/>
                  </a:lnTo>
                  <a:lnTo>
                    <a:pt x="761237" y="434170"/>
                  </a:lnTo>
                  <a:lnTo>
                    <a:pt x="831341" y="447886"/>
                  </a:lnTo>
                  <a:lnTo>
                    <a:pt x="901445" y="458554"/>
                  </a:lnTo>
                  <a:lnTo>
                    <a:pt x="970787" y="466936"/>
                  </a:lnTo>
                  <a:lnTo>
                    <a:pt x="1040891" y="472270"/>
                  </a:lnTo>
                  <a:lnTo>
                    <a:pt x="1110233" y="478366"/>
                  </a:lnTo>
                  <a:lnTo>
                    <a:pt x="1179575" y="483700"/>
                  </a:lnTo>
                  <a:lnTo>
                    <a:pt x="1318259" y="489796"/>
                  </a:lnTo>
                  <a:lnTo>
                    <a:pt x="1367312" y="491382"/>
                  </a:lnTo>
                  <a:lnTo>
                    <a:pt x="1416365" y="495110"/>
                  </a:lnTo>
                  <a:lnTo>
                    <a:pt x="1465361" y="500841"/>
                  </a:lnTo>
                  <a:lnTo>
                    <a:pt x="1514247" y="508434"/>
                  </a:lnTo>
                  <a:lnTo>
                    <a:pt x="1562965" y="517751"/>
                  </a:lnTo>
                  <a:lnTo>
                    <a:pt x="1611461" y="528653"/>
                  </a:lnTo>
                  <a:lnTo>
                    <a:pt x="1659680" y="540999"/>
                  </a:lnTo>
                  <a:lnTo>
                    <a:pt x="1707565" y="554652"/>
                  </a:lnTo>
                  <a:lnTo>
                    <a:pt x="1755061" y="569471"/>
                  </a:lnTo>
                  <a:lnTo>
                    <a:pt x="1802114" y="585317"/>
                  </a:lnTo>
                  <a:lnTo>
                    <a:pt x="1848666" y="602050"/>
                  </a:lnTo>
                  <a:lnTo>
                    <a:pt x="1894664" y="619533"/>
                  </a:lnTo>
                  <a:lnTo>
                    <a:pt x="1940051" y="637624"/>
                  </a:lnTo>
                  <a:lnTo>
                    <a:pt x="2008631" y="668104"/>
                  </a:lnTo>
                  <a:lnTo>
                    <a:pt x="2077973" y="700870"/>
                  </a:lnTo>
                  <a:lnTo>
                    <a:pt x="2084069" y="703918"/>
                  </a:lnTo>
                  <a:lnTo>
                    <a:pt x="2090166" y="701886"/>
                  </a:lnTo>
                  <a:close/>
                </a:path>
                <a:path w="2090420" h="704214">
                  <a:moveTo>
                    <a:pt x="418337" y="333586"/>
                  </a:moveTo>
                  <a:lnTo>
                    <a:pt x="413765" y="332824"/>
                  </a:lnTo>
                  <a:lnTo>
                    <a:pt x="416673" y="333751"/>
                  </a:lnTo>
                  <a:lnTo>
                    <a:pt x="418337" y="333586"/>
                  </a:lnTo>
                  <a:close/>
                </a:path>
                <a:path w="2090420" h="704214">
                  <a:moveTo>
                    <a:pt x="416673" y="333751"/>
                  </a:moveTo>
                  <a:lnTo>
                    <a:pt x="413765" y="332824"/>
                  </a:lnTo>
                  <a:lnTo>
                    <a:pt x="413765" y="334038"/>
                  </a:lnTo>
                  <a:lnTo>
                    <a:pt x="416673" y="333751"/>
                  </a:lnTo>
                  <a:close/>
                </a:path>
                <a:path w="2090420" h="704214">
                  <a:moveTo>
                    <a:pt x="418337" y="334281"/>
                  </a:moveTo>
                  <a:lnTo>
                    <a:pt x="418337" y="333586"/>
                  </a:lnTo>
                  <a:lnTo>
                    <a:pt x="416673" y="333751"/>
                  </a:lnTo>
                  <a:lnTo>
                    <a:pt x="418337" y="334281"/>
                  </a:lnTo>
                  <a:close/>
                </a:path>
              </a:pathLst>
            </a:custGeom>
            <a:solidFill>
              <a:srgbClr val="ED7D3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5660897" y="3256787"/>
              <a:ext cx="2090420" cy="2024380"/>
            </a:xfrm>
            <a:custGeom>
              <a:avLst/>
              <a:gdLst/>
              <a:ahLst/>
              <a:cxnLst/>
              <a:rect l="l" t="t" r="r" b="b"/>
              <a:pathLst>
                <a:path w="2090420" h="2024379">
                  <a:moveTo>
                    <a:pt x="357260" y="1701164"/>
                  </a:moveTo>
                  <a:lnTo>
                    <a:pt x="220218" y="1151381"/>
                  </a:lnTo>
                  <a:lnTo>
                    <a:pt x="150876" y="816863"/>
                  </a:lnTo>
                  <a:lnTo>
                    <a:pt x="12192" y="10667"/>
                  </a:lnTo>
                  <a:lnTo>
                    <a:pt x="10668" y="4571"/>
                  </a:lnTo>
                  <a:lnTo>
                    <a:pt x="4572" y="0"/>
                  </a:lnTo>
                  <a:lnTo>
                    <a:pt x="0" y="571"/>
                  </a:lnTo>
                  <a:lnTo>
                    <a:pt x="0" y="80796"/>
                  </a:lnTo>
                  <a:lnTo>
                    <a:pt x="127254" y="821435"/>
                  </a:lnTo>
                  <a:lnTo>
                    <a:pt x="196596" y="1155953"/>
                  </a:lnTo>
                  <a:lnTo>
                    <a:pt x="336042" y="1712975"/>
                  </a:lnTo>
                  <a:lnTo>
                    <a:pt x="336804" y="1717547"/>
                  </a:lnTo>
                  <a:lnTo>
                    <a:pt x="339852" y="1720595"/>
                  </a:lnTo>
                  <a:lnTo>
                    <a:pt x="343662" y="1721357"/>
                  </a:lnTo>
                  <a:lnTo>
                    <a:pt x="350520" y="1723296"/>
                  </a:lnTo>
                  <a:lnTo>
                    <a:pt x="350520" y="1699259"/>
                  </a:lnTo>
                  <a:lnTo>
                    <a:pt x="357260" y="1701164"/>
                  </a:lnTo>
                  <a:close/>
                </a:path>
                <a:path w="2090420" h="2024379">
                  <a:moveTo>
                    <a:pt x="358902" y="1707641"/>
                  </a:moveTo>
                  <a:lnTo>
                    <a:pt x="357260" y="1701164"/>
                  </a:lnTo>
                  <a:lnTo>
                    <a:pt x="350520" y="1699259"/>
                  </a:lnTo>
                  <a:lnTo>
                    <a:pt x="358902" y="1707641"/>
                  </a:lnTo>
                  <a:close/>
                </a:path>
                <a:path w="2090420" h="2024379">
                  <a:moveTo>
                    <a:pt x="358902" y="1725664"/>
                  </a:moveTo>
                  <a:lnTo>
                    <a:pt x="358902" y="1707641"/>
                  </a:lnTo>
                  <a:lnTo>
                    <a:pt x="350520" y="1699259"/>
                  </a:lnTo>
                  <a:lnTo>
                    <a:pt x="350520" y="1723296"/>
                  </a:lnTo>
                  <a:lnTo>
                    <a:pt x="358902" y="1725664"/>
                  </a:lnTo>
                  <a:close/>
                </a:path>
                <a:path w="2090420" h="2024379">
                  <a:moveTo>
                    <a:pt x="1183386" y="1981233"/>
                  </a:moveTo>
                  <a:lnTo>
                    <a:pt x="1183386" y="1958339"/>
                  </a:lnTo>
                  <a:lnTo>
                    <a:pt x="1180338" y="1957577"/>
                  </a:lnTo>
                  <a:lnTo>
                    <a:pt x="975360" y="1903475"/>
                  </a:lnTo>
                  <a:lnTo>
                    <a:pt x="906018" y="1884425"/>
                  </a:lnTo>
                  <a:lnTo>
                    <a:pt x="836676" y="1864613"/>
                  </a:lnTo>
                  <a:lnTo>
                    <a:pt x="767334" y="1844039"/>
                  </a:lnTo>
                  <a:lnTo>
                    <a:pt x="698754" y="1826513"/>
                  </a:lnTo>
                  <a:lnTo>
                    <a:pt x="629412" y="1800605"/>
                  </a:lnTo>
                  <a:lnTo>
                    <a:pt x="560070" y="1773935"/>
                  </a:lnTo>
                  <a:lnTo>
                    <a:pt x="490728" y="1746503"/>
                  </a:lnTo>
                  <a:lnTo>
                    <a:pt x="420624" y="1719071"/>
                  </a:lnTo>
                  <a:lnTo>
                    <a:pt x="357260" y="1701164"/>
                  </a:lnTo>
                  <a:lnTo>
                    <a:pt x="358902" y="1707641"/>
                  </a:lnTo>
                  <a:lnTo>
                    <a:pt x="358902" y="1725664"/>
                  </a:lnTo>
                  <a:lnTo>
                    <a:pt x="413766" y="1741169"/>
                  </a:lnTo>
                  <a:lnTo>
                    <a:pt x="482346" y="1768601"/>
                  </a:lnTo>
                  <a:lnTo>
                    <a:pt x="551688" y="1796033"/>
                  </a:lnTo>
                  <a:lnTo>
                    <a:pt x="621030" y="1822703"/>
                  </a:lnTo>
                  <a:lnTo>
                    <a:pt x="690372" y="1848611"/>
                  </a:lnTo>
                  <a:lnTo>
                    <a:pt x="761238" y="1866899"/>
                  </a:lnTo>
                  <a:lnTo>
                    <a:pt x="829818" y="1886711"/>
                  </a:lnTo>
                  <a:lnTo>
                    <a:pt x="899922" y="1906523"/>
                  </a:lnTo>
                  <a:lnTo>
                    <a:pt x="969264" y="1926335"/>
                  </a:lnTo>
                  <a:lnTo>
                    <a:pt x="1177290" y="1981199"/>
                  </a:lnTo>
                  <a:lnTo>
                    <a:pt x="1183386" y="1981233"/>
                  </a:lnTo>
                  <a:close/>
                </a:path>
                <a:path w="2090420" h="2024379">
                  <a:moveTo>
                    <a:pt x="1180503" y="1957579"/>
                  </a:moveTo>
                  <a:lnTo>
                    <a:pt x="1180338" y="1957536"/>
                  </a:lnTo>
                  <a:lnTo>
                    <a:pt x="1180503" y="1957579"/>
                  </a:lnTo>
                  <a:close/>
                </a:path>
                <a:path w="2090420" h="2024379">
                  <a:moveTo>
                    <a:pt x="1183386" y="1958339"/>
                  </a:moveTo>
                  <a:lnTo>
                    <a:pt x="1180503" y="1957579"/>
                  </a:lnTo>
                  <a:lnTo>
                    <a:pt x="1180338" y="1957577"/>
                  </a:lnTo>
                  <a:lnTo>
                    <a:pt x="1183386" y="1958339"/>
                  </a:lnTo>
                  <a:close/>
                </a:path>
                <a:path w="2090420" h="2024379">
                  <a:moveTo>
                    <a:pt x="2090166" y="2022565"/>
                  </a:moveTo>
                  <a:lnTo>
                    <a:pt x="2090166" y="2000165"/>
                  </a:lnTo>
                  <a:lnTo>
                    <a:pt x="2084070" y="1999487"/>
                  </a:lnTo>
                  <a:lnTo>
                    <a:pt x="2014728" y="1993391"/>
                  </a:lnTo>
                  <a:lnTo>
                    <a:pt x="1963842" y="1989071"/>
                  </a:lnTo>
                  <a:lnTo>
                    <a:pt x="1912933" y="1984978"/>
                  </a:lnTo>
                  <a:lnTo>
                    <a:pt x="1862003" y="1981125"/>
                  </a:lnTo>
                  <a:lnTo>
                    <a:pt x="1809382" y="1977416"/>
                  </a:lnTo>
                  <a:lnTo>
                    <a:pt x="1758566" y="1974101"/>
                  </a:lnTo>
                  <a:lnTo>
                    <a:pt x="1707732" y="1971063"/>
                  </a:lnTo>
                  <a:lnTo>
                    <a:pt x="1656882" y="1968316"/>
                  </a:lnTo>
                  <a:lnTo>
                    <a:pt x="1606017" y="1965873"/>
                  </a:lnTo>
                  <a:lnTo>
                    <a:pt x="1555139" y="1963745"/>
                  </a:lnTo>
                  <a:lnTo>
                    <a:pt x="1504250" y="1961947"/>
                  </a:lnTo>
                  <a:lnTo>
                    <a:pt x="1453350" y="1960491"/>
                  </a:lnTo>
                  <a:lnTo>
                    <a:pt x="1402442" y="1959389"/>
                  </a:lnTo>
                  <a:lnTo>
                    <a:pt x="1351526" y="1958654"/>
                  </a:lnTo>
                  <a:lnTo>
                    <a:pt x="1300757" y="1958300"/>
                  </a:lnTo>
                  <a:lnTo>
                    <a:pt x="1249680" y="1958339"/>
                  </a:lnTo>
                  <a:lnTo>
                    <a:pt x="1180503" y="1957579"/>
                  </a:lnTo>
                  <a:lnTo>
                    <a:pt x="1183386" y="1958339"/>
                  </a:lnTo>
                  <a:lnTo>
                    <a:pt x="1183386" y="1981233"/>
                  </a:lnTo>
                  <a:lnTo>
                    <a:pt x="1249680" y="1981961"/>
                  </a:lnTo>
                  <a:lnTo>
                    <a:pt x="1300757" y="1981921"/>
                  </a:lnTo>
                  <a:lnTo>
                    <a:pt x="1351830" y="1982279"/>
                  </a:lnTo>
                  <a:lnTo>
                    <a:pt x="1402898" y="1983022"/>
                  </a:lnTo>
                  <a:lnTo>
                    <a:pt x="1453958" y="1984138"/>
                  </a:lnTo>
                  <a:lnTo>
                    <a:pt x="1505009" y="1985612"/>
                  </a:lnTo>
                  <a:lnTo>
                    <a:pt x="1556050" y="1987433"/>
                  </a:lnTo>
                  <a:lnTo>
                    <a:pt x="1607079" y="1989586"/>
                  </a:lnTo>
                  <a:lnTo>
                    <a:pt x="1658096" y="1992059"/>
                  </a:lnTo>
                  <a:lnTo>
                    <a:pt x="1709098" y="1994838"/>
                  </a:lnTo>
                  <a:lnTo>
                    <a:pt x="1760084" y="1997911"/>
                  </a:lnTo>
                  <a:lnTo>
                    <a:pt x="1811053" y="2001264"/>
                  </a:lnTo>
                  <a:lnTo>
                    <a:pt x="1860179" y="2004746"/>
                  </a:lnTo>
                  <a:lnTo>
                    <a:pt x="1910956" y="2008599"/>
                  </a:lnTo>
                  <a:lnTo>
                    <a:pt x="1961711" y="2012693"/>
                  </a:lnTo>
                  <a:lnTo>
                    <a:pt x="2012442" y="2017013"/>
                  </a:lnTo>
                  <a:lnTo>
                    <a:pt x="2081784" y="2023109"/>
                  </a:lnTo>
                  <a:lnTo>
                    <a:pt x="2088642" y="2023871"/>
                  </a:lnTo>
                  <a:lnTo>
                    <a:pt x="2090166" y="2022565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5660897" y="3212591"/>
              <a:ext cx="2090420" cy="1558290"/>
            </a:xfrm>
            <a:custGeom>
              <a:avLst/>
              <a:gdLst/>
              <a:ahLst/>
              <a:cxnLst/>
              <a:rect l="l" t="t" r="r" b="b"/>
              <a:pathLst>
                <a:path w="2090420" h="1558289">
                  <a:moveTo>
                    <a:pt x="355763" y="1212536"/>
                  </a:moveTo>
                  <a:lnTo>
                    <a:pt x="288798" y="1046225"/>
                  </a:lnTo>
                  <a:lnTo>
                    <a:pt x="219456" y="861821"/>
                  </a:lnTo>
                  <a:lnTo>
                    <a:pt x="150876" y="617219"/>
                  </a:lnTo>
                  <a:lnTo>
                    <a:pt x="12192" y="10667"/>
                  </a:lnTo>
                  <a:lnTo>
                    <a:pt x="10668" y="4571"/>
                  </a:lnTo>
                  <a:lnTo>
                    <a:pt x="3810" y="0"/>
                  </a:lnTo>
                  <a:lnTo>
                    <a:pt x="0" y="952"/>
                  </a:lnTo>
                  <a:lnTo>
                    <a:pt x="0" y="64610"/>
                  </a:lnTo>
                  <a:lnTo>
                    <a:pt x="57912" y="310895"/>
                  </a:lnTo>
                  <a:lnTo>
                    <a:pt x="127254" y="621791"/>
                  </a:lnTo>
                  <a:lnTo>
                    <a:pt x="197358" y="867917"/>
                  </a:lnTo>
                  <a:lnTo>
                    <a:pt x="266700" y="1054607"/>
                  </a:lnTo>
                  <a:lnTo>
                    <a:pt x="337566" y="1231391"/>
                  </a:lnTo>
                  <a:lnTo>
                    <a:pt x="348996" y="1235740"/>
                  </a:lnTo>
                  <a:lnTo>
                    <a:pt x="348996" y="1211579"/>
                  </a:lnTo>
                  <a:lnTo>
                    <a:pt x="355763" y="1212536"/>
                  </a:lnTo>
                  <a:close/>
                </a:path>
                <a:path w="2090420" h="1558289">
                  <a:moveTo>
                    <a:pt x="358140" y="1218437"/>
                  </a:moveTo>
                  <a:lnTo>
                    <a:pt x="355763" y="1212536"/>
                  </a:lnTo>
                  <a:lnTo>
                    <a:pt x="348996" y="1211579"/>
                  </a:lnTo>
                  <a:lnTo>
                    <a:pt x="358140" y="1218437"/>
                  </a:lnTo>
                  <a:close/>
                </a:path>
                <a:path w="2090420" h="1558289">
                  <a:moveTo>
                    <a:pt x="358140" y="1237032"/>
                  </a:moveTo>
                  <a:lnTo>
                    <a:pt x="358140" y="1218437"/>
                  </a:lnTo>
                  <a:lnTo>
                    <a:pt x="348996" y="1211579"/>
                  </a:lnTo>
                  <a:lnTo>
                    <a:pt x="348996" y="1235740"/>
                  </a:lnTo>
                  <a:lnTo>
                    <a:pt x="358140" y="1237032"/>
                  </a:lnTo>
                  <a:close/>
                </a:path>
                <a:path w="2090420" h="1558289">
                  <a:moveTo>
                    <a:pt x="1182624" y="1429511"/>
                  </a:moveTo>
                  <a:lnTo>
                    <a:pt x="974598" y="1388363"/>
                  </a:lnTo>
                  <a:lnTo>
                    <a:pt x="905256" y="1373123"/>
                  </a:lnTo>
                  <a:lnTo>
                    <a:pt x="836676" y="1356359"/>
                  </a:lnTo>
                  <a:lnTo>
                    <a:pt x="767334" y="1338071"/>
                  </a:lnTo>
                  <a:lnTo>
                    <a:pt x="698754" y="1321307"/>
                  </a:lnTo>
                  <a:lnTo>
                    <a:pt x="629412" y="1297685"/>
                  </a:lnTo>
                  <a:lnTo>
                    <a:pt x="560070" y="1273301"/>
                  </a:lnTo>
                  <a:lnTo>
                    <a:pt x="490728" y="1248155"/>
                  </a:lnTo>
                  <a:lnTo>
                    <a:pt x="421386" y="1222247"/>
                  </a:lnTo>
                  <a:lnTo>
                    <a:pt x="420624" y="1221485"/>
                  </a:lnTo>
                  <a:lnTo>
                    <a:pt x="419100" y="1221485"/>
                  </a:lnTo>
                  <a:lnTo>
                    <a:pt x="355763" y="1212536"/>
                  </a:lnTo>
                  <a:lnTo>
                    <a:pt x="358140" y="1218437"/>
                  </a:lnTo>
                  <a:lnTo>
                    <a:pt x="358140" y="1237032"/>
                  </a:lnTo>
                  <a:lnTo>
                    <a:pt x="413004" y="1244784"/>
                  </a:lnTo>
                  <a:lnTo>
                    <a:pt x="413004" y="1244345"/>
                  </a:lnTo>
                  <a:lnTo>
                    <a:pt x="415290" y="1245107"/>
                  </a:lnTo>
                  <a:lnTo>
                    <a:pt x="482346" y="1270253"/>
                  </a:lnTo>
                  <a:lnTo>
                    <a:pt x="551688" y="1295399"/>
                  </a:lnTo>
                  <a:lnTo>
                    <a:pt x="621792" y="1319783"/>
                  </a:lnTo>
                  <a:lnTo>
                    <a:pt x="691134" y="1343405"/>
                  </a:lnTo>
                  <a:lnTo>
                    <a:pt x="761238" y="1360931"/>
                  </a:lnTo>
                  <a:lnTo>
                    <a:pt x="830580" y="1379219"/>
                  </a:lnTo>
                  <a:lnTo>
                    <a:pt x="899922" y="1395983"/>
                  </a:lnTo>
                  <a:lnTo>
                    <a:pt x="970026" y="1411223"/>
                  </a:lnTo>
                  <a:lnTo>
                    <a:pt x="1108710" y="1438655"/>
                  </a:lnTo>
                  <a:lnTo>
                    <a:pt x="1178052" y="1453133"/>
                  </a:lnTo>
                  <a:lnTo>
                    <a:pt x="1180338" y="1453133"/>
                  </a:lnTo>
                  <a:lnTo>
                    <a:pt x="1180338" y="1429511"/>
                  </a:lnTo>
                  <a:lnTo>
                    <a:pt x="1182624" y="1429511"/>
                  </a:lnTo>
                  <a:close/>
                </a:path>
                <a:path w="2090420" h="1558289">
                  <a:moveTo>
                    <a:pt x="415290" y="1245107"/>
                  </a:moveTo>
                  <a:lnTo>
                    <a:pt x="413004" y="1244345"/>
                  </a:lnTo>
                  <a:lnTo>
                    <a:pt x="414893" y="1245051"/>
                  </a:lnTo>
                  <a:lnTo>
                    <a:pt x="415290" y="1245107"/>
                  </a:lnTo>
                  <a:close/>
                </a:path>
                <a:path w="2090420" h="1558289">
                  <a:moveTo>
                    <a:pt x="414893" y="1245051"/>
                  </a:moveTo>
                  <a:lnTo>
                    <a:pt x="413004" y="1244345"/>
                  </a:lnTo>
                  <a:lnTo>
                    <a:pt x="413004" y="1244784"/>
                  </a:lnTo>
                  <a:lnTo>
                    <a:pt x="414893" y="1245051"/>
                  </a:lnTo>
                  <a:close/>
                </a:path>
                <a:path w="2090420" h="1558289">
                  <a:moveTo>
                    <a:pt x="415290" y="1245200"/>
                  </a:moveTo>
                  <a:lnTo>
                    <a:pt x="414893" y="1245051"/>
                  </a:lnTo>
                  <a:lnTo>
                    <a:pt x="415290" y="1245200"/>
                  </a:lnTo>
                  <a:close/>
                </a:path>
                <a:path w="2090420" h="1558289">
                  <a:moveTo>
                    <a:pt x="2090166" y="1556385"/>
                  </a:moveTo>
                  <a:lnTo>
                    <a:pt x="2090166" y="1535048"/>
                  </a:lnTo>
                  <a:lnTo>
                    <a:pt x="2085594" y="1533905"/>
                  </a:lnTo>
                  <a:lnTo>
                    <a:pt x="2016252" y="1517903"/>
                  </a:lnTo>
                  <a:lnTo>
                    <a:pt x="1965036" y="1507288"/>
                  </a:lnTo>
                  <a:lnTo>
                    <a:pt x="1914034" y="1497264"/>
                  </a:lnTo>
                  <a:lnTo>
                    <a:pt x="1863201" y="1487854"/>
                  </a:lnTo>
                  <a:lnTo>
                    <a:pt x="1812490" y="1479081"/>
                  </a:lnTo>
                  <a:lnTo>
                    <a:pt x="1761857" y="1470967"/>
                  </a:lnTo>
                  <a:lnTo>
                    <a:pt x="1711254" y="1463535"/>
                  </a:lnTo>
                  <a:lnTo>
                    <a:pt x="1660637" y="1456807"/>
                  </a:lnTo>
                  <a:lnTo>
                    <a:pt x="1609960" y="1450806"/>
                  </a:lnTo>
                  <a:lnTo>
                    <a:pt x="1559176" y="1445554"/>
                  </a:lnTo>
                  <a:lnTo>
                    <a:pt x="1508240" y="1441074"/>
                  </a:lnTo>
                  <a:lnTo>
                    <a:pt x="1457107" y="1437388"/>
                  </a:lnTo>
                  <a:lnTo>
                    <a:pt x="1405730" y="1434519"/>
                  </a:lnTo>
                  <a:lnTo>
                    <a:pt x="1354064" y="1432489"/>
                  </a:lnTo>
                  <a:lnTo>
                    <a:pt x="1301581" y="1431317"/>
                  </a:lnTo>
                  <a:lnTo>
                    <a:pt x="1249680" y="1431035"/>
                  </a:lnTo>
                  <a:lnTo>
                    <a:pt x="1180338" y="1429511"/>
                  </a:lnTo>
                  <a:lnTo>
                    <a:pt x="1180338" y="1453133"/>
                  </a:lnTo>
                  <a:lnTo>
                    <a:pt x="1249680" y="1454657"/>
                  </a:lnTo>
                  <a:lnTo>
                    <a:pt x="1302062" y="1454954"/>
                  </a:lnTo>
                  <a:lnTo>
                    <a:pt x="1353157" y="1456111"/>
                  </a:lnTo>
                  <a:lnTo>
                    <a:pt x="1404442" y="1458138"/>
                  </a:lnTo>
                  <a:lnTo>
                    <a:pt x="1455476" y="1461004"/>
                  </a:lnTo>
                  <a:lnTo>
                    <a:pt x="1506296" y="1464685"/>
                  </a:lnTo>
                  <a:lnTo>
                    <a:pt x="1556938" y="1469160"/>
                  </a:lnTo>
                  <a:lnTo>
                    <a:pt x="1607441" y="1474407"/>
                  </a:lnTo>
                  <a:lnTo>
                    <a:pt x="1657841" y="1480403"/>
                  </a:lnTo>
                  <a:lnTo>
                    <a:pt x="1708176" y="1487128"/>
                  </a:lnTo>
                  <a:lnTo>
                    <a:pt x="1758484" y="1494558"/>
                  </a:lnTo>
                  <a:lnTo>
                    <a:pt x="1808802" y="1502672"/>
                  </a:lnTo>
                  <a:lnTo>
                    <a:pt x="1859166" y="1511448"/>
                  </a:lnTo>
                  <a:lnTo>
                    <a:pt x="1909616" y="1520863"/>
                  </a:lnTo>
                  <a:lnTo>
                    <a:pt x="1960187" y="1530897"/>
                  </a:lnTo>
                  <a:lnTo>
                    <a:pt x="2010918" y="1541525"/>
                  </a:lnTo>
                  <a:lnTo>
                    <a:pt x="2080260" y="1557527"/>
                  </a:lnTo>
                  <a:lnTo>
                    <a:pt x="2087118" y="1558289"/>
                  </a:lnTo>
                  <a:lnTo>
                    <a:pt x="2090166" y="1556385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5660897" y="3264407"/>
              <a:ext cx="2090420" cy="2101215"/>
            </a:xfrm>
            <a:custGeom>
              <a:avLst/>
              <a:gdLst/>
              <a:ahLst/>
              <a:cxnLst/>
              <a:rect l="l" t="t" r="r" b="b"/>
              <a:pathLst>
                <a:path w="2090420" h="2101215">
                  <a:moveTo>
                    <a:pt x="357385" y="1782808"/>
                  </a:moveTo>
                  <a:lnTo>
                    <a:pt x="220218" y="1199387"/>
                  </a:lnTo>
                  <a:lnTo>
                    <a:pt x="150876" y="850391"/>
                  </a:lnTo>
                  <a:lnTo>
                    <a:pt x="12192" y="10667"/>
                  </a:lnTo>
                  <a:lnTo>
                    <a:pt x="10668" y="3809"/>
                  </a:lnTo>
                  <a:lnTo>
                    <a:pt x="4572" y="0"/>
                  </a:lnTo>
                  <a:lnTo>
                    <a:pt x="0" y="571"/>
                  </a:lnTo>
                  <a:lnTo>
                    <a:pt x="0" y="83685"/>
                  </a:lnTo>
                  <a:lnTo>
                    <a:pt x="127254" y="854201"/>
                  </a:lnTo>
                  <a:lnTo>
                    <a:pt x="196596" y="1203959"/>
                  </a:lnTo>
                  <a:lnTo>
                    <a:pt x="336042" y="1794509"/>
                  </a:lnTo>
                  <a:lnTo>
                    <a:pt x="336804" y="1799081"/>
                  </a:lnTo>
                  <a:lnTo>
                    <a:pt x="339852" y="1802129"/>
                  </a:lnTo>
                  <a:lnTo>
                    <a:pt x="343662" y="1802891"/>
                  </a:lnTo>
                  <a:lnTo>
                    <a:pt x="350520" y="1804904"/>
                  </a:lnTo>
                  <a:lnTo>
                    <a:pt x="350520" y="1780793"/>
                  </a:lnTo>
                  <a:lnTo>
                    <a:pt x="357385" y="1782808"/>
                  </a:lnTo>
                  <a:close/>
                </a:path>
                <a:path w="2090420" h="2101215">
                  <a:moveTo>
                    <a:pt x="358902" y="1789175"/>
                  </a:moveTo>
                  <a:lnTo>
                    <a:pt x="357385" y="1782808"/>
                  </a:lnTo>
                  <a:lnTo>
                    <a:pt x="350520" y="1780793"/>
                  </a:lnTo>
                  <a:lnTo>
                    <a:pt x="358902" y="1789175"/>
                  </a:lnTo>
                  <a:close/>
                </a:path>
                <a:path w="2090420" h="2101215">
                  <a:moveTo>
                    <a:pt x="358902" y="1807364"/>
                  </a:moveTo>
                  <a:lnTo>
                    <a:pt x="358902" y="1789175"/>
                  </a:lnTo>
                  <a:lnTo>
                    <a:pt x="350520" y="1780793"/>
                  </a:lnTo>
                  <a:lnTo>
                    <a:pt x="350520" y="1804904"/>
                  </a:lnTo>
                  <a:lnTo>
                    <a:pt x="358902" y="1807364"/>
                  </a:lnTo>
                  <a:close/>
                </a:path>
                <a:path w="2090420" h="2101215">
                  <a:moveTo>
                    <a:pt x="1183386" y="2068863"/>
                  </a:moveTo>
                  <a:lnTo>
                    <a:pt x="1183386" y="2045969"/>
                  </a:lnTo>
                  <a:lnTo>
                    <a:pt x="1180338" y="2045207"/>
                  </a:lnTo>
                  <a:lnTo>
                    <a:pt x="975360" y="1988819"/>
                  </a:lnTo>
                  <a:lnTo>
                    <a:pt x="836676" y="1949195"/>
                  </a:lnTo>
                  <a:lnTo>
                    <a:pt x="767334" y="1927859"/>
                  </a:lnTo>
                  <a:lnTo>
                    <a:pt x="698754" y="1910333"/>
                  </a:lnTo>
                  <a:lnTo>
                    <a:pt x="560070" y="1856993"/>
                  </a:lnTo>
                  <a:lnTo>
                    <a:pt x="490728" y="1829561"/>
                  </a:lnTo>
                  <a:lnTo>
                    <a:pt x="420624" y="1801367"/>
                  </a:lnTo>
                  <a:lnTo>
                    <a:pt x="357385" y="1782808"/>
                  </a:lnTo>
                  <a:lnTo>
                    <a:pt x="358902" y="1789175"/>
                  </a:lnTo>
                  <a:lnTo>
                    <a:pt x="358902" y="1807364"/>
                  </a:lnTo>
                  <a:lnTo>
                    <a:pt x="413766" y="1823465"/>
                  </a:lnTo>
                  <a:lnTo>
                    <a:pt x="482346" y="1851659"/>
                  </a:lnTo>
                  <a:lnTo>
                    <a:pt x="551688" y="1879091"/>
                  </a:lnTo>
                  <a:lnTo>
                    <a:pt x="690372" y="1932431"/>
                  </a:lnTo>
                  <a:lnTo>
                    <a:pt x="761238" y="1950719"/>
                  </a:lnTo>
                  <a:lnTo>
                    <a:pt x="829818" y="1971293"/>
                  </a:lnTo>
                  <a:lnTo>
                    <a:pt x="899922" y="1991867"/>
                  </a:lnTo>
                  <a:lnTo>
                    <a:pt x="969264" y="2011679"/>
                  </a:lnTo>
                  <a:lnTo>
                    <a:pt x="1177290" y="2068829"/>
                  </a:lnTo>
                  <a:lnTo>
                    <a:pt x="1183386" y="2068863"/>
                  </a:lnTo>
                  <a:close/>
                </a:path>
                <a:path w="2090420" h="2101215">
                  <a:moveTo>
                    <a:pt x="1180623" y="2045211"/>
                  </a:moveTo>
                  <a:lnTo>
                    <a:pt x="1180338" y="2045132"/>
                  </a:lnTo>
                  <a:lnTo>
                    <a:pt x="1180623" y="2045211"/>
                  </a:lnTo>
                  <a:close/>
                </a:path>
                <a:path w="2090420" h="2101215">
                  <a:moveTo>
                    <a:pt x="1183386" y="2045969"/>
                  </a:moveTo>
                  <a:lnTo>
                    <a:pt x="1180623" y="2045211"/>
                  </a:lnTo>
                  <a:lnTo>
                    <a:pt x="1180338" y="2045207"/>
                  </a:lnTo>
                  <a:lnTo>
                    <a:pt x="1183386" y="2045969"/>
                  </a:lnTo>
                  <a:close/>
                </a:path>
                <a:path w="2090420" h="2101215">
                  <a:moveTo>
                    <a:pt x="2090166" y="2099527"/>
                  </a:moveTo>
                  <a:lnTo>
                    <a:pt x="2090166" y="2077211"/>
                  </a:lnTo>
                  <a:lnTo>
                    <a:pt x="2082546" y="2077096"/>
                  </a:lnTo>
                  <a:lnTo>
                    <a:pt x="2013966" y="2071877"/>
                  </a:lnTo>
                  <a:lnTo>
                    <a:pt x="1961689" y="2068531"/>
                  </a:lnTo>
                  <a:lnTo>
                    <a:pt x="1910909" y="2065470"/>
                  </a:lnTo>
                  <a:lnTo>
                    <a:pt x="1860106" y="2062602"/>
                  </a:lnTo>
                  <a:lnTo>
                    <a:pt x="1809283" y="2059937"/>
                  </a:lnTo>
                  <a:lnTo>
                    <a:pt x="1758442" y="2057480"/>
                  </a:lnTo>
                  <a:lnTo>
                    <a:pt x="1707586" y="2055239"/>
                  </a:lnTo>
                  <a:lnTo>
                    <a:pt x="1656717" y="2053221"/>
                  </a:lnTo>
                  <a:lnTo>
                    <a:pt x="1605840" y="2051433"/>
                  </a:lnTo>
                  <a:lnTo>
                    <a:pt x="1554956" y="2049883"/>
                  </a:lnTo>
                  <a:lnTo>
                    <a:pt x="1504069" y="2048578"/>
                  </a:lnTo>
                  <a:lnTo>
                    <a:pt x="1453181" y="2047524"/>
                  </a:lnTo>
                  <a:lnTo>
                    <a:pt x="1402295" y="2046729"/>
                  </a:lnTo>
                  <a:lnTo>
                    <a:pt x="1351415" y="2046201"/>
                  </a:lnTo>
                  <a:lnTo>
                    <a:pt x="1300654" y="2045945"/>
                  </a:lnTo>
                  <a:lnTo>
                    <a:pt x="1249680" y="2045969"/>
                  </a:lnTo>
                  <a:lnTo>
                    <a:pt x="1180623" y="2045211"/>
                  </a:lnTo>
                  <a:lnTo>
                    <a:pt x="1183386" y="2045969"/>
                  </a:lnTo>
                  <a:lnTo>
                    <a:pt x="1183386" y="2068863"/>
                  </a:lnTo>
                  <a:lnTo>
                    <a:pt x="1249680" y="2069591"/>
                  </a:lnTo>
                  <a:lnTo>
                    <a:pt x="1300654" y="2069571"/>
                  </a:lnTo>
                  <a:lnTo>
                    <a:pt x="1351633" y="2069831"/>
                  </a:lnTo>
                  <a:lnTo>
                    <a:pt x="1402617" y="2070365"/>
                  </a:lnTo>
                  <a:lnTo>
                    <a:pt x="1453603" y="2071164"/>
                  </a:lnTo>
                  <a:lnTo>
                    <a:pt x="1504588" y="2072224"/>
                  </a:lnTo>
                  <a:lnTo>
                    <a:pt x="1555571" y="2073536"/>
                  </a:lnTo>
                  <a:lnTo>
                    <a:pt x="1606550" y="2075094"/>
                  </a:lnTo>
                  <a:lnTo>
                    <a:pt x="1657522" y="2076892"/>
                  </a:lnTo>
                  <a:lnTo>
                    <a:pt x="1708485" y="2078922"/>
                  </a:lnTo>
                  <a:lnTo>
                    <a:pt x="1759438" y="2081177"/>
                  </a:lnTo>
                  <a:lnTo>
                    <a:pt x="1810378" y="2083651"/>
                  </a:lnTo>
                  <a:lnTo>
                    <a:pt x="1861302" y="2086338"/>
                  </a:lnTo>
                  <a:lnTo>
                    <a:pt x="1912210" y="2089230"/>
                  </a:lnTo>
                  <a:lnTo>
                    <a:pt x="1963098" y="2092321"/>
                  </a:lnTo>
                  <a:lnTo>
                    <a:pt x="2012442" y="2095499"/>
                  </a:lnTo>
                  <a:lnTo>
                    <a:pt x="2082546" y="2100834"/>
                  </a:lnTo>
                  <a:lnTo>
                    <a:pt x="2088642" y="2100834"/>
                  </a:lnTo>
                  <a:lnTo>
                    <a:pt x="2090166" y="2099527"/>
                  </a:lnTo>
                  <a:close/>
                </a:path>
              </a:pathLst>
            </a:custGeom>
            <a:solidFill>
              <a:srgbClr val="4472C4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5513323" y="5532373"/>
            <a:ext cx="7366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417314" y="5088885"/>
            <a:ext cx="16891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3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417314" y="4645396"/>
            <a:ext cx="16891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6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417314" y="4202672"/>
            <a:ext cx="16891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9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369305" y="3759183"/>
            <a:ext cx="2171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1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610097" y="5659570"/>
            <a:ext cx="2202815" cy="217170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810"/>
              </a:lnSpc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10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12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14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95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16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18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0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20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22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95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24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26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28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0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30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32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95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34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36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0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38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40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231003" y="3820783"/>
            <a:ext cx="130810" cy="924560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880"/>
              </a:lnSpc>
            </a:pP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Metric</a:t>
            </a:r>
            <a:r>
              <a:rPr dirty="0" sz="800" spc="-2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Tons</a:t>
            </a:r>
            <a:r>
              <a:rPr dirty="0" sz="800" spc="-3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Benzene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7895843" y="3845814"/>
            <a:ext cx="224790" cy="24130"/>
          </a:xfrm>
          <a:custGeom>
            <a:avLst/>
            <a:gdLst/>
            <a:ahLst/>
            <a:cxnLst/>
            <a:rect l="l" t="t" r="r" b="b"/>
            <a:pathLst>
              <a:path w="224790" h="24129">
                <a:moveTo>
                  <a:pt x="224790" y="18287"/>
                </a:moveTo>
                <a:lnTo>
                  <a:pt x="224790" y="5333"/>
                </a:lnTo>
                <a:lnTo>
                  <a:pt x="219456" y="0"/>
                </a:lnTo>
                <a:lnTo>
                  <a:pt x="12192" y="0"/>
                </a:lnTo>
                <a:lnTo>
                  <a:pt x="5334" y="0"/>
                </a:lnTo>
                <a:lnTo>
                  <a:pt x="0" y="5334"/>
                </a:lnTo>
                <a:lnTo>
                  <a:pt x="0" y="18288"/>
                </a:lnTo>
                <a:lnTo>
                  <a:pt x="5334" y="23622"/>
                </a:lnTo>
                <a:lnTo>
                  <a:pt x="219456" y="23621"/>
                </a:lnTo>
                <a:lnTo>
                  <a:pt x="224790" y="18287"/>
                </a:lnTo>
                <a:close/>
              </a:path>
            </a:pathLst>
          </a:custGeom>
          <a:solidFill>
            <a:srgbClr val="5B9BD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 txBox="1"/>
          <p:nvPr/>
        </p:nvSpPr>
        <p:spPr>
          <a:xfrm>
            <a:off x="8117078" y="3776726"/>
            <a:ext cx="114935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No Stage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II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Control 1%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Bz vol.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7895843" y="4136135"/>
            <a:ext cx="224790" cy="24130"/>
          </a:xfrm>
          <a:custGeom>
            <a:avLst/>
            <a:gdLst/>
            <a:ahLst/>
            <a:cxnLst/>
            <a:rect l="l" t="t" r="r" b="b"/>
            <a:pathLst>
              <a:path w="224790" h="24129">
                <a:moveTo>
                  <a:pt x="224790" y="18287"/>
                </a:moveTo>
                <a:lnTo>
                  <a:pt x="224790" y="5333"/>
                </a:lnTo>
                <a:lnTo>
                  <a:pt x="219456" y="0"/>
                </a:lnTo>
                <a:lnTo>
                  <a:pt x="12192" y="0"/>
                </a:lnTo>
                <a:lnTo>
                  <a:pt x="5334" y="0"/>
                </a:lnTo>
                <a:lnTo>
                  <a:pt x="0" y="5334"/>
                </a:lnTo>
                <a:lnTo>
                  <a:pt x="0" y="18288"/>
                </a:lnTo>
                <a:lnTo>
                  <a:pt x="5334" y="23622"/>
                </a:lnTo>
                <a:lnTo>
                  <a:pt x="219456" y="23621"/>
                </a:lnTo>
                <a:lnTo>
                  <a:pt x="224790" y="18287"/>
                </a:lnTo>
                <a:close/>
              </a:path>
            </a:pathLst>
          </a:custGeom>
          <a:solidFill>
            <a:srgbClr val="ED7D3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 txBox="1"/>
          <p:nvPr/>
        </p:nvSpPr>
        <p:spPr>
          <a:xfrm>
            <a:off x="8117078" y="4067809"/>
            <a:ext cx="115633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Inventory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with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 5%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exemption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7895843" y="4427220"/>
            <a:ext cx="224790" cy="24130"/>
          </a:xfrm>
          <a:custGeom>
            <a:avLst/>
            <a:gdLst/>
            <a:ahLst/>
            <a:cxnLst/>
            <a:rect l="l" t="t" r="r" b="b"/>
            <a:pathLst>
              <a:path w="224790" h="24129">
                <a:moveTo>
                  <a:pt x="224790" y="18287"/>
                </a:moveTo>
                <a:lnTo>
                  <a:pt x="224790" y="5333"/>
                </a:lnTo>
                <a:lnTo>
                  <a:pt x="219456" y="0"/>
                </a:lnTo>
                <a:lnTo>
                  <a:pt x="12192" y="0"/>
                </a:lnTo>
                <a:lnTo>
                  <a:pt x="5334" y="0"/>
                </a:lnTo>
                <a:lnTo>
                  <a:pt x="0" y="5334"/>
                </a:lnTo>
                <a:lnTo>
                  <a:pt x="0" y="18288"/>
                </a:lnTo>
                <a:lnTo>
                  <a:pt x="5334" y="23622"/>
                </a:lnTo>
                <a:lnTo>
                  <a:pt x="219456" y="23621"/>
                </a:lnTo>
                <a:lnTo>
                  <a:pt x="224790" y="18287"/>
                </a:lnTo>
                <a:close/>
              </a:path>
            </a:pathLst>
          </a:custGeom>
          <a:solidFill>
            <a:srgbClr val="A5A5A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 txBox="1"/>
          <p:nvPr/>
        </p:nvSpPr>
        <p:spPr>
          <a:xfrm>
            <a:off x="8117078" y="4358132"/>
            <a:ext cx="112585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Certification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Efficiency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(85%)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7895843" y="4717541"/>
            <a:ext cx="224790" cy="24130"/>
          </a:xfrm>
          <a:custGeom>
            <a:avLst/>
            <a:gdLst/>
            <a:ahLst/>
            <a:cxnLst/>
            <a:rect l="l" t="t" r="r" b="b"/>
            <a:pathLst>
              <a:path w="224790" h="24129">
                <a:moveTo>
                  <a:pt x="224790" y="18287"/>
                </a:moveTo>
                <a:lnTo>
                  <a:pt x="224790" y="5333"/>
                </a:lnTo>
                <a:lnTo>
                  <a:pt x="219456" y="0"/>
                </a:lnTo>
                <a:lnTo>
                  <a:pt x="12192" y="0"/>
                </a:lnTo>
                <a:lnTo>
                  <a:pt x="5334" y="0"/>
                </a:lnTo>
                <a:lnTo>
                  <a:pt x="0" y="5334"/>
                </a:lnTo>
                <a:lnTo>
                  <a:pt x="0" y="18288"/>
                </a:lnTo>
                <a:lnTo>
                  <a:pt x="5334" y="23622"/>
                </a:lnTo>
                <a:lnTo>
                  <a:pt x="219456" y="23621"/>
                </a:lnTo>
                <a:lnTo>
                  <a:pt x="224790" y="18287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7895843" y="5008626"/>
            <a:ext cx="224790" cy="24130"/>
          </a:xfrm>
          <a:custGeom>
            <a:avLst/>
            <a:gdLst/>
            <a:ahLst/>
            <a:cxnLst/>
            <a:rect l="l" t="t" r="r" b="b"/>
            <a:pathLst>
              <a:path w="224790" h="24129">
                <a:moveTo>
                  <a:pt x="224790" y="18287"/>
                </a:moveTo>
                <a:lnTo>
                  <a:pt x="224790" y="5333"/>
                </a:lnTo>
                <a:lnTo>
                  <a:pt x="219456" y="0"/>
                </a:lnTo>
                <a:lnTo>
                  <a:pt x="12192" y="0"/>
                </a:lnTo>
                <a:lnTo>
                  <a:pt x="5334" y="0"/>
                </a:lnTo>
                <a:lnTo>
                  <a:pt x="0" y="5334"/>
                </a:lnTo>
                <a:lnTo>
                  <a:pt x="0" y="18288"/>
                </a:lnTo>
                <a:lnTo>
                  <a:pt x="5334" y="23622"/>
                </a:lnTo>
                <a:lnTo>
                  <a:pt x="219456" y="23621"/>
                </a:lnTo>
                <a:lnTo>
                  <a:pt x="224790" y="18287"/>
                </a:lnTo>
                <a:close/>
              </a:path>
            </a:pathLst>
          </a:custGeom>
          <a:solidFill>
            <a:srgbClr val="4472C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 txBox="1"/>
          <p:nvPr/>
        </p:nvSpPr>
        <p:spPr>
          <a:xfrm>
            <a:off x="8117078" y="4649216"/>
            <a:ext cx="1109980" cy="5454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22225">
              <a:lnSpc>
                <a:spcPct val="100000"/>
              </a:lnSpc>
              <a:spcBef>
                <a:spcPts val="95"/>
              </a:spcBef>
            </a:pP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Low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End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Efficiency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Estimate </a:t>
            </a:r>
            <a:r>
              <a:rPr dirty="0" sz="750" spc="-15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(55%)</a:t>
            </a:r>
            <a:endParaRPr sz="75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490"/>
              </a:spcBef>
            </a:pP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High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End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Efficiency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Estimate </a:t>
            </a:r>
            <a:r>
              <a:rPr dirty="0" sz="750" spc="-15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(90%)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1356360" y="2948939"/>
            <a:ext cx="1987550" cy="7620"/>
          </a:xfrm>
          <a:custGeom>
            <a:avLst/>
            <a:gdLst/>
            <a:ahLst/>
            <a:cxnLst/>
            <a:rect l="l" t="t" r="r" b="b"/>
            <a:pathLst>
              <a:path w="1987550" h="7619">
                <a:moveTo>
                  <a:pt x="1987295" y="7620"/>
                </a:moveTo>
                <a:lnTo>
                  <a:pt x="1987295" y="0"/>
                </a:lnTo>
                <a:lnTo>
                  <a:pt x="0" y="0"/>
                </a:lnTo>
                <a:lnTo>
                  <a:pt x="0" y="7620"/>
                </a:lnTo>
                <a:lnTo>
                  <a:pt x="1987295" y="762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1356360" y="5609082"/>
            <a:ext cx="1987550" cy="7620"/>
          </a:xfrm>
          <a:custGeom>
            <a:avLst/>
            <a:gdLst/>
            <a:ahLst/>
            <a:cxnLst/>
            <a:rect l="l" t="t" r="r" b="b"/>
            <a:pathLst>
              <a:path w="1987550" h="7620">
                <a:moveTo>
                  <a:pt x="1987295" y="7620"/>
                </a:moveTo>
                <a:lnTo>
                  <a:pt x="1987295" y="0"/>
                </a:lnTo>
                <a:lnTo>
                  <a:pt x="0" y="0"/>
                </a:lnTo>
                <a:lnTo>
                  <a:pt x="0" y="7620"/>
                </a:lnTo>
                <a:lnTo>
                  <a:pt x="1987295" y="762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2" name="object 32"/>
          <p:cNvGrpSpPr/>
          <p:nvPr/>
        </p:nvGrpSpPr>
        <p:grpSpPr>
          <a:xfrm>
            <a:off x="1356360" y="3056382"/>
            <a:ext cx="1987550" cy="2314575"/>
            <a:chOff x="1356360" y="3056382"/>
            <a:chExt cx="1987550" cy="2314575"/>
          </a:xfrm>
        </p:grpSpPr>
        <p:sp>
          <p:nvSpPr>
            <p:cNvPr id="33" name="object 33"/>
            <p:cNvSpPr/>
            <p:nvPr/>
          </p:nvSpPr>
          <p:spPr>
            <a:xfrm>
              <a:off x="1356360" y="3281184"/>
              <a:ext cx="1987550" cy="2003425"/>
            </a:xfrm>
            <a:custGeom>
              <a:avLst/>
              <a:gdLst/>
              <a:ahLst/>
              <a:cxnLst/>
              <a:rect l="l" t="t" r="r" b="b"/>
              <a:pathLst>
                <a:path w="1987550" h="2003425">
                  <a:moveTo>
                    <a:pt x="1987296" y="1994903"/>
                  </a:moveTo>
                  <a:lnTo>
                    <a:pt x="0" y="1994903"/>
                  </a:lnTo>
                  <a:lnTo>
                    <a:pt x="0" y="2003285"/>
                  </a:lnTo>
                  <a:lnTo>
                    <a:pt x="1987296" y="2003285"/>
                  </a:lnTo>
                  <a:lnTo>
                    <a:pt x="1987296" y="1994903"/>
                  </a:lnTo>
                  <a:close/>
                </a:path>
                <a:path w="1987550" h="2003425">
                  <a:moveTo>
                    <a:pt x="1987296" y="1662671"/>
                  </a:moveTo>
                  <a:lnTo>
                    <a:pt x="0" y="1662671"/>
                  </a:lnTo>
                  <a:lnTo>
                    <a:pt x="0" y="1671053"/>
                  </a:lnTo>
                  <a:lnTo>
                    <a:pt x="1987296" y="1671053"/>
                  </a:lnTo>
                  <a:lnTo>
                    <a:pt x="1987296" y="1662671"/>
                  </a:lnTo>
                  <a:close/>
                </a:path>
                <a:path w="1987550" h="2003425">
                  <a:moveTo>
                    <a:pt x="1987296" y="1329677"/>
                  </a:moveTo>
                  <a:lnTo>
                    <a:pt x="0" y="1329677"/>
                  </a:lnTo>
                  <a:lnTo>
                    <a:pt x="0" y="1337297"/>
                  </a:lnTo>
                  <a:lnTo>
                    <a:pt x="1987296" y="1337297"/>
                  </a:lnTo>
                  <a:lnTo>
                    <a:pt x="1987296" y="1329677"/>
                  </a:lnTo>
                  <a:close/>
                </a:path>
                <a:path w="1987550" h="2003425">
                  <a:moveTo>
                    <a:pt x="1987296" y="997445"/>
                  </a:moveTo>
                  <a:lnTo>
                    <a:pt x="0" y="997445"/>
                  </a:lnTo>
                  <a:lnTo>
                    <a:pt x="0" y="1005065"/>
                  </a:lnTo>
                  <a:lnTo>
                    <a:pt x="1987296" y="1005065"/>
                  </a:lnTo>
                  <a:lnTo>
                    <a:pt x="1987296" y="997445"/>
                  </a:lnTo>
                  <a:close/>
                </a:path>
                <a:path w="1987550" h="2003425">
                  <a:moveTo>
                    <a:pt x="1987296" y="665213"/>
                  </a:moveTo>
                  <a:lnTo>
                    <a:pt x="0" y="665213"/>
                  </a:lnTo>
                  <a:lnTo>
                    <a:pt x="0" y="672833"/>
                  </a:lnTo>
                  <a:lnTo>
                    <a:pt x="1987296" y="672833"/>
                  </a:lnTo>
                  <a:lnTo>
                    <a:pt x="1987296" y="665213"/>
                  </a:lnTo>
                  <a:close/>
                </a:path>
                <a:path w="1987550" h="2003425">
                  <a:moveTo>
                    <a:pt x="1987296" y="332981"/>
                  </a:moveTo>
                  <a:lnTo>
                    <a:pt x="0" y="332981"/>
                  </a:lnTo>
                  <a:lnTo>
                    <a:pt x="0" y="340601"/>
                  </a:lnTo>
                  <a:lnTo>
                    <a:pt x="1987296" y="340601"/>
                  </a:lnTo>
                  <a:lnTo>
                    <a:pt x="1987296" y="332981"/>
                  </a:lnTo>
                  <a:close/>
                </a:path>
                <a:path w="1987550" h="2003425">
                  <a:moveTo>
                    <a:pt x="1987296" y="0"/>
                  </a:moveTo>
                  <a:lnTo>
                    <a:pt x="0" y="0"/>
                  </a:lnTo>
                  <a:lnTo>
                    <a:pt x="0" y="8369"/>
                  </a:lnTo>
                  <a:lnTo>
                    <a:pt x="1987296" y="8369"/>
                  </a:lnTo>
                  <a:lnTo>
                    <a:pt x="1987296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374648" y="3056382"/>
              <a:ext cx="1950085" cy="725170"/>
            </a:xfrm>
            <a:custGeom>
              <a:avLst/>
              <a:gdLst/>
              <a:ahLst/>
              <a:cxnLst/>
              <a:rect l="l" t="t" r="r" b="b"/>
              <a:pathLst>
                <a:path w="1950085" h="725170">
                  <a:moveTo>
                    <a:pt x="152400" y="293406"/>
                  </a:moveTo>
                  <a:lnTo>
                    <a:pt x="152400" y="255270"/>
                  </a:lnTo>
                  <a:lnTo>
                    <a:pt x="87630" y="109728"/>
                  </a:lnTo>
                  <a:lnTo>
                    <a:pt x="23621" y="7620"/>
                  </a:lnTo>
                  <a:lnTo>
                    <a:pt x="20573" y="1524"/>
                  </a:lnTo>
                  <a:lnTo>
                    <a:pt x="12953" y="0"/>
                  </a:lnTo>
                  <a:lnTo>
                    <a:pt x="7619" y="3810"/>
                  </a:lnTo>
                  <a:lnTo>
                    <a:pt x="2285" y="6858"/>
                  </a:lnTo>
                  <a:lnTo>
                    <a:pt x="0" y="14478"/>
                  </a:lnTo>
                  <a:lnTo>
                    <a:pt x="3809" y="19812"/>
                  </a:lnTo>
                  <a:lnTo>
                    <a:pt x="67818" y="122682"/>
                  </a:lnTo>
                  <a:lnTo>
                    <a:pt x="131064" y="265176"/>
                  </a:lnTo>
                  <a:lnTo>
                    <a:pt x="131826" y="265938"/>
                  </a:lnTo>
                  <a:lnTo>
                    <a:pt x="131826" y="266700"/>
                  </a:lnTo>
                  <a:lnTo>
                    <a:pt x="132588" y="267462"/>
                  </a:lnTo>
                  <a:lnTo>
                    <a:pt x="152400" y="293406"/>
                  </a:lnTo>
                  <a:close/>
                </a:path>
                <a:path w="1950085" h="725170">
                  <a:moveTo>
                    <a:pt x="212643" y="332872"/>
                  </a:moveTo>
                  <a:lnTo>
                    <a:pt x="151638" y="252984"/>
                  </a:lnTo>
                  <a:lnTo>
                    <a:pt x="152400" y="255270"/>
                  </a:lnTo>
                  <a:lnTo>
                    <a:pt x="152400" y="293406"/>
                  </a:lnTo>
                  <a:lnTo>
                    <a:pt x="196596" y="351282"/>
                  </a:lnTo>
                  <a:lnTo>
                    <a:pt x="201168" y="355854"/>
                  </a:lnTo>
                  <a:lnTo>
                    <a:pt x="204216" y="355854"/>
                  </a:lnTo>
                  <a:lnTo>
                    <a:pt x="207264" y="356216"/>
                  </a:lnTo>
                  <a:lnTo>
                    <a:pt x="207264" y="332232"/>
                  </a:lnTo>
                  <a:lnTo>
                    <a:pt x="212643" y="332872"/>
                  </a:lnTo>
                  <a:close/>
                </a:path>
                <a:path w="1950085" h="725170">
                  <a:moveTo>
                    <a:pt x="215646" y="336804"/>
                  </a:moveTo>
                  <a:lnTo>
                    <a:pt x="212643" y="332872"/>
                  </a:lnTo>
                  <a:lnTo>
                    <a:pt x="207264" y="332232"/>
                  </a:lnTo>
                  <a:lnTo>
                    <a:pt x="215646" y="336804"/>
                  </a:lnTo>
                  <a:close/>
                </a:path>
                <a:path w="1950085" h="725170">
                  <a:moveTo>
                    <a:pt x="215646" y="357214"/>
                  </a:moveTo>
                  <a:lnTo>
                    <a:pt x="215646" y="336804"/>
                  </a:lnTo>
                  <a:lnTo>
                    <a:pt x="207264" y="332232"/>
                  </a:lnTo>
                  <a:lnTo>
                    <a:pt x="207264" y="356216"/>
                  </a:lnTo>
                  <a:lnTo>
                    <a:pt x="215646" y="357214"/>
                  </a:lnTo>
                  <a:close/>
                </a:path>
                <a:path w="1950085" h="725170">
                  <a:moveTo>
                    <a:pt x="271243" y="339848"/>
                  </a:moveTo>
                  <a:lnTo>
                    <a:pt x="212643" y="332872"/>
                  </a:lnTo>
                  <a:lnTo>
                    <a:pt x="215646" y="336804"/>
                  </a:lnTo>
                  <a:lnTo>
                    <a:pt x="215646" y="357214"/>
                  </a:lnTo>
                  <a:lnTo>
                    <a:pt x="267462" y="363383"/>
                  </a:lnTo>
                  <a:lnTo>
                    <a:pt x="267462" y="340614"/>
                  </a:lnTo>
                  <a:lnTo>
                    <a:pt x="271243" y="339848"/>
                  </a:lnTo>
                  <a:close/>
                </a:path>
                <a:path w="1950085" h="725170">
                  <a:moveTo>
                    <a:pt x="271272" y="363474"/>
                  </a:moveTo>
                  <a:lnTo>
                    <a:pt x="271272" y="339852"/>
                  </a:lnTo>
                  <a:lnTo>
                    <a:pt x="267462" y="340614"/>
                  </a:lnTo>
                  <a:lnTo>
                    <a:pt x="267462" y="363383"/>
                  </a:lnTo>
                  <a:lnTo>
                    <a:pt x="271272" y="363474"/>
                  </a:lnTo>
                  <a:close/>
                </a:path>
                <a:path w="1950085" h="725170">
                  <a:moveTo>
                    <a:pt x="1949958" y="711708"/>
                  </a:moveTo>
                  <a:lnTo>
                    <a:pt x="1877567" y="666750"/>
                  </a:lnTo>
                  <a:lnTo>
                    <a:pt x="1812798" y="635508"/>
                  </a:lnTo>
                  <a:lnTo>
                    <a:pt x="1768470" y="615019"/>
                  </a:lnTo>
                  <a:lnTo>
                    <a:pt x="1722731" y="595318"/>
                  </a:lnTo>
                  <a:lnTo>
                    <a:pt x="1675777" y="576580"/>
                  </a:lnTo>
                  <a:lnTo>
                    <a:pt x="1627809" y="558980"/>
                  </a:lnTo>
                  <a:lnTo>
                    <a:pt x="1579025" y="542692"/>
                  </a:lnTo>
                  <a:lnTo>
                    <a:pt x="1529624" y="527889"/>
                  </a:lnTo>
                  <a:lnTo>
                    <a:pt x="1479804" y="514748"/>
                  </a:lnTo>
                  <a:lnTo>
                    <a:pt x="1429766" y="503442"/>
                  </a:lnTo>
                  <a:lnTo>
                    <a:pt x="1379706" y="494145"/>
                  </a:lnTo>
                  <a:lnTo>
                    <a:pt x="1329824" y="487033"/>
                  </a:lnTo>
                  <a:lnTo>
                    <a:pt x="1280320" y="482280"/>
                  </a:lnTo>
                  <a:lnTo>
                    <a:pt x="1230630" y="480032"/>
                  </a:lnTo>
                  <a:lnTo>
                    <a:pt x="1168146" y="477774"/>
                  </a:lnTo>
                  <a:lnTo>
                    <a:pt x="1104138" y="473964"/>
                  </a:lnTo>
                  <a:lnTo>
                    <a:pt x="1040130" y="468630"/>
                  </a:lnTo>
                  <a:lnTo>
                    <a:pt x="976122" y="462534"/>
                  </a:lnTo>
                  <a:lnTo>
                    <a:pt x="912876" y="457200"/>
                  </a:lnTo>
                  <a:lnTo>
                    <a:pt x="848868" y="449580"/>
                  </a:lnTo>
                  <a:lnTo>
                    <a:pt x="785622" y="438150"/>
                  </a:lnTo>
                  <a:lnTo>
                    <a:pt x="722376" y="423672"/>
                  </a:lnTo>
                  <a:lnTo>
                    <a:pt x="658368" y="406146"/>
                  </a:lnTo>
                  <a:lnTo>
                    <a:pt x="594360" y="386334"/>
                  </a:lnTo>
                  <a:lnTo>
                    <a:pt x="529590" y="364998"/>
                  </a:lnTo>
                  <a:lnTo>
                    <a:pt x="466344" y="342900"/>
                  </a:lnTo>
                  <a:lnTo>
                    <a:pt x="402336" y="320040"/>
                  </a:lnTo>
                  <a:lnTo>
                    <a:pt x="400050" y="319278"/>
                  </a:lnTo>
                  <a:lnTo>
                    <a:pt x="396894" y="319291"/>
                  </a:lnTo>
                  <a:lnTo>
                    <a:pt x="331470" y="327660"/>
                  </a:lnTo>
                  <a:lnTo>
                    <a:pt x="271243" y="339848"/>
                  </a:lnTo>
                  <a:lnTo>
                    <a:pt x="271272" y="363474"/>
                  </a:lnTo>
                  <a:lnTo>
                    <a:pt x="272034" y="363474"/>
                  </a:lnTo>
                  <a:lnTo>
                    <a:pt x="336042" y="350520"/>
                  </a:lnTo>
                  <a:lnTo>
                    <a:pt x="393954" y="343542"/>
                  </a:lnTo>
                  <a:lnTo>
                    <a:pt x="393954" y="342138"/>
                  </a:lnTo>
                  <a:lnTo>
                    <a:pt x="399288" y="342900"/>
                  </a:lnTo>
                  <a:lnTo>
                    <a:pt x="399288" y="344043"/>
                  </a:lnTo>
                  <a:lnTo>
                    <a:pt x="457962" y="364998"/>
                  </a:lnTo>
                  <a:lnTo>
                    <a:pt x="521970" y="387096"/>
                  </a:lnTo>
                  <a:lnTo>
                    <a:pt x="587502" y="408432"/>
                  </a:lnTo>
                  <a:lnTo>
                    <a:pt x="651510" y="428244"/>
                  </a:lnTo>
                  <a:lnTo>
                    <a:pt x="715518" y="446532"/>
                  </a:lnTo>
                  <a:lnTo>
                    <a:pt x="780288" y="461010"/>
                  </a:lnTo>
                  <a:lnTo>
                    <a:pt x="845058" y="472440"/>
                  </a:lnTo>
                  <a:lnTo>
                    <a:pt x="909828" y="480822"/>
                  </a:lnTo>
                  <a:lnTo>
                    <a:pt x="973835" y="486156"/>
                  </a:lnTo>
                  <a:lnTo>
                    <a:pt x="1037844" y="492252"/>
                  </a:lnTo>
                  <a:lnTo>
                    <a:pt x="1101852" y="497586"/>
                  </a:lnTo>
                  <a:lnTo>
                    <a:pt x="1166622" y="501396"/>
                  </a:lnTo>
                  <a:lnTo>
                    <a:pt x="1231392" y="503716"/>
                  </a:lnTo>
                  <a:lnTo>
                    <a:pt x="1279596" y="505927"/>
                  </a:lnTo>
                  <a:lnTo>
                    <a:pt x="1328720" y="510651"/>
                  </a:lnTo>
                  <a:lnTo>
                    <a:pt x="1377888" y="517683"/>
                  </a:lnTo>
                  <a:lnTo>
                    <a:pt x="1426986" y="526855"/>
                  </a:lnTo>
                  <a:lnTo>
                    <a:pt x="1475900" y="537995"/>
                  </a:lnTo>
                  <a:lnTo>
                    <a:pt x="1524519" y="550935"/>
                  </a:lnTo>
                  <a:lnTo>
                    <a:pt x="1572727" y="565504"/>
                  </a:lnTo>
                  <a:lnTo>
                    <a:pt x="1620412" y="581533"/>
                  </a:lnTo>
                  <a:lnTo>
                    <a:pt x="1667461" y="598851"/>
                  </a:lnTo>
                  <a:lnTo>
                    <a:pt x="1713760" y="617288"/>
                  </a:lnTo>
                  <a:lnTo>
                    <a:pt x="1759195" y="636676"/>
                  </a:lnTo>
                  <a:lnTo>
                    <a:pt x="1803653" y="656844"/>
                  </a:lnTo>
                  <a:lnTo>
                    <a:pt x="1866900" y="688086"/>
                  </a:lnTo>
                  <a:lnTo>
                    <a:pt x="1930908" y="721614"/>
                  </a:lnTo>
                  <a:lnTo>
                    <a:pt x="1937003" y="724662"/>
                  </a:lnTo>
                  <a:lnTo>
                    <a:pt x="1943862" y="723138"/>
                  </a:lnTo>
                  <a:lnTo>
                    <a:pt x="1946910" y="717042"/>
                  </a:lnTo>
                  <a:lnTo>
                    <a:pt x="1949958" y="711708"/>
                  </a:lnTo>
                  <a:close/>
                </a:path>
                <a:path w="1950085" h="725170">
                  <a:moveTo>
                    <a:pt x="399288" y="342900"/>
                  </a:moveTo>
                  <a:lnTo>
                    <a:pt x="393954" y="342138"/>
                  </a:lnTo>
                  <a:lnTo>
                    <a:pt x="396894" y="343188"/>
                  </a:lnTo>
                  <a:lnTo>
                    <a:pt x="399288" y="342900"/>
                  </a:lnTo>
                  <a:close/>
                </a:path>
                <a:path w="1950085" h="725170">
                  <a:moveTo>
                    <a:pt x="396894" y="343188"/>
                  </a:moveTo>
                  <a:lnTo>
                    <a:pt x="393954" y="342138"/>
                  </a:lnTo>
                  <a:lnTo>
                    <a:pt x="393954" y="343542"/>
                  </a:lnTo>
                  <a:lnTo>
                    <a:pt x="396894" y="343188"/>
                  </a:lnTo>
                  <a:close/>
                </a:path>
                <a:path w="1950085" h="725170">
                  <a:moveTo>
                    <a:pt x="399288" y="344043"/>
                  </a:moveTo>
                  <a:lnTo>
                    <a:pt x="399288" y="342900"/>
                  </a:lnTo>
                  <a:lnTo>
                    <a:pt x="396894" y="343188"/>
                  </a:lnTo>
                  <a:lnTo>
                    <a:pt x="399288" y="344043"/>
                  </a:lnTo>
                  <a:close/>
                </a:path>
              </a:pathLst>
            </a:custGeom>
            <a:solidFill>
              <a:srgbClr val="5B9BD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374648" y="3183636"/>
              <a:ext cx="1950085" cy="690880"/>
            </a:xfrm>
            <a:custGeom>
              <a:avLst/>
              <a:gdLst/>
              <a:ahLst/>
              <a:cxnLst/>
              <a:rect l="l" t="t" r="r" b="b"/>
              <a:pathLst>
                <a:path w="1950085" h="690879">
                  <a:moveTo>
                    <a:pt x="151967" y="241394"/>
                  </a:moveTo>
                  <a:lnTo>
                    <a:pt x="88392" y="105918"/>
                  </a:lnTo>
                  <a:lnTo>
                    <a:pt x="88392" y="105156"/>
                  </a:lnTo>
                  <a:lnTo>
                    <a:pt x="87630" y="104394"/>
                  </a:lnTo>
                  <a:lnTo>
                    <a:pt x="23621" y="6858"/>
                  </a:lnTo>
                  <a:lnTo>
                    <a:pt x="19811" y="1524"/>
                  </a:lnTo>
                  <a:lnTo>
                    <a:pt x="12953" y="0"/>
                  </a:lnTo>
                  <a:lnTo>
                    <a:pt x="6857" y="3810"/>
                  </a:lnTo>
                  <a:lnTo>
                    <a:pt x="1523" y="6858"/>
                  </a:lnTo>
                  <a:lnTo>
                    <a:pt x="0" y="14478"/>
                  </a:lnTo>
                  <a:lnTo>
                    <a:pt x="3809" y="19812"/>
                  </a:lnTo>
                  <a:lnTo>
                    <a:pt x="67055" y="116186"/>
                  </a:lnTo>
                  <a:lnTo>
                    <a:pt x="67055" y="115824"/>
                  </a:lnTo>
                  <a:lnTo>
                    <a:pt x="67818" y="117348"/>
                  </a:lnTo>
                  <a:lnTo>
                    <a:pt x="131064" y="252222"/>
                  </a:lnTo>
                  <a:lnTo>
                    <a:pt x="131826" y="252984"/>
                  </a:lnTo>
                  <a:lnTo>
                    <a:pt x="131826" y="253746"/>
                  </a:lnTo>
                  <a:lnTo>
                    <a:pt x="132588" y="254508"/>
                  </a:lnTo>
                  <a:lnTo>
                    <a:pt x="150876" y="277368"/>
                  </a:lnTo>
                  <a:lnTo>
                    <a:pt x="150876" y="240030"/>
                  </a:lnTo>
                  <a:lnTo>
                    <a:pt x="151967" y="241394"/>
                  </a:lnTo>
                  <a:close/>
                </a:path>
                <a:path w="1950085" h="690879">
                  <a:moveTo>
                    <a:pt x="67818" y="117348"/>
                  </a:moveTo>
                  <a:lnTo>
                    <a:pt x="67055" y="115824"/>
                  </a:lnTo>
                  <a:lnTo>
                    <a:pt x="67653" y="117097"/>
                  </a:lnTo>
                  <a:lnTo>
                    <a:pt x="67818" y="117348"/>
                  </a:lnTo>
                  <a:close/>
                </a:path>
                <a:path w="1950085" h="690879">
                  <a:moveTo>
                    <a:pt x="67653" y="117097"/>
                  </a:moveTo>
                  <a:lnTo>
                    <a:pt x="67055" y="115824"/>
                  </a:lnTo>
                  <a:lnTo>
                    <a:pt x="67055" y="116186"/>
                  </a:lnTo>
                  <a:lnTo>
                    <a:pt x="67653" y="117097"/>
                  </a:lnTo>
                  <a:close/>
                </a:path>
                <a:path w="1950085" h="690879">
                  <a:moveTo>
                    <a:pt x="67818" y="117447"/>
                  </a:moveTo>
                  <a:lnTo>
                    <a:pt x="67653" y="117097"/>
                  </a:lnTo>
                  <a:lnTo>
                    <a:pt x="67818" y="117447"/>
                  </a:lnTo>
                  <a:close/>
                </a:path>
                <a:path w="1950085" h="690879">
                  <a:moveTo>
                    <a:pt x="152400" y="242316"/>
                  </a:moveTo>
                  <a:lnTo>
                    <a:pt x="151967" y="241394"/>
                  </a:lnTo>
                  <a:lnTo>
                    <a:pt x="150876" y="240030"/>
                  </a:lnTo>
                  <a:lnTo>
                    <a:pt x="152400" y="242316"/>
                  </a:lnTo>
                  <a:close/>
                </a:path>
                <a:path w="1950085" h="690879">
                  <a:moveTo>
                    <a:pt x="152400" y="279273"/>
                  </a:moveTo>
                  <a:lnTo>
                    <a:pt x="152400" y="242316"/>
                  </a:lnTo>
                  <a:lnTo>
                    <a:pt x="150876" y="240030"/>
                  </a:lnTo>
                  <a:lnTo>
                    <a:pt x="150876" y="277368"/>
                  </a:lnTo>
                  <a:lnTo>
                    <a:pt x="152400" y="279273"/>
                  </a:lnTo>
                  <a:close/>
                </a:path>
                <a:path w="1950085" h="690879">
                  <a:moveTo>
                    <a:pt x="211643" y="315989"/>
                  </a:moveTo>
                  <a:lnTo>
                    <a:pt x="151967" y="241394"/>
                  </a:lnTo>
                  <a:lnTo>
                    <a:pt x="152400" y="242316"/>
                  </a:lnTo>
                  <a:lnTo>
                    <a:pt x="152400" y="279273"/>
                  </a:lnTo>
                  <a:lnTo>
                    <a:pt x="196596" y="334518"/>
                  </a:lnTo>
                  <a:lnTo>
                    <a:pt x="198882" y="337566"/>
                  </a:lnTo>
                  <a:lnTo>
                    <a:pt x="201168" y="339090"/>
                  </a:lnTo>
                  <a:lnTo>
                    <a:pt x="204216" y="339090"/>
                  </a:lnTo>
                  <a:lnTo>
                    <a:pt x="207264" y="339452"/>
                  </a:lnTo>
                  <a:lnTo>
                    <a:pt x="207264" y="315468"/>
                  </a:lnTo>
                  <a:lnTo>
                    <a:pt x="211643" y="315989"/>
                  </a:lnTo>
                  <a:close/>
                </a:path>
                <a:path w="1950085" h="690879">
                  <a:moveTo>
                    <a:pt x="214884" y="320040"/>
                  </a:moveTo>
                  <a:lnTo>
                    <a:pt x="211643" y="315989"/>
                  </a:lnTo>
                  <a:lnTo>
                    <a:pt x="207264" y="315468"/>
                  </a:lnTo>
                  <a:lnTo>
                    <a:pt x="214884" y="320040"/>
                  </a:lnTo>
                  <a:close/>
                </a:path>
                <a:path w="1950085" h="690879">
                  <a:moveTo>
                    <a:pt x="214884" y="340360"/>
                  </a:moveTo>
                  <a:lnTo>
                    <a:pt x="214884" y="320040"/>
                  </a:lnTo>
                  <a:lnTo>
                    <a:pt x="207264" y="315468"/>
                  </a:lnTo>
                  <a:lnTo>
                    <a:pt x="207264" y="339452"/>
                  </a:lnTo>
                  <a:lnTo>
                    <a:pt x="214884" y="340360"/>
                  </a:lnTo>
                  <a:close/>
                </a:path>
                <a:path w="1950085" h="690879">
                  <a:moveTo>
                    <a:pt x="271243" y="323084"/>
                  </a:moveTo>
                  <a:lnTo>
                    <a:pt x="211643" y="315989"/>
                  </a:lnTo>
                  <a:lnTo>
                    <a:pt x="214884" y="320040"/>
                  </a:lnTo>
                  <a:lnTo>
                    <a:pt x="214884" y="340360"/>
                  </a:lnTo>
                  <a:lnTo>
                    <a:pt x="267462" y="346619"/>
                  </a:lnTo>
                  <a:lnTo>
                    <a:pt x="267462" y="323850"/>
                  </a:lnTo>
                  <a:lnTo>
                    <a:pt x="271243" y="323084"/>
                  </a:lnTo>
                  <a:close/>
                </a:path>
                <a:path w="1950085" h="690879">
                  <a:moveTo>
                    <a:pt x="271272" y="346710"/>
                  </a:moveTo>
                  <a:lnTo>
                    <a:pt x="271272" y="323088"/>
                  </a:lnTo>
                  <a:lnTo>
                    <a:pt x="267462" y="323850"/>
                  </a:lnTo>
                  <a:lnTo>
                    <a:pt x="267462" y="346619"/>
                  </a:lnTo>
                  <a:lnTo>
                    <a:pt x="271272" y="346710"/>
                  </a:lnTo>
                  <a:close/>
                </a:path>
                <a:path w="1950085" h="690879">
                  <a:moveTo>
                    <a:pt x="1949958" y="675894"/>
                  </a:moveTo>
                  <a:lnTo>
                    <a:pt x="1877567" y="633222"/>
                  </a:lnTo>
                  <a:lnTo>
                    <a:pt x="1812798" y="603504"/>
                  </a:lnTo>
                  <a:lnTo>
                    <a:pt x="1768619" y="584244"/>
                  </a:lnTo>
                  <a:lnTo>
                    <a:pt x="1722889" y="565643"/>
                  </a:lnTo>
                  <a:lnTo>
                    <a:pt x="1675841" y="547883"/>
                  </a:lnTo>
                  <a:lnTo>
                    <a:pt x="1627713" y="531150"/>
                  </a:lnTo>
                  <a:lnTo>
                    <a:pt x="1578742" y="515629"/>
                  </a:lnTo>
                  <a:lnTo>
                    <a:pt x="1529162" y="501505"/>
                  </a:lnTo>
                  <a:lnTo>
                    <a:pt x="1479211" y="488962"/>
                  </a:lnTo>
                  <a:lnTo>
                    <a:pt x="1429125" y="478186"/>
                  </a:lnTo>
                  <a:lnTo>
                    <a:pt x="1379140" y="469360"/>
                  </a:lnTo>
                  <a:lnTo>
                    <a:pt x="1329492" y="462670"/>
                  </a:lnTo>
                  <a:lnTo>
                    <a:pt x="1280418" y="458301"/>
                  </a:lnTo>
                  <a:lnTo>
                    <a:pt x="1232154" y="456438"/>
                  </a:lnTo>
                  <a:lnTo>
                    <a:pt x="1104138" y="450342"/>
                  </a:lnTo>
                  <a:lnTo>
                    <a:pt x="1040130" y="445770"/>
                  </a:lnTo>
                  <a:lnTo>
                    <a:pt x="976122" y="439674"/>
                  </a:lnTo>
                  <a:lnTo>
                    <a:pt x="912876" y="434340"/>
                  </a:lnTo>
                  <a:lnTo>
                    <a:pt x="848868" y="426720"/>
                  </a:lnTo>
                  <a:lnTo>
                    <a:pt x="785622" y="416052"/>
                  </a:lnTo>
                  <a:lnTo>
                    <a:pt x="721614" y="402336"/>
                  </a:lnTo>
                  <a:lnTo>
                    <a:pt x="658368" y="386334"/>
                  </a:lnTo>
                  <a:lnTo>
                    <a:pt x="594360" y="366522"/>
                  </a:lnTo>
                  <a:lnTo>
                    <a:pt x="529590" y="346710"/>
                  </a:lnTo>
                  <a:lnTo>
                    <a:pt x="465581" y="326136"/>
                  </a:lnTo>
                  <a:lnTo>
                    <a:pt x="401574" y="304038"/>
                  </a:lnTo>
                  <a:lnTo>
                    <a:pt x="400050" y="303276"/>
                  </a:lnTo>
                  <a:lnTo>
                    <a:pt x="396908" y="303286"/>
                  </a:lnTo>
                  <a:lnTo>
                    <a:pt x="331470" y="310896"/>
                  </a:lnTo>
                  <a:lnTo>
                    <a:pt x="271243" y="323084"/>
                  </a:lnTo>
                  <a:lnTo>
                    <a:pt x="271272" y="346710"/>
                  </a:lnTo>
                  <a:lnTo>
                    <a:pt x="272034" y="346710"/>
                  </a:lnTo>
                  <a:lnTo>
                    <a:pt x="336042" y="333756"/>
                  </a:lnTo>
                  <a:lnTo>
                    <a:pt x="393954" y="327476"/>
                  </a:lnTo>
                  <a:lnTo>
                    <a:pt x="393954" y="326136"/>
                  </a:lnTo>
                  <a:lnTo>
                    <a:pt x="399288" y="326898"/>
                  </a:lnTo>
                  <a:lnTo>
                    <a:pt x="399288" y="327977"/>
                  </a:lnTo>
                  <a:lnTo>
                    <a:pt x="457962" y="348234"/>
                  </a:lnTo>
                  <a:lnTo>
                    <a:pt x="587502" y="389382"/>
                  </a:lnTo>
                  <a:lnTo>
                    <a:pt x="651510" y="409194"/>
                  </a:lnTo>
                  <a:lnTo>
                    <a:pt x="716280" y="425196"/>
                  </a:lnTo>
                  <a:lnTo>
                    <a:pt x="780288" y="438912"/>
                  </a:lnTo>
                  <a:lnTo>
                    <a:pt x="845058" y="449580"/>
                  </a:lnTo>
                  <a:lnTo>
                    <a:pt x="909828" y="457962"/>
                  </a:lnTo>
                  <a:lnTo>
                    <a:pt x="973835" y="463296"/>
                  </a:lnTo>
                  <a:lnTo>
                    <a:pt x="1037844" y="469392"/>
                  </a:lnTo>
                  <a:lnTo>
                    <a:pt x="1102614" y="473964"/>
                  </a:lnTo>
                  <a:lnTo>
                    <a:pt x="1230630" y="480060"/>
                  </a:lnTo>
                  <a:lnTo>
                    <a:pt x="1278756" y="481852"/>
                  </a:lnTo>
                  <a:lnTo>
                    <a:pt x="1327406" y="486133"/>
                  </a:lnTo>
                  <a:lnTo>
                    <a:pt x="1376402" y="492718"/>
                  </a:lnTo>
                  <a:lnTo>
                    <a:pt x="1425566" y="501418"/>
                  </a:lnTo>
                  <a:lnTo>
                    <a:pt x="1474721" y="512048"/>
                  </a:lnTo>
                  <a:lnTo>
                    <a:pt x="1523690" y="524422"/>
                  </a:lnTo>
                  <a:lnTo>
                    <a:pt x="1572295" y="538353"/>
                  </a:lnTo>
                  <a:lnTo>
                    <a:pt x="1620359" y="553655"/>
                  </a:lnTo>
                  <a:lnTo>
                    <a:pt x="1667704" y="570140"/>
                  </a:lnTo>
                  <a:lnTo>
                    <a:pt x="1714153" y="587624"/>
                  </a:lnTo>
                  <a:lnTo>
                    <a:pt x="1759529" y="605919"/>
                  </a:lnTo>
                  <a:lnTo>
                    <a:pt x="1803653" y="624840"/>
                  </a:lnTo>
                  <a:lnTo>
                    <a:pt x="1867662" y="654558"/>
                  </a:lnTo>
                  <a:lnTo>
                    <a:pt x="1931670" y="687324"/>
                  </a:lnTo>
                  <a:lnTo>
                    <a:pt x="1937003" y="690372"/>
                  </a:lnTo>
                  <a:lnTo>
                    <a:pt x="1944624" y="687324"/>
                  </a:lnTo>
                  <a:lnTo>
                    <a:pt x="1946910" y="681990"/>
                  </a:lnTo>
                  <a:lnTo>
                    <a:pt x="1949958" y="675894"/>
                  </a:lnTo>
                  <a:close/>
                </a:path>
                <a:path w="1950085" h="690879">
                  <a:moveTo>
                    <a:pt x="399288" y="326898"/>
                  </a:moveTo>
                  <a:lnTo>
                    <a:pt x="393954" y="326136"/>
                  </a:lnTo>
                  <a:lnTo>
                    <a:pt x="396908" y="327156"/>
                  </a:lnTo>
                  <a:lnTo>
                    <a:pt x="399288" y="326898"/>
                  </a:lnTo>
                  <a:close/>
                </a:path>
                <a:path w="1950085" h="690879">
                  <a:moveTo>
                    <a:pt x="396908" y="327156"/>
                  </a:moveTo>
                  <a:lnTo>
                    <a:pt x="393954" y="326136"/>
                  </a:lnTo>
                  <a:lnTo>
                    <a:pt x="393954" y="327476"/>
                  </a:lnTo>
                  <a:lnTo>
                    <a:pt x="396908" y="327156"/>
                  </a:lnTo>
                  <a:close/>
                </a:path>
                <a:path w="1950085" h="690879">
                  <a:moveTo>
                    <a:pt x="399288" y="327977"/>
                  </a:moveTo>
                  <a:lnTo>
                    <a:pt x="399288" y="326898"/>
                  </a:lnTo>
                  <a:lnTo>
                    <a:pt x="396908" y="327156"/>
                  </a:lnTo>
                  <a:lnTo>
                    <a:pt x="399288" y="327977"/>
                  </a:lnTo>
                  <a:close/>
                </a:path>
              </a:pathLst>
            </a:custGeom>
            <a:solidFill>
              <a:srgbClr val="ED7D3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375410" y="3304794"/>
              <a:ext cx="1948814" cy="1983105"/>
            </a:xfrm>
            <a:custGeom>
              <a:avLst/>
              <a:gdLst/>
              <a:ahLst/>
              <a:cxnLst/>
              <a:rect l="l" t="t" r="r" b="b"/>
              <a:pathLst>
                <a:path w="1948814" h="1983104">
                  <a:moveTo>
                    <a:pt x="342853" y="1666770"/>
                  </a:moveTo>
                  <a:lnTo>
                    <a:pt x="216408" y="1128521"/>
                  </a:lnTo>
                  <a:lnTo>
                    <a:pt x="153162" y="800861"/>
                  </a:lnTo>
                  <a:lnTo>
                    <a:pt x="24384" y="11429"/>
                  </a:lnTo>
                  <a:lnTo>
                    <a:pt x="23622" y="4571"/>
                  </a:lnTo>
                  <a:lnTo>
                    <a:pt x="17526" y="0"/>
                  </a:lnTo>
                  <a:lnTo>
                    <a:pt x="10668" y="1523"/>
                  </a:lnTo>
                  <a:lnTo>
                    <a:pt x="4572" y="2285"/>
                  </a:lnTo>
                  <a:lnTo>
                    <a:pt x="0" y="8381"/>
                  </a:lnTo>
                  <a:lnTo>
                    <a:pt x="1524" y="15239"/>
                  </a:lnTo>
                  <a:lnTo>
                    <a:pt x="129540" y="804671"/>
                  </a:lnTo>
                  <a:lnTo>
                    <a:pt x="193548" y="1133093"/>
                  </a:lnTo>
                  <a:lnTo>
                    <a:pt x="321564" y="1678685"/>
                  </a:lnTo>
                  <a:lnTo>
                    <a:pt x="323088" y="1682495"/>
                  </a:lnTo>
                  <a:lnTo>
                    <a:pt x="326136" y="1686305"/>
                  </a:lnTo>
                  <a:lnTo>
                    <a:pt x="329946" y="1687067"/>
                  </a:lnTo>
                  <a:lnTo>
                    <a:pt x="336804" y="1689109"/>
                  </a:lnTo>
                  <a:lnTo>
                    <a:pt x="336804" y="1664969"/>
                  </a:lnTo>
                  <a:lnTo>
                    <a:pt x="342853" y="1666770"/>
                  </a:lnTo>
                  <a:close/>
                </a:path>
                <a:path w="1948814" h="1983104">
                  <a:moveTo>
                    <a:pt x="344424" y="1673352"/>
                  </a:moveTo>
                  <a:lnTo>
                    <a:pt x="342853" y="1666770"/>
                  </a:lnTo>
                  <a:lnTo>
                    <a:pt x="336804" y="1664969"/>
                  </a:lnTo>
                  <a:lnTo>
                    <a:pt x="344424" y="1673352"/>
                  </a:lnTo>
                  <a:close/>
                </a:path>
                <a:path w="1948814" h="1983104">
                  <a:moveTo>
                    <a:pt x="344424" y="1691376"/>
                  </a:moveTo>
                  <a:lnTo>
                    <a:pt x="344424" y="1673352"/>
                  </a:lnTo>
                  <a:lnTo>
                    <a:pt x="336804" y="1664969"/>
                  </a:lnTo>
                  <a:lnTo>
                    <a:pt x="336804" y="1689109"/>
                  </a:lnTo>
                  <a:lnTo>
                    <a:pt x="344424" y="1691376"/>
                  </a:lnTo>
                  <a:close/>
                </a:path>
                <a:path w="1948814" h="1983104">
                  <a:moveTo>
                    <a:pt x="1105662" y="1940850"/>
                  </a:moveTo>
                  <a:lnTo>
                    <a:pt x="1105662" y="1917953"/>
                  </a:lnTo>
                  <a:lnTo>
                    <a:pt x="1102614" y="1917191"/>
                  </a:lnTo>
                  <a:lnTo>
                    <a:pt x="977646" y="1882902"/>
                  </a:lnTo>
                  <a:lnTo>
                    <a:pt x="913638" y="1864613"/>
                  </a:lnTo>
                  <a:lnTo>
                    <a:pt x="785622" y="1826513"/>
                  </a:lnTo>
                  <a:lnTo>
                    <a:pt x="720852" y="1805939"/>
                  </a:lnTo>
                  <a:lnTo>
                    <a:pt x="658368" y="1789175"/>
                  </a:lnTo>
                  <a:lnTo>
                    <a:pt x="594360" y="1763267"/>
                  </a:lnTo>
                  <a:lnTo>
                    <a:pt x="529590" y="1738121"/>
                  </a:lnTo>
                  <a:lnTo>
                    <a:pt x="466344" y="1711452"/>
                  </a:lnTo>
                  <a:lnTo>
                    <a:pt x="400812" y="1684019"/>
                  </a:lnTo>
                  <a:lnTo>
                    <a:pt x="342853" y="1666770"/>
                  </a:lnTo>
                  <a:lnTo>
                    <a:pt x="344424" y="1673352"/>
                  </a:lnTo>
                  <a:lnTo>
                    <a:pt x="344424" y="1691376"/>
                  </a:lnTo>
                  <a:lnTo>
                    <a:pt x="393954" y="1706117"/>
                  </a:lnTo>
                  <a:lnTo>
                    <a:pt x="456438" y="1733549"/>
                  </a:lnTo>
                  <a:lnTo>
                    <a:pt x="521208" y="1760219"/>
                  </a:lnTo>
                  <a:lnTo>
                    <a:pt x="585978" y="1785365"/>
                  </a:lnTo>
                  <a:lnTo>
                    <a:pt x="649986" y="1811273"/>
                  </a:lnTo>
                  <a:lnTo>
                    <a:pt x="715518" y="1828799"/>
                  </a:lnTo>
                  <a:lnTo>
                    <a:pt x="778764" y="1848611"/>
                  </a:lnTo>
                  <a:lnTo>
                    <a:pt x="906780" y="1886711"/>
                  </a:lnTo>
                  <a:lnTo>
                    <a:pt x="970788" y="1904999"/>
                  </a:lnTo>
                  <a:lnTo>
                    <a:pt x="1035558" y="1923287"/>
                  </a:lnTo>
                  <a:lnTo>
                    <a:pt x="1099566" y="1940813"/>
                  </a:lnTo>
                  <a:lnTo>
                    <a:pt x="1105662" y="1940850"/>
                  </a:lnTo>
                  <a:close/>
                </a:path>
                <a:path w="1948814" h="1983104">
                  <a:moveTo>
                    <a:pt x="1102891" y="1917195"/>
                  </a:moveTo>
                  <a:lnTo>
                    <a:pt x="1102614" y="1917119"/>
                  </a:lnTo>
                  <a:lnTo>
                    <a:pt x="1102891" y="1917195"/>
                  </a:lnTo>
                  <a:close/>
                </a:path>
                <a:path w="1948814" h="1983104">
                  <a:moveTo>
                    <a:pt x="1105662" y="1917953"/>
                  </a:moveTo>
                  <a:lnTo>
                    <a:pt x="1102891" y="1917195"/>
                  </a:lnTo>
                  <a:lnTo>
                    <a:pt x="1102614" y="1917191"/>
                  </a:lnTo>
                  <a:lnTo>
                    <a:pt x="1105662" y="1917953"/>
                  </a:lnTo>
                  <a:close/>
                </a:path>
                <a:path w="1948814" h="1983104">
                  <a:moveTo>
                    <a:pt x="1948434" y="1965197"/>
                  </a:moveTo>
                  <a:lnTo>
                    <a:pt x="1872234" y="1952243"/>
                  </a:lnTo>
                  <a:lnTo>
                    <a:pt x="1820270" y="1947715"/>
                  </a:lnTo>
                  <a:lnTo>
                    <a:pt x="1769932" y="1943567"/>
                  </a:lnTo>
                  <a:lnTo>
                    <a:pt x="1719674" y="1939679"/>
                  </a:lnTo>
                  <a:lnTo>
                    <a:pt x="1669478" y="1936064"/>
                  </a:lnTo>
                  <a:lnTo>
                    <a:pt x="1619324" y="1932737"/>
                  </a:lnTo>
                  <a:lnTo>
                    <a:pt x="1569193" y="1929711"/>
                  </a:lnTo>
                  <a:lnTo>
                    <a:pt x="1519066" y="1926999"/>
                  </a:lnTo>
                  <a:lnTo>
                    <a:pt x="1468921" y="1924615"/>
                  </a:lnTo>
                  <a:lnTo>
                    <a:pt x="1418741" y="1922573"/>
                  </a:lnTo>
                  <a:lnTo>
                    <a:pt x="1368506" y="1920885"/>
                  </a:lnTo>
                  <a:lnTo>
                    <a:pt x="1318196" y="1919566"/>
                  </a:lnTo>
                  <a:lnTo>
                    <a:pt x="1267791" y="1918629"/>
                  </a:lnTo>
                  <a:lnTo>
                    <a:pt x="1217273" y="1918087"/>
                  </a:lnTo>
                  <a:lnTo>
                    <a:pt x="1166622" y="1917953"/>
                  </a:lnTo>
                  <a:lnTo>
                    <a:pt x="1102891" y="1917195"/>
                  </a:lnTo>
                  <a:lnTo>
                    <a:pt x="1105662" y="1917953"/>
                  </a:lnTo>
                  <a:lnTo>
                    <a:pt x="1105662" y="1940850"/>
                  </a:lnTo>
                  <a:lnTo>
                    <a:pt x="1166622" y="1941575"/>
                  </a:lnTo>
                  <a:lnTo>
                    <a:pt x="1217391" y="1941707"/>
                  </a:lnTo>
                  <a:lnTo>
                    <a:pt x="1268023" y="1942254"/>
                  </a:lnTo>
                  <a:lnTo>
                    <a:pt x="1318538" y="1943203"/>
                  </a:lnTo>
                  <a:lnTo>
                    <a:pt x="1368957" y="1944539"/>
                  </a:lnTo>
                  <a:lnTo>
                    <a:pt x="1419299" y="1946247"/>
                  </a:lnTo>
                  <a:lnTo>
                    <a:pt x="1469584" y="1948313"/>
                  </a:lnTo>
                  <a:lnTo>
                    <a:pt x="1519832" y="1950723"/>
                  </a:lnTo>
                  <a:lnTo>
                    <a:pt x="1570064" y="1953462"/>
                  </a:lnTo>
                  <a:lnTo>
                    <a:pt x="1620300" y="1956516"/>
                  </a:lnTo>
                  <a:lnTo>
                    <a:pt x="1670559" y="1959870"/>
                  </a:lnTo>
                  <a:lnTo>
                    <a:pt x="1720862" y="1963511"/>
                  </a:lnTo>
                  <a:lnTo>
                    <a:pt x="1771229" y="1967423"/>
                  </a:lnTo>
                  <a:lnTo>
                    <a:pt x="1821679" y="1971592"/>
                  </a:lnTo>
                  <a:lnTo>
                    <a:pt x="1870710" y="1975865"/>
                  </a:lnTo>
                  <a:lnTo>
                    <a:pt x="1934717" y="1981961"/>
                  </a:lnTo>
                  <a:lnTo>
                    <a:pt x="1941576" y="1982723"/>
                  </a:lnTo>
                  <a:lnTo>
                    <a:pt x="1946910" y="1978152"/>
                  </a:lnTo>
                  <a:lnTo>
                    <a:pt x="1947672" y="1972055"/>
                  </a:lnTo>
                  <a:lnTo>
                    <a:pt x="1948434" y="1965197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1375410" y="3262122"/>
              <a:ext cx="1949450" cy="1527175"/>
            </a:xfrm>
            <a:custGeom>
              <a:avLst/>
              <a:gdLst/>
              <a:ahLst/>
              <a:cxnLst/>
              <a:rect l="l" t="t" r="r" b="b"/>
              <a:pathLst>
                <a:path w="1949450" h="1527175">
                  <a:moveTo>
                    <a:pt x="341930" y="1187463"/>
                  </a:moveTo>
                  <a:lnTo>
                    <a:pt x="280416" y="1024889"/>
                  </a:lnTo>
                  <a:lnTo>
                    <a:pt x="216408" y="844295"/>
                  </a:lnTo>
                  <a:lnTo>
                    <a:pt x="152400" y="604265"/>
                  </a:lnTo>
                  <a:lnTo>
                    <a:pt x="88392" y="299465"/>
                  </a:lnTo>
                  <a:lnTo>
                    <a:pt x="22860" y="3809"/>
                  </a:lnTo>
                  <a:lnTo>
                    <a:pt x="16764" y="0"/>
                  </a:lnTo>
                  <a:lnTo>
                    <a:pt x="10668" y="1523"/>
                  </a:lnTo>
                  <a:lnTo>
                    <a:pt x="3810" y="3047"/>
                  </a:lnTo>
                  <a:lnTo>
                    <a:pt x="0" y="9143"/>
                  </a:lnTo>
                  <a:lnTo>
                    <a:pt x="1524" y="15239"/>
                  </a:lnTo>
                  <a:lnTo>
                    <a:pt x="65532" y="304799"/>
                  </a:lnTo>
                  <a:lnTo>
                    <a:pt x="129540" y="608837"/>
                  </a:lnTo>
                  <a:lnTo>
                    <a:pt x="193548" y="850391"/>
                  </a:lnTo>
                  <a:lnTo>
                    <a:pt x="258318" y="1032509"/>
                  </a:lnTo>
                  <a:lnTo>
                    <a:pt x="322326" y="1202435"/>
                  </a:lnTo>
                  <a:lnTo>
                    <a:pt x="335280" y="1210645"/>
                  </a:lnTo>
                  <a:lnTo>
                    <a:pt x="335280" y="1186433"/>
                  </a:lnTo>
                  <a:lnTo>
                    <a:pt x="341930" y="1187463"/>
                  </a:lnTo>
                  <a:close/>
                </a:path>
                <a:path w="1949450" h="1527175">
                  <a:moveTo>
                    <a:pt x="344424" y="1194053"/>
                  </a:moveTo>
                  <a:lnTo>
                    <a:pt x="341930" y="1187463"/>
                  </a:lnTo>
                  <a:lnTo>
                    <a:pt x="335280" y="1186433"/>
                  </a:lnTo>
                  <a:lnTo>
                    <a:pt x="344424" y="1194053"/>
                  </a:lnTo>
                  <a:close/>
                </a:path>
                <a:path w="1949450" h="1527175">
                  <a:moveTo>
                    <a:pt x="344424" y="1212060"/>
                  </a:moveTo>
                  <a:lnTo>
                    <a:pt x="344424" y="1194053"/>
                  </a:lnTo>
                  <a:lnTo>
                    <a:pt x="335280" y="1186433"/>
                  </a:lnTo>
                  <a:lnTo>
                    <a:pt x="335280" y="1210645"/>
                  </a:lnTo>
                  <a:lnTo>
                    <a:pt x="344424" y="1212060"/>
                  </a:lnTo>
                  <a:close/>
                </a:path>
                <a:path w="1949450" h="1527175">
                  <a:moveTo>
                    <a:pt x="1104900" y="1399793"/>
                  </a:moveTo>
                  <a:lnTo>
                    <a:pt x="1040892" y="1386839"/>
                  </a:lnTo>
                  <a:lnTo>
                    <a:pt x="912876" y="1359407"/>
                  </a:lnTo>
                  <a:lnTo>
                    <a:pt x="848868" y="1344167"/>
                  </a:lnTo>
                  <a:lnTo>
                    <a:pt x="785622" y="1328165"/>
                  </a:lnTo>
                  <a:lnTo>
                    <a:pt x="720852" y="1309877"/>
                  </a:lnTo>
                  <a:lnTo>
                    <a:pt x="658368" y="1293875"/>
                  </a:lnTo>
                  <a:lnTo>
                    <a:pt x="594360" y="1271015"/>
                  </a:lnTo>
                  <a:lnTo>
                    <a:pt x="529590" y="1247393"/>
                  </a:lnTo>
                  <a:lnTo>
                    <a:pt x="401574" y="1197101"/>
                  </a:lnTo>
                  <a:lnTo>
                    <a:pt x="400812" y="1196339"/>
                  </a:lnTo>
                  <a:lnTo>
                    <a:pt x="399288" y="1196339"/>
                  </a:lnTo>
                  <a:lnTo>
                    <a:pt x="341930" y="1187463"/>
                  </a:lnTo>
                  <a:lnTo>
                    <a:pt x="344424" y="1194053"/>
                  </a:lnTo>
                  <a:lnTo>
                    <a:pt x="344424" y="1212060"/>
                  </a:lnTo>
                  <a:lnTo>
                    <a:pt x="393192" y="1219608"/>
                  </a:lnTo>
                  <a:lnTo>
                    <a:pt x="393192" y="1219199"/>
                  </a:lnTo>
                  <a:lnTo>
                    <a:pt x="395478" y="1219961"/>
                  </a:lnTo>
                  <a:lnTo>
                    <a:pt x="395478" y="1220098"/>
                  </a:lnTo>
                  <a:lnTo>
                    <a:pt x="521208" y="1269491"/>
                  </a:lnTo>
                  <a:lnTo>
                    <a:pt x="585978" y="1293113"/>
                  </a:lnTo>
                  <a:lnTo>
                    <a:pt x="649986" y="1315973"/>
                  </a:lnTo>
                  <a:lnTo>
                    <a:pt x="715518" y="1332737"/>
                  </a:lnTo>
                  <a:lnTo>
                    <a:pt x="778764" y="1351025"/>
                  </a:lnTo>
                  <a:lnTo>
                    <a:pt x="843534" y="1367027"/>
                  </a:lnTo>
                  <a:lnTo>
                    <a:pt x="907542" y="1382267"/>
                  </a:lnTo>
                  <a:lnTo>
                    <a:pt x="1035558" y="1409699"/>
                  </a:lnTo>
                  <a:lnTo>
                    <a:pt x="1100328" y="1422653"/>
                  </a:lnTo>
                  <a:lnTo>
                    <a:pt x="1101090" y="1423415"/>
                  </a:lnTo>
                  <a:lnTo>
                    <a:pt x="1102614" y="1423434"/>
                  </a:lnTo>
                  <a:lnTo>
                    <a:pt x="1102614" y="1399793"/>
                  </a:lnTo>
                  <a:lnTo>
                    <a:pt x="1104900" y="1399793"/>
                  </a:lnTo>
                  <a:close/>
                </a:path>
                <a:path w="1949450" h="1527175">
                  <a:moveTo>
                    <a:pt x="395478" y="1219961"/>
                  </a:moveTo>
                  <a:lnTo>
                    <a:pt x="393192" y="1219199"/>
                  </a:lnTo>
                  <a:lnTo>
                    <a:pt x="394906" y="1219873"/>
                  </a:lnTo>
                  <a:lnTo>
                    <a:pt x="395478" y="1219961"/>
                  </a:lnTo>
                  <a:close/>
                </a:path>
                <a:path w="1949450" h="1527175">
                  <a:moveTo>
                    <a:pt x="394906" y="1219873"/>
                  </a:moveTo>
                  <a:lnTo>
                    <a:pt x="393192" y="1219199"/>
                  </a:lnTo>
                  <a:lnTo>
                    <a:pt x="393192" y="1219608"/>
                  </a:lnTo>
                  <a:lnTo>
                    <a:pt x="394906" y="1219873"/>
                  </a:lnTo>
                  <a:close/>
                </a:path>
                <a:path w="1949450" h="1527175">
                  <a:moveTo>
                    <a:pt x="395478" y="1220098"/>
                  </a:moveTo>
                  <a:lnTo>
                    <a:pt x="395478" y="1219961"/>
                  </a:lnTo>
                  <a:lnTo>
                    <a:pt x="394906" y="1219873"/>
                  </a:lnTo>
                  <a:lnTo>
                    <a:pt x="395478" y="1220098"/>
                  </a:lnTo>
                  <a:close/>
                </a:path>
                <a:path w="1949450" h="1527175">
                  <a:moveTo>
                    <a:pt x="1949196" y="1510283"/>
                  </a:moveTo>
                  <a:lnTo>
                    <a:pt x="1945386" y="1504187"/>
                  </a:lnTo>
                  <a:lnTo>
                    <a:pt x="1938527" y="1502663"/>
                  </a:lnTo>
                  <a:lnTo>
                    <a:pt x="1874520" y="1486661"/>
                  </a:lnTo>
                  <a:lnTo>
                    <a:pt x="1823901" y="1475390"/>
                  </a:lnTo>
                  <a:lnTo>
                    <a:pt x="1773509" y="1464834"/>
                  </a:lnTo>
                  <a:lnTo>
                    <a:pt x="1723287" y="1455015"/>
                  </a:lnTo>
                  <a:lnTo>
                    <a:pt x="1673183" y="1445952"/>
                  </a:lnTo>
                  <a:lnTo>
                    <a:pt x="1623141" y="1437666"/>
                  </a:lnTo>
                  <a:lnTo>
                    <a:pt x="1573107" y="1430175"/>
                  </a:lnTo>
                  <a:lnTo>
                    <a:pt x="1523028" y="1423501"/>
                  </a:lnTo>
                  <a:lnTo>
                    <a:pt x="1472848" y="1417663"/>
                  </a:lnTo>
                  <a:lnTo>
                    <a:pt x="1422514" y="1412682"/>
                  </a:lnTo>
                  <a:lnTo>
                    <a:pt x="1371971" y="1408576"/>
                  </a:lnTo>
                  <a:lnTo>
                    <a:pt x="1321164" y="1405367"/>
                  </a:lnTo>
                  <a:lnTo>
                    <a:pt x="1270040" y="1403075"/>
                  </a:lnTo>
                  <a:lnTo>
                    <a:pt x="1218544" y="1401718"/>
                  </a:lnTo>
                  <a:lnTo>
                    <a:pt x="1165860" y="1401299"/>
                  </a:lnTo>
                  <a:lnTo>
                    <a:pt x="1102614" y="1399793"/>
                  </a:lnTo>
                  <a:lnTo>
                    <a:pt x="1102614" y="1423434"/>
                  </a:lnTo>
                  <a:lnTo>
                    <a:pt x="1165860" y="1424939"/>
                  </a:lnTo>
                  <a:lnTo>
                    <a:pt x="1217847" y="1425291"/>
                  </a:lnTo>
                  <a:lnTo>
                    <a:pt x="1269225" y="1426628"/>
                  </a:lnTo>
                  <a:lnTo>
                    <a:pt x="1320080" y="1428921"/>
                  </a:lnTo>
                  <a:lnTo>
                    <a:pt x="1370496" y="1432145"/>
                  </a:lnTo>
                  <a:lnTo>
                    <a:pt x="1420559" y="1436272"/>
                  </a:lnTo>
                  <a:lnTo>
                    <a:pt x="1470352" y="1441273"/>
                  </a:lnTo>
                  <a:lnTo>
                    <a:pt x="1519961" y="1447123"/>
                  </a:lnTo>
                  <a:lnTo>
                    <a:pt x="1569470" y="1453794"/>
                  </a:lnTo>
                  <a:lnTo>
                    <a:pt x="1618965" y="1461258"/>
                  </a:lnTo>
                  <a:lnTo>
                    <a:pt x="1668530" y="1469488"/>
                  </a:lnTo>
                  <a:lnTo>
                    <a:pt x="1718249" y="1478456"/>
                  </a:lnTo>
                  <a:lnTo>
                    <a:pt x="1768209" y="1488136"/>
                  </a:lnTo>
                  <a:lnTo>
                    <a:pt x="1818492" y="1498501"/>
                  </a:lnTo>
                  <a:lnTo>
                    <a:pt x="1869186" y="1509521"/>
                  </a:lnTo>
                  <a:lnTo>
                    <a:pt x="1939289" y="1527047"/>
                  </a:lnTo>
                  <a:lnTo>
                    <a:pt x="1946148" y="1523237"/>
                  </a:lnTo>
                  <a:lnTo>
                    <a:pt x="1947672" y="1516379"/>
                  </a:lnTo>
                  <a:lnTo>
                    <a:pt x="1949196" y="1510283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375410" y="3312414"/>
              <a:ext cx="1948814" cy="2058670"/>
            </a:xfrm>
            <a:custGeom>
              <a:avLst/>
              <a:gdLst/>
              <a:ahLst/>
              <a:cxnLst/>
              <a:rect l="l" t="t" r="r" b="b"/>
              <a:pathLst>
                <a:path w="1948814" h="2058670">
                  <a:moveTo>
                    <a:pt x="342987" y="1746205"/>
                  </a:moveTo>
                  <a:lnTo>
                    <a:pt x="216408" y="1175003"/>
                  </a:lnTo>
                  <a:lnTo>
                    <a:pt x="153162" y="833627"/>
                  </a:lnTo>
                  <a:lnTo>
                    <a:pt x="24384" y="10667"/>
                  </a:lnTo>
                  <a:lnTo>
                    <a:pt x="23622" y="4571"/>
                  </a:lnTo>
                  <a:lnTo>
                    <a:pt x="17526" y="0"/>
                  </a:lnTo>
                  <a:lnTo>
                    <a:pt x="11430" y="761"/>
                  </a:lnTo>
                  <a:lnTo>
                    <a:pt x="4572" y="1523"/>
                  </a:lnTo>
                  <a:lnTo>
                    <a:pt x="0" y="7619"/>
                  </a:lnTo>
                  <a:lnTo>
                    <a:pt x="1524" y="14477"/>
                  </a:lnTo>
                  <a:lnTo>
                    <a:pt x="129540" y="836675"/>
                  </a:lnTo>
                  <a:lnTo>
                    <a:pt x="193548" y="1179575"/>
                  </a:lnTo>
                  <a:lnTo>
                    <a:pt x="321564" y="1757933"/>
                  </a:lnTo>
                  <a:lnTo>
                    <a:pt x="322326" y="1761743"/>
                  </a:lnTo>
                  <a:lnTo>
                    <a:pt x="325374" y="1765553"/>
                  </a:lnTo>
                  <a:lnTo>
                    <a:pt x="329946" y="1766315"/>
                  </a:lnTo>
                  <a:lnTo>
                    <a:pt x="336804" y="1768520"/>
                  </a:lnTo>
                  <a:lnTo>
                    <a:pt x="336804" y="1744217"/>
                  </a:lnTo>
                  <a:lnTo>
                    <a:pt x="342987" y="1746205"/>
                  </a:lnTo>
                  <a:close/>
                </a:path>
                <a:path w="1948814" h="2058670">
                  <a:moveTo>
                    <a:pt x="344424" y="1752599"/>
                  </a:moveTo>
                  <a:lnTo>
                    <a:pt x="342987" y="1746205"/>
                  </a:lnTo>
                  <a:lnTo>
                    <a:pt x="336804" y="1744217"/>
                  </a:lnTo>
                  <a:lnTo>
                    <a:pt x="344424" y="1752599"/>
                  </a:lnTo>
                  <a:close/>
                </a:path>
                <a:path w="1948814" h="2058670">
                  <a:moveTo>
                    <a:pt x="344424" y="1770969"/>
                  </a:moveTo>
                  <a:lnTo>
                    <a:pt x="344424" y="1752599"/>
                  </a:lnTo>
                  <a:lnTo>
                    <a:pt x="336804" y="1744217"/>
                  </a:lnTo>
                  <a:lnTo>
                    <a:pt x="336804" y="1768520"/>
                  </a:lnTo>
                  <a:lnTo>
                    <a:pt x="344424" y="1770969"/>
                  </a:lnTo>
                  <a:close/>
                </a:path>
                <a:path w="1948814" h="2058670">
                  <a:moveTo>
                    <a:pt x="1105662" y="2026956"/>
                  </a:moveTo>
                  <a:lnTo>
                    <a:pt x="1105662" y="2004059"/>
                  </a:lnTo>
                  <a:lnTo>
                    <a:pt x="1102614" y="2003297"/>
                  </a:lnTo>
                  <a:lnTo>
                    <a:pt x="1041654" y="1985771"/>
                  </a:lnTo>
                  <a:lnTo>
                    <a:pt x="977646" y="1966721"/>
                  </a:lnTo>
                  <a:lnTo>
                    <a:pt x="913638" y="1948433"/>
                  </a:lnTo>
                  <a:lnTo>
                    <a:pt x="785622" y="1908809"/>
                  </a:lnTo>
                  <a:lnTo>
                    <a:pt x="721614" y="1888235"/>
                  </a:lnTo>
                  <a:lnTo>
                    <a:pt x="658368" y="1870709"/>
                  </a:lnTo>
                  <a:lnTo>
                    <a:pt x="594360" y="1845563"/>
                  </a:lnTo>
                  <a:lnTo>
                    <a:pt x="529590" y="1818893"/>
                  </a:lnTo>
                  <a:lnTo>
                    <a:pt x="466344" y="1792223"/>
                  </a:lnTo>
                  <a:lnTo>
                    <a:pt x="400812" y="1764791"/>
                  </a:lnTo>
                  <a:lnTo>
                    <a:pt x="342987" y="1746205"/>
                  </a:lnTo>
                  <a:lnTo>
                    <a:pt x="344424" y="1752599"/>
                  </a:lnTo>
                  <a:lnTo>
                    <a:pt x="344424" y="1770969"/>
                  </a:lnTo>
                  <a:lnTo>
                    <a:pt x="393954" y="1786889"/>
                  </a:lnTo>
                  <a:lnTo>
                    <a:pt x="456438" y="1814321"/>
                  </a:lnTo>
                  <a:lnTo>
                    <a:pt x="585978" y="1867661"/>
                  </a:lnTo>
                  <a:lnTo>
                    <a:pt x="649986" y="1892807"/>
                  </a:lnTo>
                  <a:lnTo>
                    <a:pt x="714756" y="1911095"/>
                  </a:lnTo>
                  <a:lnTo>
                    <a:pt x="906780" y="1970531"/>
                  </a:lnTo>
                  <a:lnTo>
                    <a:pt x="970788" y="1989581"/>
                  </a:lnTo>
                  <a:lnTo>
                    <a:pt x="1034796" y="2007869"/>
                  </a:lnTo>
                  <a:lnTo>
                    <a:pt x="1098804" y="2026919"/>
                  </a:lnTo>
                  <a:lnTo>
                    <a:pt x="1105662" y="2026956"/>
                  </a:lnTo>
                  <a:close/>
                </a:path>
                <a:path w="1948814" h="2058670">
                  <a:moveTo>
                    <a:pt x="1103011" y="2003302"/>
                  </a:moveTo>
                  <a:lnTo>
                    <a:pt x="1102614" y="2003189"/>
                  </a:lnTo>
                  <a:lnTo>
                    <a:pt x="1103011" y="2003302"/>
                  </a:lnTo>
                  <a:close/>
                </a:path>
                <a:path w="1948814" h="2058670">
                  <a:moveTo>
                    <a:pt x="1105662" y="2004059"/>
                  </a:moveTo>
                  <a:lnTo>
                    <a:pt x="1103011" y="2003302"/>
                  </a:lnTo>
                  <a:lnTo>
                    <a:pt x="1102614" y="2003297"/>
                  </a:lnTo>
                  <a:lnTo>
                    <a:pt x="1105662" y="2004059"/>
                  </a:lnTo>
                  <a:close/>
                </a:path>
                <a:path w="1948814" h="2058670">
                  <a:moveTo>
                    <a:pt x="1948434" y="2040635"/>
                  </a:moveTo>
                  <a:lnTo>
                    <a:pt x="1872234" y="2029205"/>
                  </a:lnTo>
                  <a:lnTo>
                    <a:pt x="1820383" y="2025952"/>
                  </a:lnTo>
                  <a:lnTo>
                    <a:pt x="1770090" y="2022928"/>
                  </a:lnTo>
                  <a:lnTo>
                    <a:pt x="1719825" y="2020055"/>
                  </a:lnTo>
                  <a:lnTo>
                    <a:pt x="1669579" y="2017354"/>
                  </a:lnTo>
                  <a:lnTo>
                    <a:pt x="1619346" y="2014845"/>
                  </a:lnTo>
                  <a:lnTo>
                    <a:pt x="1569119" y="2012545"/>
                  </a:lnTo>
                  <a:lnTo>
                    <a:pt x="1518889" y="2010476"/>
                  </a:lnTo>
                  <a:lnTo>
                    <a:pt x="1468651" y="2008655"/>
                  </a:lnTo>
                  <a:lnTo>
                    <a:pt x="1418396" y="2007104"/>
                  </a:lnTo>
                  <a:lnTo>
                    <a:pt x="1368117" y="2005841"/>
                  </a:lnTo>
                  <a:lnTo>
                    <a:pt x="1317808" y="2004885"/>
                  </a:lnTo>
                  <a:lnTo>
                    <a:pt x="1267460" y="2004257"/>
                  </a:lnTo>
                  <a:lnTo>
                    <a:pt x="1217176" y="2003975"/>
                  </a:lnTo>
                  <a:lnTo>
                    <a:pt x="1166622" y="2004059"/>
                  </a:lnTo>
                  <a:lnTo>
                    <a:pt x="1103011" y="2003302"/>
                  </a:lnTo>
                  <a:lnTo>
                    <a:pt x="1105662" y="2004059"/>
                  </a:lnTo>
                  <a:lnTo>
                    <a:pt x="1105662" y="2026956"/>
                  </a:lnTo>
                  <a:lnTo>
                    <a:pt x="1166622" y="2027681"/>
                  </a:lnTo>
                  <a:lnTo>
                    <a:pt x="1217176" y="2027592"/>
                  </a:lnTo>
                  <a:lnTo>
                    <a:pt x="1267678" y="2027875"/>
                  </a:lnTo>
                  <a:lnTo>
                    <a:pt x="1318134" y="2028511"/>
                  </a:lnTo>
                  <a:lnTo>
                    <a:pt x="1368553" y="2029479"/>
                  </a:lnTo>
                  <a:lnTo>
                    <a:pt x="1418940" y="2030758"/>
                  </a:lnTo>
                  <a:lnTo>
                    <a:pt x="1469304" y="2032329"/>
                  </a:lnTo>
                  <a:lnTo>
                    <a:pt x="1519651" y="2034171"/>
                  </a:lnTo>
                  <a:lnTo>
                    <a:pt x="1569990" y="2036263"/>
                  </a:lnTo>
                  <a:lnTo>
                    <a:pt x="1620326" y="2038585"/>
                  </a:lnTo>
                  <a:lnTo>
                    <a:pt x="1670668" y="2041116"/>
                  </a:lnTo>
                  <a:lnTo>
                    <a:pt x="1721022" y="2043837"/>
                  </a:lnTo>
                  <a:lnTo>
                    <a:pt x="1771396" y="2046725"/>
                  </a:lnTo>
                  <a:lnTo>
                    <a:pt x="1821798" y="2049762"/>
                  </a:lnTo>
                  <a:lnTo>
                    <a:pt x="1870710" y="2052827"/>
                  </a:lnTo>
                  <a:lnTo>
                    <a:pt x="1934717" y="2058161"/>
                  </a:lnTo>
                  <a:lnTo>
                    <a:pt x="1941576" y="2058161"/>
                  </a:lnTo>
                  <a:lnTo>
                    <a:pt x="1946910" y="2053589"/>
                  </a:lnTo>
                  <a:lnTo>
                    <a:pt x="1947672" y="2047493"/>
                  </a:lnTo>
                  <a:lnTo>
                    <a:pt x="1948434" y="2040635"/>
                  </a:lnTo>
                  <a:close/>
                </a:path>
              </a:pathLst>
            </a:custGeom>
            <a:solidFill>
              <a:srgbClr val="4472C4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9" name="object 39"/>
          <p:cNvSpPr txBox="1"/>
          <p:nvPr/>
        </p:nvSpPr>
        <p:spPr>
          <a:xfrm>
            <a:off x="1208024" y="5532373"/>
            <a:ext cx="7366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1016761" y="5200144"/>
            <a:ext cx="26479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1016761" y="4867150"/>
            <a:ext cx="26479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4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1016761" y="4534920"/>
            <a:ext cx="26479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6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1016761" y="4202691"/>
            <a:ext cx="26479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8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968752" y="3869697"/>
            <a:ext cx="31305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1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1336802" y="5659570"/>
            <a:ext cx="2043430" cy="217170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810"/>
              </a:lnSpc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10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12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14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16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18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20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22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24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26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28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30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32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34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36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38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40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830452" y="3912204"/>
            <a:ext cx="130810" cy="741680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880"/>
              </a:lnSpc>
            </a:pP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Metric</a:t>
            </a:r>
            <a:r>
              <a:rPr dirty="0" sz="800" spc="-3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800" spc="5">
                <a:solidFill>
                  <a:srgbClr val="585858"/>
                </a:solidFill>
                <a:latin typeface="Calibri"/>
                <a:cs typeface="Calibri"/>
              </a:rPr>
              <a:t>Tons</a:t>
            </a:r>
            <a:r>
              <a:rPr dirty="0" sz="800" spc="-3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VOC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262381" y="5876797"/>
            <a:ext cx="8533765" cy="70421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25"/>
              </a:spcBef>
              <a:tabLst>
                <a:tab pos="4352290" algn="l"/>
              </a:tabLst>
            </a:pP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Calendar</a:t>
            </a:r>
            <a:r>
              <a:rPr dirty="0" sz="800" spc="-1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Year	Calendar</a:t>
            </a:r>
            <a:r>
              <a:rPr dirty="0" sz="800" spc="-2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Year</a:t>
            </a:r>
            <a:endParaRPr sz="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750">
              <a:latin typeface="Calibri"/>
              <a:cs typeface="Calibri"/>
            </a:endParaRPr>
          </a:p>
          <a:p>
            <a:pPr marL="12700" marR="5080">
              <a:lnSpc>
                <a:spcPct val="123000"/>
              </a:lnSpc>
            </a:pPr>
            <a:r>
              <a:rPr dirty="0" sz="1150" spc="-5">
                <a:latin typeface="Calibri"/>
                <a:cs typeface="Calibri"/>
              </a:rPr>
              <a:t>European</a:t>
            </a:r>
            <a:r>
              <a:rPr dirty="0" sz="1150" spc="15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Commission:</a:t>
            </a:r>
            <a:r>
              <a:rPr dirty="0" sz="1150" spc="5">
                <a:latin typeface="Calibri"/>
                <a:cs typeface="Calibri"/>
              </a:rPr>
              <a:t> </a:t>
            </a:r>
            <a:r>
              <a:rPr dirty="0" sz="1150" spc="-10">
                <a:latin typeface="Calibri"/>
                <a:cs typeface="Calibri"/>
              </a:rPr>
              <a:t>Evaluation</a:t>
            </a:r>
            <a:r>
              <a:rPr dirty="0" sz="1150" spc="40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of </a:t>
            </a:r>
            <a:r>
              <a:rPr dirty="0" sz="1150" spc="-5">
                <a:latin typeface="Calibri"/>
                <a:cs typeface="Calibri"/>
              </a:rPr>
              <a:t>Directive</a:t>
            </a:r>
            <a:r>
              <a:rPr dirty="0" sz="1150" spc="20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1994/63/EC </a:t>
            </a:r>
            <a:r>
              <a:rPr dirty="0" sz="1150">
                <a:latin typeface="Calibri"/>
                <a:cs typeface="Calibri"/>
              </a:rPr>
              <a:t>on</a:t>
            </a:r>
            <a:r>
              <a:rPr dirty="0" sz="1150" spc="10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VOC</a:t>
            </a:r>
            <a:r>
              <a:rPr dirty="0" sz="1150" spc="15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Emissions</a:t>
            </a:r>
            <a:r>
              <a:rPr dirty="0" sz="1150" spc="20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from</a:t>
            </a:r>
            <a:r>
              <a:rPr dirty="0" sz="1150" spc="-10">
                <a:latin typeface="Calibri"/>
                <a:cs typeface="Calibri"/>
              </a:rPr>
              <a:t> Petrol</a:t>
            </a:r>
            <a:r>
              <a:rPr dirty="0" sz="1150" spc="5">
                <a:latin typeface="Calibri"/>
                <a:cs typeface="Calibri"/>
              </a:rPr>
              <a:t> </a:t>
            </a:r>
            <a:r>
              <a:rPr dirty="0" sz="1150" spc="-10">
                <a:latin typeface="Calibri"/>
                <a:cs typeface="Calibri"/>
              </a:rPr>
              <a:t>Storage</a:t>
            </a:r>
            <a:r>
              <a:rPr dirty="0" sz="1150" spc="10">
                <a:latin typeface="Calibri"/>
                <a:cs typeface="Calibri"/>
              </a:rPr>
              <a:t> </a:t>
            </a:r>
            <a:r>
              <a:rPr dirty="0" sz="1150" spc="5">
                <a:latin typeface="Calibri"/>
                <a:cs typeface="Calibri"/>
              </a:rPr>
              <a:t>&amp;</a:t>
            </a:r>
            <a:r>
              <a:rPr dirty="0" sz="1150">
                <a:latin typeface="Calibri"/>
                <a:cs typeface="Calibri"/>
              </a:rPr>
              <a:t> Distribution</a:t>
            </a:r>
            <a:r>
              <a:rPr dirty="0" sz="1150" spc="30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and</a:t>
            </a:r>
            <a:r>
              <a:rPr dirty="0" sz="1150" spc="15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Directive</a:t>
            </a:r>
            <a:r>
              <a:rPr dirty="0" sz="1150" spc="35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2009/126/EC</a:t>
            </a:r>
            <a:r>
              <a:rPr dirty="0" sz="1150" spc="-5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on </a:t>
            </a:r>
            <a:r>
              <a:rPr dirty="0" sz="1150" spc="5">
                <a:latin typeface="Calibri"/>
                <a:cs typeface="Calibri"/>
              </a:rPr>
              <a:t> </a:t>
            </a:r>
            <a:r>
              <a:rPr dirty="0" sz="1150" spc="-10">
                <a:latin typeface="Calibri"/>
                <a:cs typeface="Calibri"/>
              </a:rPr>
              <a:t>Petrol</a:t>
            </a:r>
            <a:r>
              <a:rPr dirty="0" sz="1150" spc="-5">
                <a:latin typeface="Calibri"/>
                <a:cs typeface="Calibri"/>
              </a:rPr>
              <a:t> </a:t>
            </a:r>
            <a:r>
              <a:rPr dirty="0" sz="1150" spc="-15">
                <a:latin typeface="Calibri"/>
                <a:cs typeface="Calibri"/>
              </a:rPr>
              <a:t>Vapor</a:t>
            </a:r>
            <a:r>
              <a:rPr dirty="0" sz="1150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Recovery:</a:t>
            </a:r>
            <a:r>
              <a:rPr dirty="0" sz="1150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Final </a:t>
            </a:r>
            <a:r>
              <a:rPr dirty="0" sz="1150" spc="-10">
                <a:latin typeface="Calibri"/>
                <a:cs typeface="Calibri"/>
              </a:rPr>
              <a:t>Evaluation</a:t>
            </a:r>
            <a:r>
              <a:rPr dirty="0" sz="1150" spc="25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Report </a:t>
            </a:r>
            <a:r>
              <a:rPr dirty="0" sz="1150">
                <a:latin typeface="Calibri"/>
                <a:cs typeface="Calibri"/>
              </a:rPr>
              <a:t>‐</a:t>
            </a:r>
            <a:r>
              <a:rPr dirty="0" sz="1150" spc="-10">
                <a:latin typeface="Calibri"/>
                <a:cs typeface="Calibri"/>
              </a:rPr>
              <a:t> </a:t>
            </a:r>
            <a:r>
              <a:rPr dirty="0" sz="1150" spc="-15">
                <a:latin typeface="Calibri"/>
                <a:cs typeface="Calibri"/>
              </a:rPr>
              <a:t>December,</a:t>
            </a:r>
            <a:r>
              <a:rPr dirty="0" sz="1150" spc="-10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2015.</a:t>
            </a:r>
            <a:endParaRPr sz="1150">
              <a:latin typeface="Calibri"/>
              <a:cs typeface="Calibri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968752" y="2622295"/>
            <a:ext cx="7531100" cy="105410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727710">
              <a:lnSpc>
                <a:spcPct val="100000"/>
              </a:lnSpc>
              <a:spcBef>
                <a:spcPts val="105"/>
              </a:spcBef>
              <a:tabLst>
                <a:tab pos="5003165" algn="l"/>
              </a:tabLst>
            </a:pPr>
            <a:r>
              <a:rPr dirty="0" sz="1150">
                <a:solidFill>
                  <a:srgbClr val="585858"/>
                </a:solidFill>
                <a:latin typeface="Calibri"/>
                <a:cs typeface="Calibri"/>
              </a:rPr>
              <a:t>EU</a:t>
            </a:r>
            <a:r>
              <a:rPr dirty="0" sz="1150" spc="1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1150" spc="-5">
                <a:solidFill>
                  <a:srgbClr val="585858"/>
                </a:solidFill>
                <a:latin typeface="Calibri"/>
                <a:cs typeface="Calibri"/>
              </a:rPr>
              <a:t>Refueling</a:t>
            </a:r>
            <a:r>
              <a:rPr dirty="0" sz="1150" spc="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1150" spc="-5">
                <a:solidFill>
                  <a:srgbClr val="585858"/>
                </a:solidFill>
                <a:latin typeface="Calibri"/>
                <a:cs typeface="Calibri"/>
              </a:rPr>
              <a:t>VOC</a:t>
            </a:r>
            <a:r>
              <a:rPr dirty="0" sz="1150" spc="1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1150" spc="-5">
                <a:solidFill>
                  <a:srgbClr val="585858"/>
                </a:solidFill>
                <a:latin typeface="Calibri"/>
                <a:cs typeface="Calibri"/>
              </a:rPr>
              <a:t>Emissions</a:t>
            </a:r>
            <a:r>
              <a:rPr dirty="0" sz="1150" spc="1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1150" spc="-10">
                <a:solidFill>
                  <a:srgbClr val="585858"/>
                </a:solidFill>
                <a:latin typeface="Calibri"/>
                <a:cs typeface="Calibri"/>
              </a:rPr>
              <a:t>Inventory	</a:t>
            </a:r>
            <a:r>
              <a:rPr dirty="0" sz="1150">
                <a:solidFill>
                  <a:srgbClr val="585858"/>
                </a:solidFill>
                <a:latin typeface="Calibri"/>
                <a:cs typeface="Calibri"/>
              </a:rPr>
              <a:t>EU</a:t>
            </a:r>
            <a:r>
              <a:rPr dirty="0" sz="1150" spc="-1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1150" spc="-5">
                <a:solidFill>
                  <a:srgbClr val="585858"/>
                </a:solidFill>
                <a:latin typeface="Calibri"/>
                <a:cs typeface="Calibri"/>
              </a:rPr>
              <a:t>Refueling</a:t>
            </a:r>
            <a:r>
              <a:rPr dirty="0" sz="1150" spc="-1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1150" spc="-5">
                <a:solidFill>
                  <a:srgbClr val="585858"/>
                </a:solidFill>
                <a:latin typeface="Calibri"/>
                <a:cs typeface="Calibri"/>
              </a:rPr>
              <a:t>Benzene Emissions</a:t>
            </a:r>
            <a:r>
              <a:rPr dirty="0" sz="1150" spc="-1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1150" spc="-5">
                <a:solidFill>
                  <a:srgbClr val="585858"/>
                </a:solidFill>
                <a:latin typeface="Calibri"/>
                <a:cs typeface="Calibri"/>
              </a:rPr>
              <a:t>Inventory</a:t>
            </a:r>
            <a:endParaRPr sz="11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75"/>
              </a:spcBef>
              <a:tabLst>
                <a:tab pos="4412615" algn="l"/>
              </a:tabLst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160000	1800</a:t>
            </a:r>
            <a:endParaRPr sz="75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7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700">
              <a:latin typeface="Calibri"/>
              <a:cs typeface="Calibri"/>
            </a:endParaRPr>
          </a:p>
          <a:p>
            <a:pPr marL="12700">
              <a:lnSpc>
                <a:spcPts val="885"/>
              </a:lnSpc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140000</a:t>
            </a:r>
            <a:endParaRPr sz="750">
              <a:latin typeface="Calibri"/>
              <a:cs typeface="Calibri"/>
            </a:endParaRPr>
          </a:p>
          <a:p>
            <a:pPr algn="ctr" marL="1486535">
              <a:lnSpc>
                <a:spcPts val="885"/>
              </a:lnSpc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1500</a:t>
            </a:r>
            <a:endParaRPr sz="75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6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120000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3495294" y="3845814"/>
            <a:ext cx="224790" cy="24130"/>
          </a:xfrm>
          <a:custGeom>
            <a:avLst/>
            <a:gdLst/>
            <a:ahLst/>
            <a:cxnLst/>
            <a:rect l="l" t="t" r="r" b="b"/>
            <a:pathLst>
              <a:path w="224789" h="24129">
                <a:moveTo>
                  <a:pt x="224789" y="18287"/>
                </a:moveTo>
                <a:lnTo>
                  <a:pt x="224789" y="5333"/>
                </a:lnTo>
                <a:lnTo>
                  <a:pt x="219455" y="0"/>
                </a:lnTo>
                <a:lnTo>
                  <a:pt x="12191" y="0"/>
                </a:lnTo>
                <a:lnTo>
                  <a:pt x="5333" y="0"/>
                </a:lnTo>
                <a:lnTo>
                  <a:pt x="0" y="5334"/>
                </a:lnTo>
                <a:lnTo>
                  <a:pt x="0" y="18288"/>
                </a:lnTo>
                <a:lnTo>
                  <a:pt x="5333" y="23622"/>
                </a:lnTo>
                <a:lnTo>
                  <a:pt x="219455" y="23621"/>
                </a:lnTo>
                <a:lnTo>
                  <a:pt x="224789" y="18287"/>
                </a:lnTo>
                <a:close/>
              </a:path>
            </a:pathLst>
          </a:custGeom>
          <a:solidFill>
            <a:srgbClr val="5B9BD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 txBox="1"/>
          <p:nvPr/>
        </p:nvSpPr>
        <p:spPr>
          <a:xfrm>
            <a:off x="3716528" y="3776726"/>
            <a:ext cx="74422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No</a:t>
            </a:r>
            <a:r>
              <a:rPr dirty="0" sz="750" spc="-2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Stage</a:t>
            </a:r>
            <a:r>
              <a:rPr dirty="0" sz="750" spc="-2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II</a:t>
            </a:r>
            <a:r>
              <a:rPr dirty="0" sz="750" spc="-1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Control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3495294" y="4136135"/>
            <a:ext cx="224790" cy="24130"/>
          </a:xfrm>
          <a:custGeom>
            <a:avLst/>
            <a:gdLst/>
            <a:ahLst/>
            <a:cxnLst/>
            <a:rect l="l" t="t" r="r" b="b"/>
            <a:pathLst>
              <a:path w="224789" h="24129">
                <a:moveTo>
                  <a:pt x="224789" y="18287"/>
                </a:moveTo>
                <a:lnTo>
                  <a:pt x="224789" y="5333"/>
                </a:lnTo>
                <a:lnTo>
                  <a:pt x="219455" y="0"/>
                </a:lnTo>
                <a:lnTo>
                  <a:pt x="12191" y="0"/>
                </a:lnTo>
                <a:lnTo>
                  <a:pt x="5333" y="0"/>
                </a:lnTo>
                <a:lnTo>
                  <a:pt x="0" y="5334"/>
                </a:lnTo>
                <a:lnTo>
                  <a:pt x="0" y="18288"/>
                </a:lnTo>
                <a:lnTo>
                  <a:pt x="5333" y="23622"/>
                </a:lnTo>
                <a:lnTo>
                  <a:pt x="219455" y="23621"/>
                </a:lnTo>
                <a:lnTo>
                  <a:pt x="224789" y="18287"/>
                </a:lnTo>
                <a:close/>
              </a:path>
            </a:pathLst>
          </a:custGeom>
          <a:solidFill>
            <a:srgbClr val="ED7D3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 txBox="1"/>
          <p:nvPr/>
        </p:nvSpPr>
        <p:spPr>
          <a:xfrm>
            <a:off x="3716528" y="4067809"/>
            <a:ext cx="115633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Inventory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with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 5%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exemption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3495294" y="4427220"/>
            <a:ext cx="224790" cy="24130"/>
          </a:xfrm>
          <a:custGeom>
            <a:avLst/>
            <a:gdLst/>
            <a:ahLst/>
            <a:cxnLst/>
            <a:rect l="l" t="t" r="r" b="b"/>
            <a:pathLst>
              <a:path w="224789" h="24129">
                <a:moveTo>
                  <a:pt x="224789" y="18287"/>
                </a:moveTo>
                <a:lnTo>
                  <a:pt x="224789" y="5333"/>
                </a:lnTo>
                <a:lnTo>
                  <a:pt x="219455" y="0"/>
                </a:lnTo>
                <a:lnTo>
                  <a:pt x="12191" y="0"/>
                </a:lnTo>
                <a:lnTo>
                  <a:pt x="5333" y="0"/>
                </a:lnTo>
                <a:lnTo>
                  <a:pt x="0" y="5334"/>
                </a:lnTo>
                <a:lnTo>
                  <a:pt x="0" y="18288"/>
                </a:lnTo>
                <a:lnTo>
                  <a:pt x="5333" y="23622"/>
                </a:lnTo>
                <a:lnTo>
                  <a:pt x="219455" y="23621"/>
                </a:lnTo>
                <a:lnTo>
                  <a:pt x="224789" y="18287"/>
                </a:lnTo>
                <a:close/>
              </a:path>
            </a:pathLst>
          </a:custGeom>
          <a:solidFill>
            <a:srgbClr val="A5A5A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 txBox="1"/>
          <p:nvPr/>
        </p:nvSpPr>
        <p:spPr>
          <a:xfrm>
            <a:off x="3716528" y="4358132"/>
            <a:ext cx="112585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Certification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Efficiency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(85%)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3495294" y="4717541"/>
            <a:ext cx="224790" cy="24130"/>
          </a:xfrm>
          <a:custGeom>
            <a:avLst/>
            <a:gdLst/>
            <a:ahLst/>
            <a:cxnLst/>
            <a:rect l="l" t="t" r="r" b="b"/>
            <a:pathLst>
              <a:path w="224789" h="24129">
                <a:moveTo>
                  <a:pt x="224789" y="18287"/>
                </a:moveTo>
                <a:lnTo>
                  <a:pt x="224789" y="5333"/>
                </a:lnTo>
                <a:lnTo>
                  <a:pt x="219455" y="0"/>
                </a:lnTo>
                <a:lnTo>
                  <a:pt x="12191" y="0"/>
                </a:lnTo>
                <a:lnTo>
                  <a:pt x="5333" y="0"/>
                </a:lnTo>
                <a:lnTo>
                  <a:pt x="0" y="5334"/>
                </a:lnTo>
                <a:lnTo>
                  <a:pt x="0" y="18288"/>
                </a:lnTo>
                <a:lnTo>
                  <a:pt x="5333" y="23622"/>
                </a:lnTo>
                <a:lnTo>
                  <a:pt x="219455" y="23621"/>
                </a:lnTo>
                <a:lnTo>
                  <a:pt x="224789" y="18287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/>
          <p:nvPr/>
        </p:nvSpPr>
        <p:spPr>
          <a:xfrm>
            <a:off x="3495294" y="5008626"/>
            <a:ext cx="224790" cy="24130"/>
          </a:xfrm>
          <a:custGeom>
            <a:avLst/>
            <a:gdLst/>
            <a:ahLst/>
            <a:cxnLst/>
            <a:rect l="l" t="t" r="r" b="b"/>
            <a:pathLst>
              <a:path w="224789" h="24129">
                <a:moveTo>
                  <a:pt x="224789" y="18287"/>
                </a:moveTo>
                <a:lnTo>
                  <a:pt x="224789" y="5333"/>
                </a:lnTo>
                <a:lnTo>
                  <a:pt x="219455" y="0"/>
                </a:lnTo>
                <a:lnTo>
                  <a:pt x="12191" y="0"/>
                </a:lnTo>
                <a:lnTo>
                  <a:pt x="5333" y="0"/>
                </a:lnTo>
                <a:lnTo>
                  <a:pt x="0" y="5334"/>
                </a:lnTo>
                <a:lnTo>
                  <a:pt x="0" y="18288"/>
                </a:lnTo>
                <a:lnTo>
                  <a:pt x="5333" y="23622"/>
                </a:lnTo>
                <a:lnTo>
                  <a:pt x="219455" y="23621"/>
                </a:lnTo>
                <a:lnTo>
                  <a:pt x="224789" y="18287"/>
                </a:lnTo>
                <a:close/>
              </a:path>
            </a:pathLst>
          </a:custGeom>
          <a:solidFill>
            <a:srgbClr val="4472C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 txBox="1"/>
          <p:nvPr/>
        </p:nvSpPr>
        <p:spPr>
          <a:xfrm>
            <a:off x="3716528" y="4649216"/>
            <a:ext cx="1109980" cy="5454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22225">
              <a:lnSpc>
                <a:spcPct val="100000"/>
              </a:lnSpc>
              <a:spcBef>
                <a:spcPts val="95"/>
              </a:spcBef>
            </a:pP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Low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End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Efficiency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Estimate </a:t>
            </a:r>
            <a:r>
              <a:rPr dirty="0" sz="750" spc="-15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(55%)</a:t>
            </a:r>
            <a:endParaRPr sz="75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490"/>
              </a:spcBef>
            </a:pP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High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End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Efficiency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Estimate </a:t>
            </a:r>
            <a:r>
              <a:rPr dirty="0" sz="750" spc="-15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(90%)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58" name="object 58"/>
          <p:cNvSpPr/>
          <p:nvPr/>
        </p:nvSpPr>
        <p:spPr>
          <a:xfrm>
            <a:off x="188213" y="1231391"/>
            <a:ext cx="9526905" cy="5380990"/>
          </a:xfrm>
          <a:custGeom>
            <a:avLst/>
            <a:gdLst/>
            <a:ahLst/>
            <a:cxnLst/>
            <a:rect l="l" t="t" r="r" b="b"/>
            <a:pathLst>
              <a:path w="9526905" h="5380990">
                <a:moveTo>
                  <a:pt x="9526524" y="5380482"/>
                </a:moveTo>
                <a:lnTo>
                  <a:pt x="9526524" y="0"/>
                </a:lnTo>
                <a:lnTo>
                  <a:pt x="0" y="0"/>
                </a:lnTo>
                <a:lnTo>
                  <a:pt x="0" y="5380482"/>
                </a:lnTo>
                <a:lnTo>
                  <a:pt x="11430" y="5380482"/>
                </a:lnTo>
                <a:lnTo>
                  <a:pt x="11430" y="23622"/>
                </a:lnTo>
                <a:lnTo>
                  <a:pt x="23621" y="11430"/>
                </a:lnTo>
                <a:lnTo>
                  <a:pt x="23621" y="23622"/>
                </a:lnTo>
                <a:lnTo>
                  <a:pt x="9502902" y="23622"/>
                </a:lnTo>
                <a:lnTo>
                  <a:pt x="9502902" y="11430"/>
                </a:lnTo>
                <a:lnTo>
                  <a:pt x="9514332" y="23622"/>
                </a:lnTo>
                <a:lnTo>
                  <a:pt x="9514332" y="5380482"/>
                </a:lnTo>
                <a:lnTo>
                  <a:pt x="9526524" y="5380482"/>
                </a:lnTo>
                <a:close/>
              </a:path>
              <a:path w="9526905" h="5380990">
                <a:moveTo>
                  <a:pt x="23621" y="23622"/>
                </a:moveTo>
                <a:lnTo>
                  <a:pt x="23621" y="11430"/>
                </a:lnTo>
                <a:lnTo>
                  <a:pt x="11430" y="23622"/>
                </a:lnTo>
                <a:lnTo>
                  <a:pt x="23621" y="23622"/>
                </a:lnTo>
                <a:close/>
              </a:path>
              <a:path w="9526905" h="5380990">
                <a:moveTo>
                  <a:pt x="23621" y="5356860"/>
                </a:moveTo>
                <a:lnTo>
                  <a:pt x="23621" y="23622"/>
                </a:lnTo>
                <a:lnTo>
                  <a:pt x="11430" y="23622"/>
                </a:lnTo>
                <a:lnTo>
                  <a:pt x="11430" y="5356860"/>
                </a:lnTo>
                <a:lnTo>
                  <a:pt x="23621" y="5356860"/>
                </a:lnTo>
                <a:close/>
              </a:path>
              <a:path w="9526905" h="5380990">
                <a:moveTo>
                  <a:pt x="9514332" y="5356860"/>
                </a:moveTo>
                <a:lnTo>
                  <a:pt x="11430" y="5356860"/>
                </a:lnTo>
                <a:lnTo>
                  <a:pt x="23621" y="5368290"/>
                </a:lnTo>
                <a:lnTo>
                  <a:pt x="23621" y="5380482"/>
                </a:lnTo>
                <a:lnTo>
                  <a:pt x="9502902" y="5380482"/>
                </a:lnTo>
                <a:lnTo>
                  <a:pt x="9502902" y="5368290"/>
                </a:lnTo>
                <a:lnTo>
                  <a:pt x="9514332" y="5356860"/>
                </a:lnTo>
                <a:close/>
              </a:path>
              <a:path w="9526905" h="5380990">
                <a:moveTo>
                  <a:pt x="23621" y="5380482"/>
                </a:moveTo>
                <a:lnTo>
                  <a:pt x="23621" y="5368290"/>
                </a:lnTo>
                <a:lnTo>
                  <a:pt x="11430" y="5356860"/>
                </a:lnTo>
                <a:lnTo>
                  <a:pt x="11430" y="5380482"/>
                </a:lnTo>
                <a:lnTo>
                  <a:pt x="23621" y="5380482"/>
                </a:lnTo>
                <a:close/>
              </a:path>
              <a:path w="9526905" h="5380990">
                <a:moveTo>
                  <a:pt x="9514332" y="23622"/>
                </a:moveTo>
                <a:lnTo>
                  <a:pt x="9502902" y="11430"/>
                </a:lnTo>
                <a:lnTo>
                  <a:pt x="9502902" y="23622"/>
                </a:lnTo>
                <a:lnTo>
                  <a:pt x="9514332" y="23622"/>
                </a:lnTo>
                <a:close/>
              </a:path>
              <a:path w="9526905" h="5380990">
                <a:moveTo>
                  <a:pt x="9514332" y="5356860"/>
                </a:moveTo>
                <a:lnTo>
                  <a:pt x="9514332" y="23622"/>
                </a:lnTo>
                <a:lnTo>
                  <a:pt x="9502902" y="23622"/>
                </a:lnTo>
                <a:lnTo>
                  <a:pt x="9502902" y="5356860"/>
                </a:lnTo>
                <a:lnTo>
                  <a:pt x="9514332" y="5356860"/>
                </a:lnTo>
                <a:close/>
              </a:path>
              <a:path w="9526905" h="5380990">
                <a:moveTo>
                  <a:pt x="9514332" y="5380482"/>
                </a:moveTo>
                <a:lnTo>
                  <a:pt x="9514332" y="5356860"/>
                </a:lnTo>
                <a:lnTo>
                  <a:pt x="9502902" y="5368290"/>
                </a:lnTo>
                <a:lnTo>
                  <a:pt x="9502902" y="5380482"/>
                </a:lnTo>
                <a:lnTo>
                  <a:pt x="9514332" y="5380482"/>
                </a:lnTo>
                <a:close/>
              </a:path>
            </a:pathLst>
          </a:custGeom>
          <a:solidFill>
            <a:srgbClr val="41719C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54633" y="1589785"/>
            <a:ext cx="8244840" cy="5283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15"/>
              <a:t>Brazil</a:t>
            </a:r>
            <a:r>
              <a:rPr dirty="0" spc="-10"/>
              <a:t> </a:t>
            </a:r>
            <a:r>
              <a:rPr dirty="0"/>
              <a:t>(uses</a:t>
            </a:r>
            <a:r>
              <a:rPr dirty="0" spc="-10"/>
              <a:t> gasoline</a:t>
            </a:r>
            <a:r>
              <a:rPr dirty="0" spc="-5"/>
              <a:t> </a:t>
            </a:r>
            <a:r>
              <a:rPr dirty="0"/>
              <a:t>C</a:t>
            </a:r>
            <a:r>
              <a:rPr dirty="0" spc="-15"/>
              <a:t> </a:t>
            </a:r>
            <a:r>
              <a:rPr dirty="0"/>
              <a:t>blend</a:t>
            </a:r>
            <a:r>
              <a:rPr dirty="0" spc="-5"/>
              <a:t> </a:t>
            </a:r>
            <a:r>
              <a:rPr dirty="0"/>
              <a:t>(E25)</a:t>
            </a:r>
            <a:r>
              <a:rPr dirty="0" spc="-10"/>
              <a:t> </a:t>
            </a:r>
            <a:r>
              <a:rPr dirty="0"/>
              <a:t>and</a:t>
            </a:r>
            <a:r>
              <a:rPr dirty="0" spc="-10"/>
              <a:t> </a:t>
            </a:r>
            <a:r>
              <a:rPr dirty="0"/>
              <a:t>E100</a:t>
            </a:r>
            <a:r>
              <a:rPr dirty="0" spc="-25"/>
              <a:t> </a:t>
            </a:r>
            <a:r>
              <a:rPr dirty="0"/>
              <a:t>fuel)</a:t>
            </a:r>
          </a:p>
        </p:txBody>
      </p:sp>
      <p:sp>
        <p:nvSpPr>
          <p:cNvPr id="3" name="object 3"/>
          <p:cNvSpPr/>
          <p:nvPr/>
        </p:nvSpPr>
        <p:spPr>
          <a:xfrm>
            <a:off x="5661659" y="2948939"/>
            <a:ext cx="3590925" cy="7620"/>
          </a:xfrm>
          <a:custGeom>
            <a:avLst/>
            <a:gdLst/>
            <a:ahLst/>
            <a:cxnLst/>
            <a:rect l="l" t="t" r="r" b="b"/>
            <a:pathLst>
              <a:path w="3590925" h="7619">
                <a:moveTo>
                  <a:pt x="3590543" y="7620"/>
                </a:moveTo>
                <a:lnTo>
                  <a:pt x="3590543" y="0"/>
                </a:lnTo>
                <a:lnTo>
                  <a:pt x="0" y="0"/>
                </a:lnTo>
                <a:lnTo>
                  <a:pt x="0" y="7620"/>
                </a:lnTo>
                <a:lnTo>
                  <a:pt x="3590543" y="762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4" name="object 4"/>
          <p:cNvGrpSpPr/>
          <p:nvPr/>
        </p:nvGrpSpPr>
        <p:grpSpPr>
          <a:xfrm>
            <a:off x="5660897" y="3139439"/>
            <a:ext cx="3598545" cy="1723389"/>
            <a:chOff x="5660897" y="3139439"/>
            <a:chExt cx="3598545" cy="1723389"/>
          </a:xfrm>
        </p:grpSpPr>
        <p:sp>
          <p:nvSpPr>
            <p:cNvPr id="5" name="object 5"/>
            <p:cNvSpPr/>
            <p:nvPr/>
          </p:nvSpPr>
          <p:spPr>
            <a:xfrm>
              <a:off x="5661660" y="3901452"/>
              <a:ext cx="3590925" cy="961390"/>
            </a:xfrm>
            <a:custGeom>
              <a:avLst/>
              <a:gdLst/>
              <a:ahLst/>
              <a:cxnLst/>
              <a:rect l="l" t="t" r="r" b="b"/>
              <a:pathLst>
                <a:path w="3590925" h="961389">
                  <a:moveTo>
                    <a:pt x="3590544" y="953249"/>
                  </a:moveTo>
                  <a:lnTo>
                    <a:pt x="0" y="953249"/>
                  </a:lnTo>
                  <a:lnTo>
                    <a:pt x="0" y="960882"/>
                  </a:lnTo>
                  <a:lnTo>
                    <a:pt x="3590544" y="960882"/>
                  </a:lnTo>
                  <a:lnTo>
                    <a:pt x="3590544" y="953249"/>
                  </a:lnTo>
                  <a:close/>
                </a:path>
                <a:path w="3590925" h="961389">
                  <a:moveTo>
                    <a:pt x="3590544" y="761987"/>
                  </a:moveTo>
                  <a:lnTo>
                    <a:pt x="0" y="761987"/>
                  </a:lnTo>
                  <a:lnTo>
                    <a:pt x="0" y="769607"/>
                  </a:lnTo>
                  <a:lnTo>
                    <a:pt x="3590544" y="769607"/>
                  </a:lnTo>
                  <a:lnTo>
                    <a:pt x="3590544" y="761987"/>
                  </a:lnTo>
                  <a:close/>
                </a:path>
                <a:path w="3590925" h="961389">
                  <a:moveTo>
                    <a:pt x="3590544" y="571487"/>
                  </a:moveTo>
                  <a:lnTo>
                    <a:pt x="0" y="571487"/>
                  </a:lnTo>
                  <a:lnTo>
                    <a:pt x="0" y="579107"/>
                  </a:lnTo>
                  <a:lnTo>
                    <a:pt x="3590544" y="579107"/>
                  </a:lnTo>
                  <a:lnTo>
                    <a:pt x="3590544" y="571487"/>
                  </a:lnTo>
                  <a:close/>
                </a:path>
                <a:path w="3590925" h="961389">
                  <a:moveTo>
                    <a:pt x="3590544" y="380987"/>
                  </a:moveTo>
                  <a:lnTo>
                    <a:pt x="0" y="380987"/>
                  </a:lnTo>
                  <a:lnTo>
                    <a:pt x="0" y="388607"/>
                  </a:lnTo>
                  <a:lnTo>
                    <a:pt x="3590544" y="388607"/>
                  </a:lnTo>
                  <a:lnTo>
                    <a:pt x="3590544" y="380987"/>
                  </a:lnTo>
                  <a:close/>
                </a:path>
                <a:path w="3590925" h="961389">
                  <a:moveTo>
                    <a:pt x="3590544" y="190500"/>
                  </a:moveTo>
                  <a:lnTo>
                    <a:pt x="0" y="190500"/>
                  </a:lnTo>
                  <a:lnTo>
                    <a:pt x="0" y="198107"/>
                  </a:lnTo>
                  <a:lnTo>
                    <a:pt x="3590544" y="198107"/>
                  </a:lnTo>
                  <a:lnTo>
                    <a:pt x="3590544" y="190500"/>
                  </a:lnTo>
                  <a:close/>
                </a:path>
                <a:path w="3590925" h="961389">
                  <a:moveTo>
                    <a:pt x="3590544" y="0"/>
                  </a:moveTo>
                  <a:lnTo>
                    <a:pt x="0" y="0"/>
                  </a:lnTo>
                  <a:lnTo>
                    <a:pt x="0" y="7607"/>
                  </a:lnTo>
                  <a:lnTo>
                    <a:pt x="3590544" y="7607"/>
                  </a:lnTo>
                  <a:lnTo>
                    <a:pt x="3590544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5660897" y="3779710"/>
              <a:ext cx="3598545" cy="1066165"/>
            </a:xfrm>
            <a:custGeom>
              <a:avLst/>
              <a:gdLst/>
              <a:ahLst/>
              <a:cxnLst/>
              <a:rect l="l" t="t" r="r" b="b"/>
              <a:pathLst>
                <a:path w="3598545" h="1066164">
                  <a:moveTo>
                    <a:pt x="501153" y="181044"/>
                  </a:moveTo>
                  <a:lnTo>
                    <a:pt x="376428" y="118681"/>
                  </a:lnTo>
                  <a:lnTo>
                    <a:pt x="251460" y="65341"/>
                  </a:lnTo>
                  <a:lnTo>
                    <a:pt x="126492" y="24193"/>
                  </a:lnTo>
                  <a:lnTo>
                    <a:pt x="2286" y="571"/>
                  </a:lnTo>
                  <a:lnTo>
                    <a:pt x="0" y="0"/>
                  </a:lnTo>
                  <a:lnTo>
                    <a:pt x="0" y="23721"/>
                  </a:lnTo>
                  <a:lnTo>
                    <a:pt x="122682" y="47053"/>
                  </a:lnTo>
                  <a:lnTo>
                    <a:pt x="244602" y="88201"/>
                  </a:lnTo>
                  <a:lnTo>
                    <a:pt x="367284" y="140017"/>
                  </a:lnTo>
                  <a:lnTo>
                    <a:pt x="490728" y="202501"/>
                  </a:lnTo>
                  <a:lnTo>
                    <a:pt x="491490" y="202501"/>
                  </a:lnTo>
                  <a:lnTo>
                    <a:pt x="492252" y="203263"/>
                  </a:lnTo>
                  <a:lnTo>
                    <a:pt x="493014" y="203263"/>
                  </a:lnTo>
                  <a:lnTo>
                    <a:pt x="498348" y="204481"/>
                  </a:lnTo>
                  <a:lnTo>
                    <a:pt x="498348" y="180403"/>
                  </a:lnTo>
                  <a:lnTo>
                    <a:pt x="501153" y="181044"/>
                  </a:lnTo>
                  <a:close/>
                </a:path>
                <a:path w="3598545" h="1066164">
                  <a:moveTo>
                    <a:pt x="501396" y="181165"/>
                  </a:moveTo>
                  <a:lnTo>
                    <a:pt x="501153" y="181044"/>
                  </a:lnTo>
                  <a:lnTo>
                    <a:pt x="498348" y="180403"/>
                  </a:lnTo>
                  <a:lnTo>
                    <a:pt x="501396" y="181165"/>
                  </a:lnTo>
                  <a:close/>
                </a:path>
                <a:path w="3598545" h="1066164">
                  <a:moveTo>
                    <a:pt x="501396" y="205177"/>
                  </a:moveTo>
                  <a:lnTo>
                    <a:pt x="501396" y="181165"/>
                  </a:lnTo>
                  <a:lnTo>
                    <a:pt x="498348" y="180403"/>
                  </a:lnTo>
                  <a:lnTo>
                    <a:pt x="498348" y="204481"/>
                  </a:lnTo>
                  <a:lnTo>
                    <a:pt x="501396" y="205177"/>
                  </a:lnTo>
                  <a:close/>
                </a:path>
                <a:path w="3598545" h="1066164">
                  <a:moveTo>
                    <a:pt x="3598163" y="1064514"/>
                  </a:moveTo>
                  <a:lnTo>
                    <a:pt x="3598163" y="1042225"/>
                  </a:lnTo>
                  <a:lnTo>
                    <a:pt x="3592068" y="1041463"/>
                  </a:lnTo>
                  <a:lnTo>
                    <a:pt x="3466338" y="1035292"/>
                  </a:lnTo>
                  <a:lnTo>
                    <a:pt x="3220974" y="1023175"/>
                  </a:lnTo>
                  <a:lnTo>
                    <a:pt x="3096768" y="1010221"/>
                  </a:lnTo>
                  <a:lnTo>
                    <a:pt x="2971038" y="1004050"/>
                  </a:lnTo>
                  <a:lnTo>
                    <a:pt x="2849118" y="998029"/>
                  </a:lnTo>
                  <a:lnTo>
                    <a:pt x="2725674" y="990409"/>
                  </a:lnTo>
                  <a:lnTo>
                    <a:pt x="2602230" y="975169"/>
                  </a:lnTo>
                  <a:lnTo>
                    <a:pt x="2478786" y="957643"/>
                  </a:lnTo>
                  <a:lnTo>
                    <a:pt x="2355342" y="937831"/>
                  </a:lnTo>
                  <a:lnTo>
                    <a:pt x="2231898" y="912685"/>
                  </a:lnTo>
                  <a:lnTo>
                    <a:pt x="2180919" y="901531"/>
                  </a:lnTo>
                  <a:lnTo>
                    <a:pt x="2130536" y="889511"/>
                  </a:lnTo>
                  <a:lnTo>
                    <a:pt x="2080703" y="876656"/>
                  </a:lnTo>
                  <a:lnTo>
                    <a:pt x="2031373" y="862997"/>
                  </a:lnTo>
                  <a:lnTo>
                    <a:pt x="1982497" y="848565"/>
                  </a:lnTo>
                  <a:lnTo>
                    <a:pt x="1934029" y="833392"/>
                  </a:lnTo>
                  <a:lnTo>
                    <a:pt x="1885922" y="817508"/>
                  </a:lnTo>
                  <a:lnTo>
                    <a:pt x="1838128" y="800946"/>
                  </a:lnTo>
                  <a:lnTo>
                    <a:pt x="1790600" y="783736"/>
                  </a:lnTo>
                  <a:lnTo>
                    <a:pt x="1743291" y="765909"/>
                  </a:lnTo>
                  <a:lnTo>
                    <a:pt x="1696153" y="747496"/>
                  </a:lnTo>
                  <a:lnTo>
                    <a:pt x="1649140" y="728529"/>
                  </a:lnTo>
                  <a:lnTo>
                    <a:pt x="1602204" y="709040"/>
                  </a:lnTo>
                  <a:lnTo>
                    <a:pt x="1555298" y="689058"/>
                  </a:lnTo>
                  <a:lnTo>
                    <a:pt x="1508374" y="668616"/>
                  </a:lnTo>
                  <a:lnTo>
                    <a:pt x="1461386" y="647744"/>
                  </a:lnTo>
                  <a:lnTo>
                    <a:pt x="1414286" y="626474"/>
                  </a:lnTo>
                  <a:lnTo>
                    <a:pt x="1367028" y="604837"/>
                  </a:lnTo>
                  <a:lnTo>
                    <a:pt x="1242822" y="554545"/>
                  </a:lnTo>
                  <a:lnTo>
                    <a:pt x="1120140" y="499681"/>
                  </a:lnTo>
                  <a:lnTo>
                    <a:pt x="997458" y="431863"/>
                  </a:lnTo>
                  <a:lnTo>
                    <a:pt x="873252" y="360235"/>
                  </a:lnTo>
                  <a:lnTo>
                    <a:pt x="749808" y="281749"/>
                  </a:lnTo>
                  <a:lnTo>
                    <a:pt x="624840" y="210121"/>
                  </a:lnTo>
                  <a:lnTo>
                    <a:pt x="623316" y="208597"/>
                  </a:lnTo>
                  <a:lnTo>
                    <a:pt x="621792" y="208597"/>
                  </a:lnTo>
                  <a:lnTo>
                    <a:pt x="501153" y="181044"/>
                  </a:lnTo>
                  <a:lnTo>
                    <a:pt x="501396" y="181165"/>
                  </a:lnTo>
                  <a:lnTo>
                    <a:pt x="501396" y="205177"/>
                  </a:lnTo>
                  <a:lnTo>
                    <a:pt x="613410" y="230761"/>
                  </a:lnTo>
                  <a:lnTo>
                    <a:pt x="613410" y="229933"/>
                  </a:lnTo>
                  <a:lnTo>
                    <a:pt x="616458" y="231457"/>
                  </a:lnTo>
                  <a:lnTo>
                    <a:pt x="616458" y="231691"/>
                  </a:lnTo>
                  <a:lnTo>
                    <a:pt x="737616" y="301561"/>
                  </a:lnTo>
                  <a:lnTo>
                    <a:pt x="861060" y="380047"/>
                  </a:lnTo>
                  <a:lnTo>
                    <a:pt x="985266" y="452437"/>
                  </a:lnTo>
                  <a:lnTo>
                    <a:pt x="1109472" y="520255"/>
                  </a:lnTo>
                  <a:lnTo>
                    <a:pt x="1233678" y="575881"/>
                  </a:lnTo>
                  <a:lnTo>
                    <a:pt x="1357884" y="626935"/>
                  </a:lnTo>
                  <a:lnTo>
                    <a:pt x="1405435" y="648515"/>
                  </a:lnTo>
                  <a:lnTo>
                    <a:pt x="1452801" y="669755"/>
                  </a:lnTo>
                  <a:lnTo>
                    <a:pt x="1500032" y="690621"/>
                  </a:lnTo>
                  <a:lnTo>
                    <a:pt x="1547178" y="711079"/>
                  </a:lnTo>
                  <a:lnTo>
                    <a:pt x="1594290" y="731096"/>
                  </a:lnTo>
                  <a:lnTo>
                    <a:pt x="1641418" y="750636"/>
                  </a:lnTo>
                  <a:lnTo>
                    <a:pt x="1688613" y="769666"/>
                  </a:lnTo>
                  <a:lnTo>
                    <a:pt x="1735925" y="788151"/>
                  </a:lnTo>
                  <a:lnTo>
                    <a:pt x="1783404" y="806057"/>
                  </a:lnTo>
                  <a:lnTo>
                    <a:pt x="1831100" y="823351"/>
                  </a:lnTo>
                  <a:lnTo>
                    <a:pt x="1879065" y="839998"/>
                  </a:lnTo>
                  <a:lnTo>
                    <a:pt x="1927349" y="855964"/>
                  </a:lnTo>
                  <a:lnTo>
                    <a:pt x="1976001" y="871215"/>
                  </a:lnTo>
                  <a:lnTo>
                    <a:pt x="2025073" y="885716"/>
                  </a:lnTo>
                  <a:lnTo>
                    <a:pt x="2074615" y="899434"/>
                  </a:lnTo>
                  <a:lnTo>
                    <a:pt x="2124677" y="912334"/>
                  </a:lnTo>
                  <a:lnTo>
                    <a:pt x="2175310" y="924382"/>
                  </a:lnTo>
                  <a:lnTo>
                    <a:pt x="2226564" y="935545"/>
                  </a:lnTo>
                  <a:lnTo>
                    <a:pt x="2350770" y="961453"/>
                  </a:lnTo>
                  <a:lnTo>
                    <a:pt x="2474976" y="981265"/>
                  </a:lnTo>
                  <a:lnTo>
                    <a:pt x="2599182" y="998791"/>
                  </a:lnTo>
                  <a:lnTo>
                    <a:pt x="2722626" y="1014031"/>
                  </a:lnTo>
                  <a:lnTo>
                    <a:pt x="2847594" y="1021651"/>
                  </a:lnTo>
                  <a:lnTo>
                    <a:pt x="2972562" y="1027822"/>
                  </a:lnTo>
                  <a:lnTo>
                    <a:pt x="3095244" y="1033843"/>
                  </a:lnTo>
                  <a:lnTo>
                    <a:pt x="3217926" y="1046797"/>
                  </a:lnTo>
                  <a:lnTo>
                    <a:pt x="3342894" y="1052893"/>
                  </a:lnTo>
                  <a:lnTo>
                    <a:pt x="3467862" y="1059064"/>
                  </a:lnTo>
                  <a:lnTo>
                    <a:pt x="3590544" y="1065085"/>
                  </a:lnTo>
                  <a:lnTo>
                    <a:pt x="3596640" y="1065847"/>
                  </a:lnTo>
                  <a:lnTo>
                    <a:pt x="3598163" y="1064514"/>
                  </a:lnTo>
                  <a:close/>
                </a:path>
                <a:path w="3598545" h="1066164">
                  <a:moveTo>
                    <a:pt x="616458" y="231457"/>
                  </a:moveTo>
                  <a:lnTo>
                    <a:pt x="613410" y="229933"/>
                  </a:lnTo>
                  <a:lnTo>
                    <a:pt x="615787" y="231304"/>
                  </a:lnTo>
                  <a:lnTo>
                    <a:pt x="616458" y="231457"/>
                  </a:lnTo>
                  <a:close/>
                </a:path>
                <a:path w="3598545" h="1066164">
                  <a:moveTo>
                    <a:pt x="615787" y="231304"/>
                  </a:moveTo>
                  <a:lnTo>
                    <a:pt x="613410" y="229933"/>
                  </a:lnTo>
                  <a:lnTo>
                    <a:pt x="613410" y="230761"/>
                  </a:lnTo>
                  <a:lnTo>
                    <a:pt x="615787" y="231304"/>
                  </a:lnTo>
                  <a:close/>
                </a:path>
                <a:path w="3598545" h="1066164">
                  <a:moveTo>
                    <a:pt x="616458" y="231691"/>
                  </a:moveTo>
                  <a:lnTo>
                    <a:pt x="616458" y="231457"/>
                  </a:lnTo>
                  <a:lnTo>
                    <a:pt x="615787" y="231304"/>
                  </a:lnTo>
                  <a:lnTo>
                    <a:pt x="616458" y="231691"/>
                  </a:lnTo>
                  <a:close/>
                </a:path>
              </a:pathLst>
            </a:custGeom>
            <a:solidFill>
              <a:srgbClr val="5B9BD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5661660" y="3710940"/>
              <a:ext cx="3590925" cy="7620"/>
            </a:xfrm>
            <a:custGeom>
              <a:avLst/>
              <a:gdLst/>
              <a:ahLst/>
              <a:cxnLst/>
              <a:rect l="l" t="t" r="r" b="b"/>
              <a:pathLst>
                <a:path w="3590925" h="7620">
                  <a:moveTo>
                    <a:pt x="3590543" y="7619"/>
                  </a:moveTo>
                  <a:lnTo>
                    <a:pt x="3590543" y="0"/>
                  </a:lnTo>
                  <a:lnTo>
                    <a:pt x="0" y="0"/>
                  </a:lnTo>
                  <a:lnTo>
                    <a:pt x="0" y="7619"/>
                  </a:lnTo>
                  <a:lnTo>
                    <a:pt x="3590543" y="7619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5660898" y="3591008"/>
              <a:ext cx="3598545" cy="184785"/>
            </a:xfrm>
            <a:custGeom>
              <a:avLst/>
              <a:gdLst/>
              <a:ahLst/>
              <a:cxnLst/>
              <a:rect l="l" t="t" r="r" b="b"/>
              <a:pathLst>
                <a:path w="3598545" h="184785">
                  <a:moveTo>
                    <a:pt x="3598163" y="23157"/>
                  </a:moveTo>
                  <a:lnTo>
                    <a:pt x="3598163" y="1059"/>
                  </a:lnTo>
                  <a:lnTo>
                    <a:pt x="3597401" y="297"/>
                  </a:lnTo>
                  <a:lnTo>
                    <a:pt x="3343655" y="297"/>
                  </a:lnTo>
                  <a:lnTo>
                    <a:pt x="3292418" y="490"/>
                  </a:lnTo>
                  <a:lnTo>
                    <a:pt x="3241180" y="623"/>
                  </a:lnTo>
                  <a:lnTo>
                    <a:pt x="3036222" y="691"/>
                  </a:lnTo>
                  <a:lnTo>
                    <a:pt x="2933741" y="539"/>
                  </a:lnTo>
                  <a:lnTo>
                    <a:pt x="2728775" y="121"/>
                  </a:lnTo>
                  <a:lnTo>
                    <a:pt x="2421331" y="0"/>
                  </a:lnTo>
                  <a:lnTo>
                    <a:pt x="2370093" y="122"/>
                  </a:lnTo>
                  <a:lnTo>
                    <a:pt x="2318854" y="303"/>
                  </a:lnTo>
                  <a:lnTo>
                    <a:pt x="2267617" y="548"/>
                  </a:lnTo>
                  <a:lnTo>
                    <a:pt x="2216380" y="865"/>
                  </a:lnTo>
                  <a:lnTo>
                    <a:pt x="2165145" y="1260"/>
                  </a:lnTo>
                  <a:lnTo>
                    <a:pt x="2113910" y="1739"/>
                  </a:lnTo>
                  <a:lnTo>
                    <a:pt x="2062676" y="2310"/>
                  </a:lnTo>
                  <a:lnTo>
                    <a:pt x="2011444" y="2977"/>
                  </a:lnTo>
                  <a:lnTo>
                    <a:pt x="1960213" y="3749"/>
                  </a:lnTo>
                  <a:lnTo>
                    <a:pt x="1908984" y="4631"/>
                  </a:lnTo>
                  <a:lnTo>
                    <a:pt x="1857755" y="5631"/>
                  </a:lnTo>
                  <a:lnTo>
                    <a:pt x="1733549" y="10203"/>
                  </a:lnTo>
                  <a:lnTo>
                    <a:pt x="1609343" y="16299"/>
                  </a:lnTo>
                  <a:lnTo>
                    <a:pt x="1558509" y="18868"/>
                  </a:lnTo>
                  <a:lnTo>
                    <a:pt x="1507760" y="21899"/>
                  </a:lnTo>
                  <a:lnTo>
                    <a:pt x="1457090" y="25359"/>
                  </a:lnTo>
                  <a:lnTo>
                    <a:pt x="1406491" y="29214"/>
                  </a:lnTo>
                  <a:lnTo>
                    <a:pt x="1355958" y="33430"/>
                  </a:lnTo>
                  <a:lnTo>
                    <a:pt x="1305485" y="37974"/>
                  </a:lnTo>
                  <a:lnTo>
                    <a:pt x="1255064" y="42812"/>
                  </a:lnTo>
                  <a:lnTo>
                    <a:pt x="1204689" y="47910"/>
                  </a:lnTo>
                  <a:lnTo>
                    <a:pt x="1154353" y="53236"/>
                  </a:lnTo>
                  <a:lnTo>
                    <a:pt x="1104051" y="58755"/>
                  </a:lnTo>
                  <a:lnTo>
                    <a:pt x="1053775" y="64434"/>
                  </a:lnTo>
                  <a:lnTo>
                    <a:pt x="1003519" y="70240"/>
                  </a:lnTo>
                  <a:lnTo>
                    <a:pt x="953276" y="76138"/>
                  </a:lnTo>
                  <a:lnTo>
                    <a:pt x="903041" y="82095"/>
                  </a:lnTo>
                  <a:lnTo>
                    <a:pt x="802565" y="94053"/>
                  </a:lnTo>
                  <a:lnTo>
                    <a:pt x="752311" y="99987"/>
                  </a:lnTo>
                  <a:lnTo>
                    <a:pt x="702038" y="105845"/>
                  </a:lnTo>
                  <a:lnTo>
                    <a:pt x="651740" y="111595"/>
                  </a:lnTo>
                  <a:lnTo>
                    <a:pt x="601410" y="117202"/>
                  </a:lnTo>
                  <a:lnTo>
                    <a:pt x="551040" y="122634"/>
                  </a:lnTo>
                  <a:lnTo>
                    <a:pt x="500626" y="127856"/>
                  </a:lnTo>
                  <a:lnTo>
                    <a:pt x="450160" y="132835"/>
                  </a:lnTo>
                  <a:lnTo>
                    <a:pt x="399636" y="137537"/>
                  </a:lnTo>
                  <a:lnTo>
                    <a:pt x="349047" y="141929"/>
                  </a:lnTo>
                  <a:lnTo>
                    <a:pt x="298387" y="145978"/>
                  </a:lnTo>
                  <a:lnTo>
                    <a:pt x="247649" y="149649"/>
                  </a:lnTo>
                  <a:lnTo>
                    <a:pt x="124205" y="157269"/>
                  </a:lnTo>
                  <a:lnTo>
                    <a:pt x="0" y="161841"/>
                  </a:lnTo>
                  <a:lnTo>
                    <a:pt x="0" y="184786"/>
                  </a:lnTo>
                  <a:lnTo>
                    <a:pt x="761" y="184701"/>
                  </a:lnTo>
                  <a:lnTo>
                    <a:pt x="124967" y="180891"/>
                  </a:lnTo>
                  <a:lnTo>
                    <a:pt x="248411" y="173271"/>
                  </a:lnTo>
                  <a:lnTo>
                    <a:pt x="300032" y="169449"/>
                  </a:lnTo>
                  <a:lnTo>
                    <a:pt x="351549" y="165272"/>
                  </a:lnTo>
                  <a:lnTo>
                    <a:pt x="402973" y="160771"/>
                  </a:lnTo>
                  <a:lnTo>
                    <a:pt x="454312" y="155978"/>
                  </a:lnTo>
                  <a:lnTo>
                    <a:pt x="505573" y="150925"/>
                  </a:lnTo>
                  <a:lnTo>
                    <a:pt x="556765" y="145644"/>
                  </a:lnTo>
                  <a:lnTo>
                    <a:pt x="607896" y="140165"/>
                  </a:lnTo>
                  <a:lnTo>
                    <a:pt x="658975" y="134521"/>
                  </a:lnTo>
                  <a:lnTo>
                    <a:pt x="710010" y="128743"/>
                  </a:lnTo>
                  <a:lnTo>
                    <a:pt x="761010" y="122864"/>
                  </a:lnTo>
                  <a:lnTo>
                    <a:pt x="811982" y="116914"/>
                  </a:lnTo>
                  <a:lnTo>
                    <a:pt x="964818" y="98957"/>
                  </a:lnTo>
                  <a:lnTo>
                    <a:pt x="1015764" y="93041"/>
                  </a:lnTo>
                  <a:lnTo>
                    <a:pt x="1066725" y="87213"/>
                  </a:lnTo>
                  <a:lnTo>
                    <a:pt x="1117708" y="81504"/>
                  </a:lnTo>
                  <a:lnTo>
                    <a:pt x="1168723" y="75947"/>
                  </a:lnTo>
                  <a:lnTo>
                    <a:pt x="1219776" y="70572"/>
                  </a:lnTo>
                  <a:lnTo>
                    <a:pt x="1270878" y="65411"/>
                  </a:lnTo>
                  <a:lnTo>
                    <a:pt x="1322035" y="60496"/>
                  </a:lnTo>
                  <a:lnTo>
                    <a:pt x="1373257" y="55859"/>
                  </a:lnTo>
                  <a:lnTo>
                    <a:pt x="1424551" y="51530"/>
                  </a:lnTo>
                  <a:lnTo>
                    <a:pt x="1475927" y="47543"/>
                  </a:lnTo>
                  <a:lnTo>
                    <a:pt x="1527392" y="43928"/>
                  </a:lnTo>
                  <a:lnTo>
                    <a:pt x="1578954" y="40717"/>
                  </a:lnTo>
                  <a:lnTo>
                    <a:pt x="1630623" y="37942"/>
                  </a:lnTo>
                  <a:lnTo>
                    <a:pt x="1682406" y="35634"/>
                  </a:lnTo>
                  <a:lnTo>
                    <a:pt x="1734311" y="33825"/>
                  </a:lnTo>
                  <a:lnTo>
                    <a:pt x="1858517" y="29253"/>
                  </a:lnTo>
                  <a:lnTo>
                    <a:pt x="1981961" y="26205"/>
                  </a:lnTo>
                  <a:lnTo>
                    <a:pt x="2032366" y="25761"/>
                  </a:lnTo>
                  <a:lnTo>
                    <a:pt x="2082777" y="25372"/>
                  </a:lnTo>
                  <a:lnTo>
                    <a:pt x="2133193" y="25034"/>
                  </a:lnTo>
                  <a:lnTo>
                    <a:pt x="2183614" y="24746"/>
                  </a:lnTo>
                  <a:lnTo>
                    <a:pt x="2234040" y="24502"/>
                  </a:lnTo>
                  <a:lnTo>
                    <a:pt x="2284469" y="24300"/>
                  </a:lnTo>
                  <a:lnTo>
                    <a:pt x="2334902" y="24137"/>
                  </a:lnTo>
                  <a:lnTo>
                    <a:pt x="2421331" y="23941"/>
                  </a:lnTo>
                  <a:lnTo>
                    <a:pt x="2523811" y="23823"/>
                  </a:lnTo>
                  <a:lnTo>
                    <a:pt x="2728775" y="23829"/>
                  </a:lnTo>
                  <a:lnTo>
                    <a:pt x="2933741" y="23975"/>
                  </a:lnTo>
                  <a:lnTo>
                    <a:pt x="3597401" y="23919"/>
                  </a:lnTo>
                  <a:lnTo>
                    <a:pt x="3598163" y="23157"/>
                  </a:lnTo>
                  <a:close/>
                </a:path>
              </a:pathLst>
            </a:custGeom>
            <a:solidFill>
              <a:srgbClr val="ED7D3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5661660" y="3139439"/>
              <a:ext cx="3590925" cy="389890"/>
            </a:xfrm>
            <a:custGeom>
              <a:avLst/>
              <a:gdLst/>
              <a:ahLst/>
              <a:cxnLst/>
              <a:rect l="l" t="t" r="r" b="b"/>
              <a:pathLst>
                <a:path w="3590925" h="389889">
                  <a:moveTo>
                    <a:pt x="3590544" y="381762"/>
                  </a:moveTo>
                  <a:lnTo>
                    <a:pt x="0" y="381762"/>
                  </a:lnTo>
                  <a:lnTo>
                    <a:pt x="0" y="389382"/>
                  </a:lnTo>
                  <a:lnTo>
                    <a:pt x="3590544" y="389382"/>
                  </a:lnTo>
                  <a:lnTo>
                    <a:pt x="3590544" y="381762"/>
                  </a:lnTo>
                  <a:close/>
                </a:path>
                <a:path w="3590925" h="389889">
                  <a:moveTo>
                    <a:pt x="3590544" y="190500"/>
                  </a:moveTo>
                  <a:lnTo>
                    <a:pt x="0" y="190500"/>
                  </a:lnTo>
                  <a:lnTo>
                    <a:pt x="0" y="198882"/>
                  </a:lnTo>
                  <a:lnTo>
                    <a:pt x="3590544" y="198882"/>
                  </a:lnTo>
                  <a:lnTo>
                    <a:pt x="3590544" y="190500"/>
                  </a:lnTo>
                  <a:close/>
                </a:path>
                <a:path w="3590925" h="389889">
                  <a:moveTo>
                    <a:pt x="3590544" y="0"/>
                  </a:moveTo>
                  <a:lnTo>
                    <a:pt x="0" y="0"/>
                  </a:lnTo>
                  <a:lnTo>
                    <a:pt x="0" y="8382"/>
                  </a:lnTo>
                  <a:lnTo>
                    <a:pt x="3590544" y="8382"/>
                  </a:lnTo>
                  <a:lnTo>
                    <a:pt x="3590544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5660898" y="3145535"/>
              <a:ext cx="3526154" cy="314960"/>
            </a:xfrm>
            <a:custGeom>
              <a:avLst/>
              <a:gdLst/>
              <a:ahLst/>
              <a:cxnLst/>
              <a:rect l="l" t="t" r="r" b="b"/>
              <a:pathLst>
                <a:path w="3526154" h="314960">
                  <a:moveTo>
                    <a:pt x="83057" y="301752"/>
                  </a:moveTo>
                  <a:lnTo>
                    <a:pt x="82295" y="295656"/>
                  </a:lnTo>
                  <a:lnTo>
                    <a:pt x="82295" y="288798"/>
                  </a:lnTo>
                  <a:lnTo>
                    <a:pt x="76199" y="284226"/>
                  </a:lnTo>
                  <a:lnTo>
                    <a:pt x="70103" y="284988"/>
                  </a:lnTo>
                  <a:lnTo>
                    <a:pt x="0" y="291018"/>
                  </a:lnTo>
                  <a:lnTo>
                    <a:pt x="0" y="314875"/>
                  </a:lnTo>
                  <a:lnTo>
                    <a:pt x="1523" y="314706"/>
                  </a:lnTo>
                  <a:lnTo>
                    <a:pt x="71627" y="308610"/>
                  </a:lnTo>
                  <a:lnTo>
                    <a:pt x="78485" y="307848"/>
                  </a:lnTo>
                  <a:lnTo>
                    <a:pt x="83057" y="301752"/>
                  </a:lnTo>
                  <a:close/>
                </a:path>
                <a:path w="3526154" h="314960">
                  <a:moveTo>
                    <a:pt x="247649" y="282702"/>
                  </a:moveTo>
                  <a:lnTo>
                    <a:pt x="246125" y="276606"/>
                  </a:lnTo>
                  <a:lnTo>
                    <a:pt x="245363" y="269748"/>
                  </a:lnTo>
                  <a:lnTo>
                    <a:pt x="240029" y="265176"/>
                  </a:lnTo>
                  <a:lnTo>
                    <a:pt x="233171" y="265938"/>
                  </a:lnTo>
                  <a:lnTo>
                    <a:pt x="163067" y="275082"/>
                  </a:lnTo>
                  <a:lnTo>
                    <a:pt x="156971" y="275844"/>
                  </a:lnTo>
                  <a:lnTo>
                    <a:pt x="152399" y="281940"/>
                  </a:lnTo>
                  <a:lnTo>
                    <a:pt x="153161" y="288036"/>
                  </a:lnTo>
                  <a:lnTo>
                    <a:pt x="153923" y="294894"/>
                  </a:lnTo>
                  <a:lnTo>
                    <a:pt x="159257" y="299466"/>
                  </a:lnTo>
                  <a:lnTo>
                    <a:pt x="166115" y="298704"/>
                  </a:lnTo>
                  <a:lnTo>
                    <a:pt x="236219" y="289560"/>
                  </a:lnTo>
                  <a:lnTo>
                    <a:pt x="242315" y="288798"/>
                  </a:lnTo>
                  <a:lnTo>
                    <a:pt x="247649" y="282702"/>
                  </a:lnTo>
                  <a:close/>
                </a:path>
                <a:path w="3526154" h="314960">
                  <a:moveTo>
                    <a:pt x="410717" y="257556"/>
                  </a:moveTo>
                  <a:lnTo>
                    <a:pt x="409193" y="250698"/>
                  </a:lnTo>
                  <a:lnTo>
                    <a:pt x="408431" y="244602"/>
                  </a:lnTo>
                  <a:lnTo>
                    <a:pt x="402335" y="240030"/>
                  </a:lnTo>
                  <a:lnTo>
                    <a:pt x="396239" y="241554"/>
                  </a:lnTo>
                  <a:lnTo>
                    <a:pt x="369569" y="245364"/>
                  </a:lnTo>
                  <a:lnTo>
                    <a:pt x="326135" y="252222"/>
                  </a:lnTo>
                  <a:lnTo>
                    <a:pt x="320039" y="253746"/>
                  </a:lnTo>
                  <a:lnTo>
                    <a:pt x="315467" y="259080"/>
                  </a:lnTo>
                  <a:lnTo>
                    <a:pt x="316229" y="265938"/>
                  </a:lnTo>
                  <a:lnTo>
                    <a:pt x="317753" y="272034"/>
                  </a:lnTo>
                  <a:lnTo>
                    <a:pt x="323087" y="276606"/>
                  </a:lnTo>
                  <a:lnTo>
                    <a:pt x="329945" y="275844"/>
                  </a:lnTo>
                  <a:lnTo>
                    <a:pt x="373379" y="268986"/>
                  </a:lnTo>
                  <a:lnTo>
                    <a:pt x="400049" y="264414"/>
                  </a:lnTo>
                  <a:lnTo>
                    <a:pt x="406145" y="263652"/>
                  </a:lnTo>
                  <a:lnTo>
                    <a:pt x="410717" y="257556"/>
                  </a:lnTo>
                  <a:close/>
                </a:path>
                <a:path w="3526154" h="314960">
                  <a:moveTo>
                    <a:pt x="573023" y="228600"/>
                  </a:moveTo>
                  <a:lnTo>
                    <a:pt x="572261" y="221742"/>
                  </a:lnTo>
                  <a:lnTo>
                    <a:pt x="570737" y="215646"/>
                  </a:lnTo>
                  <a:lnTo>
                    <a:pt x="564641" y="211074"/>
                  </a:lnTo>
                  <a:lnTo>
                    <a:pt x="558545" y="212598"/>
                  </a:lnTo>
                  <a:lnTo>
                    <a:pt x="493775" y="224028"/>
                  </a:lnTo>
                  <a:lnTo>
                    <a:pt x="488441" y="225552"/>
                  </a:lnTo>
                  <a:lnTo>
                    <a:pt x="482345" y="226314"/>
                  </a:lnTo>
                  <a:lnTo>
                    <a:pt x="477773" y="232410"/>
                  </a:lnTo>
                  <a:lnTo>
                    <a:pt x="479297" y="238506"/>
                  </a:lnTo>
                  <a:lnTo>
                    <a:pt x="480059" y="245364"/>
                  </a:lnTo>
                  <a:lnTo>
                    <a:pt x="486155" y="249174"/>
                  </a:lnTo>
                  <a:lnTo>
                    <a:pt x="493013" y="248412"/>
                  </a:lnTo>
                  <a:lnTo>
                    <a:pt x="497585" y="247650"/>
                  </a:lnTo>
                  <a:lnTo>
                    <a:pt x="562355" y="235458"/>
                  </a:lnTo>
                  <a:lnTo>
                    <a:pt x="569213" y="234696"/>
                  </a:lnTo>
                  <a:lnTo>
                    <a:pt x="573023" y="228600"/>
                  </a:lnTo>
                  <a:close/>
                </a:path>
                <a:path w="3526154" h="314960">
                  <a:moveTo>
                    <a:pt x="735329" y="197358"/>
                  </a:moveTo>
                  <a:lnTo>
                    <a:pt x="733805" y="191262"/>
                  </a:lnTo>
                  <a:lnTo>
                    <a:pt x="733043" y="185166"/>
                  </a:lnTo>
                  <a:lnTo>
                    <a:pt x="726947" y="180594"/>
                  </a:lnTo>
                  <a:lnTo>
                    <a:pt x="720089" y="182118"/>
                  </a:lnTo>
                  <a:lnTo>
                    <a:pt x="650747" y="195072"/>
                  </a:lnTo>
                  <a:lnTo>
                    <a:pt x="644651" y="196596"/>
                  </a:lnTo>
                  <a:lnTo>
                    <a:pt x="640079" y="202692"/>
                  </a:lnTo>
                  <a:lnTo>
                    <a:pt x="641603" y="208788"/>
                  </a:lnTo>
                  <a:lnTo>
                    <a:pt x="642365" y="215646"/>
                  </a:lnTo>
                  <a:lnTo>
                    <a:pt x="649223" y="219456"/>
                  </a:lnTo>
                  <a:lnTo>
                    <a:pt x="655319" y="217932"/>
                  </a:lnTo>
                  <a:lnTo>
                    <a:pt x="724661" y="204978"/>
                  </a:lnTo>
                  <a:lnTo>
                    <a:pt x="730757" y="203454"/>
                  </a:lnTo>
                  <a:lnTo>
                    <a:pt x="735329" y="197358"/>
                  </a:lnTo>
                  <a:close/>
                </a:path>
                <a:path w="3526154" h="314960">
                  <a:moveTo>
                    <a:pt x="896873" y="164592"/>
                  </a:moveTo>
                  <a:lnTo>
                    <a:pt x="896111" y="158496"/>
                  </a:lnTo>
                  <a:lnTo>
                    <a:pt x="894587" y="151638"/>
                  </a:lnTo>
                  <a:lnTo>
                    <a:pt x="888491" y="147828"/>
                  </a:lnTo>
                  <a:lnTo>
                    <a:pt x="881633" y="149352"/>
                  </a:lnTo>
                  <a:lnTo>
                    <a:pt x="864869" y="152400"/>
                  </a:lnTo>
                  <a:lnTo>
                    <a:pt x="812291" y="163068"/>
                  </a:lnTo>
                  <a:lnTo>
                    <a:pt x="806195" y="164592"/>
                  </a:lnTo>
                  <a:lnTo>
                    <a:pt x="802385" y="170688"/>
                  </a:lnTo>
                  <a:lnTo>
                    <a:pt x="803147" y="177546"/>
                  </a:lnTo>
                  <a:lnTo>
                    <a:pt x="804671" y="183642"/>
                  </a:lnTo>
                  <a:lnTo>
                    <a:pt x="810767" y="187452"/>
                  </a:lnTo>
                  <a:lnTo>
                    <a:pt x="817625" y="186690"/>
                  </a:lnTo>
                  <a:lnTo>
                    <a:pt x="869441" y="176022"/>
                  </a:lnTo>
                  <a:lnTo>
                    <a:pt x="886967" y="172212"/>
                  </a:lnTo>
                  <a:lnTo>
                    <a:pt x="893063" y="170688"/>
                  </a:lnTo>
                  <a:lnTo>
                    <a:pt x="896873" y="164592"/>
                  </a:lnTo>
                  <a:close/>
                </a:path>
                <a:path w="3526154" h="314960">
                  <a:moveTo>
                    <a:pt x="1058417" y="131826"/>
                  </a:moveTo>
                  <a:lnTo>
                    <a:pt x="1057655" y="125730"/>
                  </a:lnTo>
                  <a:lnTo>
                    <a:pt x="1056131" y="119634"/>
                  </a:lnTo>
                  <a:lnTo>
                    <a:pt x="1050035" y="115062"/>
                  </a:lnTo>
                  <a:lnTo>
                    <a:pt x="1043939" y="116586"/>
                  </a:lnTo>
                  <a:lnTo>
                    <a:pt x="989075" y="126492"/>
                  </a:lnTo>
                  <a:lnTo>
                    <a:pt x="973835" y="130302"/>
                  </a:lnTo>
                  <a:lnTo>
                    <a:pt x="967739" y="131064"/>
                  </a:lnTo>
                  <a:lnTo>
                    <a:pt x="963929" y="137160"/>
                  </a:lnTo>
                  <a:lnTo>
                    <a:pt x="964691" y="144018"/>
                  </a:lnTo>
                  <a:lnTo>
                    <a:pt x="966215" y="150114"/>
                  </a:lnTo>
                  <a:lnTo>
                    <a:pt x="972311" y="154686"/>
                  </a:lnTo>
                  <a:lnTo>
                    <a:pt x="979169" y="153162"/>
                  </a:lnTo>
                  <a:lnTo>
                    <a:pt x="993647" y="150114"/>
                  </a:lnTo>
                  <a:lnTo>
                    <a:pt x="1048511" y="139446"/>
                  </a:lnTo>
                  <a:lnTo>
                    <a:pt x="1054607" y="137922"/>
                  </a:lnTo>
                  <a:lnTo>
                    <a:pt x="1058417" y="131826"/>
                  </a:lnTo>
                  <a:close/>
                </a:path>
                <a:path w="3526154" h="314960">
                  <a:moveTo>
                    <a:pt x="1220723" y="102870"/>
                  </a:moveTo>
                  <a:lnTo>
                    <a:pt x="1219961" y="96774"/>
                  </a:lnTo>
                  <a:lnTo>
                    <a:pt x="1219199" y="89916"/>
                  </a:lnTo>
                  <a:lnTo>
                    <a:pt x="1213103" y="86106"/>
                  </a:lnTo>
                  <a:lnTo>
                    <a:pt x="1206245" y="86868"/>
                  </a:lnTo>
                  <a:lnTo>
                    <a:pt x="1136903" y="99060"/>
                  </a:lnTo>
                  <a:lnTo>
                    <a:pt x="1130045" y="99822"/>
                  </a:lnTo>
                  <a:lnTo>
                    <a:pt x="1126235" y="105918"/>
                  </a:lnTo>
                  <a:lnTo>
                    <a:pt x="1126997" y="112776"/>
                  </a:lnTo>
                  <a:lnTo>
                    <a:pt x="1128521" y="118872"/>
                  </a:lnTo>
                  <a:lnTo>
                    <a:pt x="1134617" y="123444"/>
                  </a:lnTo>
                  <a:lnTo>
                    <a:pt x="1140713" y="121920"/>
                  </a:lnTo>
                  <a:lnTo>
                    <a:pt x="1210055" y="110490"/>
                  </a:lnTo>
                  <a:lnTo>
                    <a:pt x="1216913" y="108966"/>
                  </a:lnTo>
                  <a:lnTo>
                    <a:pt x="1220723" y="102870"/>
                  </a:lnTo>
                  <a:close/>
                </a:path>
                <a:path w="3526154" h="314960">
                  <a:moveTo>
                    <a:pt x="1383791" y="78486"/>
                  </a:moveTo>
                  <a:lnTo>
                    <a:pt x="1383029" y="71628"/>
                  </a:lnTo>
                  <a:lnTo>
                    <a:pt x="1382267" y="65532"/>
                  </a:lnTo>
                  <a:lnTo>
                    <a:pt x="1376171" y="60960"/>
                  </a:lnTo>
                  <a:lnTo>
                    <a:pt x="1370075" y="61722"/>
                  </a:lnTo>
                  <a:lnTo>
                    <a:pt x="1360931" y="62484"/>
                  </a:lnTo>
                  <a:lnTo>
                    <a:pt x="1299971" y="72390"/>
                  </a:lnTo>
                  <a:lnTo>
                    <a:pt x="1293113" y="73152"/>
                  </a:lnTo>
                  <a:lnTo>
                    <a:pt x="1288541" y="79248"/>
                  </a:lnTo>
                  <a:lnTo>
                    <a:pt x="1290065" y="85344"/>
                  </a:lnTo>
                  <a:lnTo>
                    <a:pt x="1290827" y="92202"/>
                  </a:lnTo>
                  <a:lnTo>
                    <a:pt x="1296923" y="96012"/>
                  </a:lnTo>
                  <a:lnTo>
                    <a:pt x="1303019" y="95250"/>
                  </a:lnTo>
                  <a:lnTo>
                    <a:pt x="1363979" y="86106"/>
                  </a:lnTo>
                  <a:lnTo>
                    <a:pt x="1373123" y="84582"/>
                  </a:lnTo>
                  <a:lnTo>
                    <a:pt x="1379219" y="83820"/>
                  </a:lnTo>
                  <a:lnTo>
                    <a:pt x="1383791" y="78486"/>
                  </a:lnTo>
                  <a:close/>
                </a:path>
                <a:path w="3526154" h="314960">
                  <a:moveTo>
                    <a:pt x="1547621" y="58674"/>
                  </a:moveTo>
                  <a:lnTo>
                    <a:pt x="1546859" y="51816"/>
                  </a:lnTo>
                  <a:lnTo>
                    <a:pt x="1546097" y="45720"/>
                  </a:lnTo>
                  <a:lnTo>
                    <a:pt x="1540763" y="41148"/>
                  </a:lnTo>
                  <a:lnTo>
                    <a:pt x="1533905" y="41148"/>
                  </a:lnTo>
                  <a:lnTo>
                    <a:pt x="1484375" y="46482"/>
                  </a:lnTo>
                  <a:lnTo>
                    <a:pt x="1463039" y="49530"/>
                  </a:lnTo>
                  <a:lnTo>
                    <a:pt x="1456943" y="50292"/>
                  </a:lnTo>
                  <a:lnTo>
                    <a:pt x="1452371" y="56388"/>
                  </a:lnTo>
                  <a:lnTo>
                    <a:pt x="1453133" y="62484"/>
                  </a:lnTo>
                  <a:lnTo>
                    <a:pt x="1453895" y="69342"/>
                  </a:lnTo>
                  <a:lnTo>
                    <a:pt x="1459991" y="73914"/>
                  </a:lnTo>
                  <a:lnTo>
                    <a:pt x="1466087" y="73152"/>
                  </a:lnTo>
                  <a:lnTo>
                    <a:pt x="1487423" y="70104"/>
                  </a:lnTo>
                  <a:lnTo>
                    <a:pt x="1543049" y="64008"/>
                  </a:lnTo>
                  <a:lnTo>
                    <a:pt x="1547621" y="58674"/>
                  </a:lnTo>
                  <a:close/>
                </a:path>
                <a:path w="3526154" h="314960">
                  <a:moveTo>
                    <a:pt x="1711451" y="43434"/>
                  </a:moveTo>
                  <a:lnTo>
                    <a:pt x="1711451" y="36576"/>
                  </a:lnTo>
                  <a:lnTo>
                    <a:pt x="1710689" y="30480"/>
                  </a:lnTo>
                  <a:lnTo>
                    <a:pt x="1704593" y="25146"/>
                  </a:lnTo>
                  <a:lnTo>
                    <a:pt x="1698497" y="25908"/>
                  </a:lnTo>
                  <a:lnTo>
                    <a:pt x="1628393" y="32004"/>
                  </a:lnTo>
                  <a:lnTo>
                    <a:pt x="1621535" y="32766"/>
                  </a:lnTo>
                  <a:lnTo>
                    <a:pt x="1616963" y="38100"/>
                  </a:lnTo>
                  <a:lnTo>
                    <a:pt x="1616963" y="44958"/>
                  </a:lnTo>
                  <a:lnTo>
                    <a:pt x="1617725" y="51054"/>
                  </a:lnTo>
                  <a:lnTo>
                    <a:pt x="1623821" y="56388"/>
                  </a:lnTo>
                  <a:lnTo>
                    <a:pt x="1629917" y="55626"/>
                  </a:lnTo>
                  <a:lnTo>
                    <a:pt x="1700783" y="49530"/>
                  </a:lnTo>
                  <a:lnTo>
                    <a:pt x="1706879" y="48768"/>
                  </a:lnTo>
                  <a:lnTo>
                    <a:pt x="1711451" y="43434"/>
                  </a:lnTo>
                  <a:close/>
                </a:path>
                <a:path w="3526154" h="314960">
                  <a:moveTo>
                    <a:pt x="1876043" y="32004"/>
                  </a:moveTo>
                  <a:lnTo>
                    <a:pt x="1876043" y="25146"/>
                  </a:lnTo>
                  <a:lnTo>
                    <a:pt x="1875281" y="19050"/>
                  </a:lnTo>
                  <a:lnTo>
                    <a:pt x="1869947" y="13716"/>
                  </a:lnTo>
                  <a:lnTo>
                    <a:pt x="1863089" y="14478"/>
                  </a:lnTo>
                  <a:lnTo>
                    <a:pt x="1856993" y="14478"/>
                  </a:lnTo>
                  <a:lnTo>
                    <a:pt x="1794509" y="18941"/>
                  </a:lnTo>
                  <a:lnTo>
                    <a:pt x="1786127" y="19050"/>
                  </a:lnTo>
                  <a:lnTo>
                    <a:pt x="1781555" y="25146"/>
                  </a:lnTo>
                  <a:lnTo>
                    <a:pt x="1781555" y="31242"/>
                  </a:lnTo>
                  <a:lnTo>
                    <a:pt x="1782317" y="38100"/>
                  </a:lnTo>
                  <a:lnTo>
                    <a:pt x="1787651" y="42672"/>
                  </a:lnTo>
                  <a:lnTo>
                    <a:pt x="1794509" y="42672"/>
                  </a:lnTo>
                  <a:lnTo>
                    <a:pt x="1856993" y="38208"/>
                  </a:lnTo>
                  <a:lnTo>
                    <a:pt x="1864613" y="38100"/>
                  </a:lnTo>
                  <a:lnTo>
                    <a:pt x="1871471" y="37338"/>
                  </a:lnTo>
                  <a:lnTo>
                    <a:pt x="1876043" y="32004"/>
                  </a:lnTo>
                  <a:close/>
                </a:path>
                <a:path w="3526154" h="314960">
                  <a:moveTo>
                    <a:pt x="2040635" y="23622"/>
                  </a:moveTo>
                  <a:lnTo>
                    <a:pt x="2040635" y="10668"/>
                  </a:lnTo>
                  <a:lnTo>
                    <a:pt x="2035301" y="5334"/>
                  </a:lnTo>
                  <a:lnTo>
                    <a:pt x="2028443" y="6096"/>
                  </a:lnTo>
                  <a:lnTo>
                    <a:pt x="1981199" y="7620"/>
                  </a:lnTo>
                  <a:lnTo>
                    <a:pt x="1959101" y="9045"/>
                  </a:lnTo>
                  <a:lnTo>
                    <a:pt x="1950719" y="9144"/>
                  </a:lnTo>
                  <a:lnTo>
                    <a:pt x="1946147" y="15240"/>
                  </a:lnTo>
                  <a:lnTo>
                    <a:pt x="1946147" y="21336"/>
                  </a:lnTo>
                  <a:lnTo>
                    <a:pt x="1946909" y="28194"/>
                  </a:lnTo>
                  <a:lnTo>
                    <a:pt x="1952243" y="32766"/>
                  </a:lnTo>
                  <a:lnTo>
                    <a:pt x="1959101" y="32766"/>
                  </a:lnTo>
                  <a:lnTo>
                    <a:pt x="1981961" y="31242"/>
                  </a:lnTo>
                  <a:lnTo>
                    <a:pt x="2029205" y="29718"/>
                  </a:lnTo>
                  <a:lnTo>
                    <a:pt x="2036063" y="28956"/>
                  </a:lnTo>
                  <a:lnTo>
                    <a:pt x="2040635" y="23622"/>
                  </a:lnTo>
                  <a:close/>
                </a:path>
                <a:path w="3526154" h="314960">
                  <a:moveTo>
                    <a:pt x="2205989" y="19812"/>
                  </a:moveTo>
                  <a:lnTo>
                    <a:pt x="2205989" y="12954"/>
                  </a:lnTo>
                  <a:lnTo>
                    <a:pt x="2205227" y="6858"/>
                  </a:lnTo>
                  <a:lnTo>
                    <a:pt x="2199893" y="1524"/>
                  </a:lnTo>
                  <a:lnTo>
                    <a:pt x="2193797" y="1524"/>
                  </a:lnTo>
                  <a:lnTo>
                    <a:pt x="2123693" y="3031"/>
                  </a:lnTo>
                  <a:lnTo>
                    <a:pt x="2116073" y="3048"/>
                  </a:lnTo>
                  <a:lnTo>
                    <a:pt x="2111501" y="8382"/>
                  </a:lnTo>
                  <a:lnTo>
                    <a:pt x="2111501" y="21336"/>
                  </a:lnTo>
                  <a:lnTo>
                    <a:pt x="2116835" y="26670"/>
                  </a:lnTo>
                  <a:lnTo>
                    <a:pt x="2123693" y="26670"/>
                  </a:lnTo>
                  <a:lnTo>
                    <a:pt x="2193797" y="25146"/>
                  </a:lnTo>
                  <a:lnTo>
                    <a:pt x="2200655" y="25146"/>
                  </a:lnTo>
                  <a:lnTo>
                    <a:pt x="2205989" y="19812"/>
                  </a:lnTo>
                  <a:close/>
                </a:path>
                <a:path w="3526154" h="314960">
                  <a:moveTo>
                    <a:pt x="2370581" y="18288"/>
                  </a:moveTo>
                  <a:lnTo>
                    <a:pt x="2370581" y="5334"/>
                  </a:lnTo>
                  <a:lnTo>
                    <a:pt x="2365247" y="0"/>
                  </a:lnTo>
                  <a:lnTo>
                    <a:pt x="2353055" y="0"/>
                  </a:lnTo>
                  <a:lnTo>
                    <a:pt x="2288285" y="762"/>
                  </a:lnTo>
                  <a:lnTo>
                    <a:pt x="2281427" y="762"/>
                  </a:lnTo>
                  <a:lnTo>
                    <a:pt x="2276093" y="6096"/>
                  </a:lnTo>
                  <a:lnTo>
                    <a:pt x="2276093" y="19050"/>
                  </a:lnTo>
                  <a:lnTo>
                    <a:pt x="2281427" y="24384"/>
                  </a:lnTo>
                  <a:lnTo>
                    <a:pt x="2288285" y="23622"/>
                  </a:lnTo>
                  <a:lnTo>
                    <a:pt x="2365247" y="23622"/>
                  </a:lnTo>
                  <a:lnTo>
                    <a:pt x="2370581" y="18288"/>
                  </a:lnTo>
                  <a:close/>
                </a:path>
                <a:path w="3526154" h="314960">
                  <a:moveTo>
                    <a:pt x="2535935" y="19812"/>
                  </a:moveTo>
                  <a:lnTo>
                    <a:pt x="2535935" y="6858"/>
                  </a:lnTo>
                  <a:lnTo>
                    <a:pt x="2530601" y="1524"/>
                  </a:lnTo>
                  <a:lnTo>
                    <a:pt x="2446781" y="1524"/>
                  </a:lnTo>
                  <a:lnTo>
                    <a:pt x="2441447" y="6096"/>
                  </a:lnTo>
                  <a:lnTo>
                    <a:pt x="2441447" y="19050"/>
                  </a:lnTo>
                  <a:lnTo>
                    <a:pt x="2446781" y="25146"/>
                  </a:lnTo>
                  <a:lnTo>
                    <a:pt x="2530601" y="25146"/>
                  </a:lnTo>
                  <a:lnTo>
                    <a:pt x="2535935" y="19812"/>
                  </a:lnTo>
                  <a:close/>
                </a:path>
                <a:path w="3526154" h="314960">
                  <a:moveTo>
                    <a:pt x="2700527" y="19812"/>
                  </a:moveTo>
                  <a:lnTo>
                    <a:pt x="2700527" y="6858"/>
                  </a:lnTo>
                  <a:lnTo>
                    <a:pt x="2695193" y="1524"/>
                  </a:lnTo>
                  <a:lnTo>
                    <a:pt x="2611373" y="1524"/>
                  </a:lnTo>
                  <a:lnTo>
                    <a:pt x="2606039" y="6858"/>
                  </a:lnTo>
                  <a:lnTo>
                    <a:pt x="2606039" y="19812"/>
                  </a:lnTo>
                  <a:lnTo>
                    <a:pt x="2611373" y="25146"/>
                  </a:lnTo>
                  <a:lnTo>
                    <a:pt x="2695193" y="25146"/>
                  </a:lnTo>
                  <a:lnTo>
                    <a:pt x="2700527" y="19812"/>
                  </a:lnTo>
                  <a:close/>
                </a:path>
                <a:path w="3526154" h="314960">
                  <a:moveTo>
                    <a:pt x="2865881" y="19812"/>
                  </a:moveTo>
                  <a:lnTo>
                    <a:pt x="2865881" y="6858"/>
                  </a:lnTo>
                  <a:lnTo>
                    <a:pt x="2860547" y="1524"/>
                  </a:lnTo>
                  <a:lnTo>
                    <a:pt x="2776727" y="1524"/>
                  </a:lnTo>
                  <a:lnTo>
                    <a:pt x="2771393" y="6858"/>
                  </a:lnTo>
                  <a:lnTo>
                    <a:pt x="2771393" y="19812"/>
                  </a:lnTo>
                  <a:lnTo>
                    <a:pt x="2776727" y="25146"/>
                  </a:lnTo>
                  <a:lnTo>
                    <a:pt x="2860547" y="25146"/>
                  </a:lnTo>
                  <a:lnTo>
                    <a:pt x="2865881" y="19812"/>
                  </a:lnTo>
                  <a:close/>
                </a:path>
                <a:path w="3526154" h="314960">
                  <a:moveTo>
                    <a:pt x="3030473" y="19812"/>
                  </a:moveTo>
                  <a:lnTo>
                    <a:pt x="3030473" y="6858"/>
                  </a:lnTo>
                  <a:lnTo>
                    <a:pt x="3025139" y="1524"/>
                  </a:lnTo>
                  <a:lnTo>
                    <a:pt x="2942081" y="1524"/>
                  </a:lnTo>
                  <a:lnTo>
                    <a:pt x="2936747" y="6858"/>
                  </a:lnTo>
                  <a:lnTo>
                    <a:pt x="2936747" y="19812"/>
                  </a:lnTo>
                  <a:lnTo>
                    <a:pt x="2942081" y="25146"/>
                  </a:lnTo>
                  <a:lnTo>
                    <a:pt x="3025139" y="25146"/>
                  </a:lnTo>
                  <a:lnTo>
                    <a:pt x="3030473" y="19812"/>
                  </a:lnTo>
                  <a:close/>
                </a:path>
                <a:path w="3526154" h="314960">
                  <a:moveTo>
                    <a:pt x="3195827" y="19812"/>
                  </a:moveTo>
                  <a:lnTo>
                    <a:pt x="3195827" y="6858"/>
                  </a:lnTo>
                  <a:lnTo>
                    <a:pt x="3190493" y="1524"/>
                  </a:lnTo>
                  <a:lnTo>
                    <a:pt x="3106673" y="1524"/>
                  </a:lnTo>
                  <a:lnTo>
                    <a:pt x="3101339" y="6858"/>
                  </a:lnTo>
                  <a:lnTo>
                    <a:pt x="3101339" y="19812"/>
                  </a:lnTo>
                  <a:lnTo>
                    <a:pt x="3106673" y="25146"/>
                  </a:lnTo>
                  <a:lnTo>
                    <a:pt x="3190493" y="25146"/>
                  </a:lnTo>
                  <a:lnTo>
                    <a:pt x="3195827" y="19812"/>
                  </a:lnTo>
                  <a:close/>
                </a:path>
                <a:path w="3526154" h="314960">
                  <a:moveTo>
                    <a:pt x="3360419" y="19811"/>
                  </a:moveTo>
                  <a:lnTo>
                    <a:pt x="3360419" y="6857"/>
                  </a:lnTo>
                  <a:lnTo>
                    <a:pt x="3355847" y="1523"/>
                  </a:lnTo>
                  <a:lnTo>
                    <a:pt x="3272027" y="1524"/>
                  </a:lnTo>
                  <a:lnTo>
                    <a:pt x="3266693" y="6858"/>
                  </a:lnTo>
                  <a:lnTo>
                    <a:pt x="3266693" y="19812"/>
                  </a:lnTo>
                  <a:lnTo>
                    <a:pt x="3272027" y="25146"/>
                  </a:lnTo>
                  <a:lnTo>
                    <a:pt x="3355847" y="25145"/>
                  </a:lnTo>
                  <a:lnTo>
                    <a:pt x="3360419" y="19811"/>
                  </a:lnTo>
                  <a:close/>
                </a:path>
                <a:path w="3526154" h="314960">
                  <a:moveTo>
                    <a:pt x="3525773" y="19811"/>
                  </a:moveTo>
                  <a:lnTo>
                    <a:pt x="3525773" y="6857"/>
                  </a:lnTo>
                  <a:lnTo>
                    <a:pt x="3520439" y="1523"/>
                  </a:lnTo>
                  <a:lnTo>
                    <a:pt x="3436619" y="1523"/>
                  </a:lnTo>
                  <a:lnTo>
                    <a:pt x="3431285" y="6857"/>
                  </a:lnTo>
                  <a:lnTo>
                    <a:pt x="3431285" y="19811"/>
                  </a:lnTo>
                  <a:lnTo>
                    <a:pt x="3436619" y="25145"/>
                  </a:lnTo>
                  <a:lnTo>
                    <a:pt x="3520439" y="25145"/>
                  </a:lnTo>
                  <a:lnTo>
                    <a:pt x="3525773" y="19811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5660897" y="3471756"/>
              <a:ext cx="3557270" cy="1362075"/>
            </a:xfrm>
            <a:custGeom>
              <a:avLst/>
              <a:gdLst/>
              <a:ahLst/>
              <a:cxnLst/>
              <a:rect l="l" t="t" r="r" b="b"/>
              <a:pathLst>
                <a:path w="3557270" h="1362075">
                  <a:moveTo>
                    <a:pt x="82296" y="22013"/>
                  </a:moveTo>
                  <a:lnTo>
                    <a:pt x="78486" y="15917"/>
                  </a:lnTo>
                  <a:lnTo>
                    <a:pt x="72390" y="14393"/>
                  </a:lnTo>
                  <a:lnTo>
                    <a:pt x="3048" y="677"/>
                  </a:lnTo>
                  <a:lnTo>
                    <a:pt x="0" y="0"/>
                  </a:lnTo>
                  <a:lnTo>
                    <a:pt x="0" y="23989"/>
                  </a:lnTo>
                  <a:lnTo>
                    <a:pt x="67056" y="37253"/>
                  </a:lnTo>
                  <a:lnTo>
                    <a:pt x="73914" y="38777"/>
                  </a:lnTo>
                  <a:lnTo>
                    <a:pt x="80010" y="34967"/>
                  </a:lnTo>
                  <a:lnTo>
                    <a:pt x="81534" y="28109"/>
                  </a:lnTo>
                  <a:lnTo>
                    <a:pt x="82296" y="22013"/>
                  </a:lnTo>
                  <a:close/>
                </a:path>
                <a:path w="3557270" h="1362075">
                  <a:moveTo>
                    <a:pt x="239268" y="74591"/>
                  </a:moveTo>
                  <a:lnTo>
                    <a:pt x="236220" y="67733"/>
                  </a:lnTo>
                  <a:lnTo>
                    <a:pt x="230124" y="65447"/>
                  </a:lnTo>
                  <a:lnTo>
                    <a:pt x="164592" y="40301"/>
                  </a:lnTo>
                  <a:lnTo>
                    <a:pt x="158496" y="37253"/>
                  </a:lnTo>
                  <a:lnTo>
                    <a:pt x="151638" y="40301"/>
                  </a:lnTo>
                  <a:lnTo>
                    <a:pt x="147066" y="52493"/>
                  </a:lnTo>
                  <a:lnTo>
                    <a:pt x="150114" y="59351"/>
                  </a:lnTo>
                  <a:lnTo>
                    <a:pt x="156210" y="61637"/>
                  </a:lnTo>
                  <a:lnTo>
                    <a:pt x="221742" y="87545"/>
                  </a:lnTo>
                  <a:lnTo>
                    <a:pt x="227838" y="89831"/>
                  </a:lnTo>
                  <a:lnTo>
                    <a:pt x="234696" y="86783"/>
                  </a:lnTo>
                  <a:lnTo>
                    <a:pt x="239268" y="74591"/>
                  </a:lnTo>
                  <a:close/>
                </a:path>
                <a:path w="3557270" h="1362075">
                  <a:moveTo>
                    <a:pt x="387858" y="150029"/>
                  </a:moveTo>
                  <a:lnTo>
                    <a:pt x="386334" y="142409"/>
                  </a:lnTo>
                  <a:lnTo>
                    <a:pt x="380238" y="139361"/>
                  </a:lnTo>
                  <a:lnTo>
                    <a:pt x="377190" y="137075"/>
                  </a:lnTo>
                  <a:lnTo>
                    <a:pt x="316230" y="106595"/>
                  </a:lnTo>
                  <a:lnTo>
                    <a:pt x="310896" y="103547"/>
                  </a:lnTo>
                  <a:lnTo>
                    <a:pt x="304038" y="105833"/>
                  </a:lnTo>
                  <a:lnTo>
                    <a:pt x="300990" y="111929"/>
                  </a:lnTo>
                  <a:lnTo>
                    <a:pt x="297942" y="117263"/>
                  </a:lnTo>
                  <a:lnTo>
                    <a:pt x="300228" y="124883"/>
                  </a:lnTo>
                  <a:lnTo>
                    <a:pt x="306324" y="127931"/>
                  </a:lnTo>
                  <a:lnTo>
                    <a:pt x="368046" y="159173"/>
                  </a:lnTo>
                  <a:lnTo>
                    <a:pt x="373380" y="162983"/>
                  </a:lnTo>
                  <a:lnTo>
                    <a:pt x="381000" y="160697"/>
                  </a:lnTo>
                  <a:lnTo>
                    <a:pt x="384048" y="155363"/>
                  </a:lnTo>
                  <a:lnTo>
                    <a:pt x="387858" y="150029"/>
                  </a:lnTo>
                  <a:close/>
                </a:path>
                <a:path w="3557270" h="1362075">
                  <a:moveTo>
                    <a:pt x="500088" y="213519"/>
                  </a:moveTo>
                  <a:lnTo>
                    <a:pt x="460248" y="188891"/>
                  </a:lnTo>
                  <a:lnTo>
                    <a:pt x="454914" y="185843"/>
                  </a:lnTo>
                  <a:lnTo>
                    <a:pt x="448056" y="187367"/>
                  </a:lnTo>
                  <a:lnTo>
                    <a:pt x="444246" y="192701"/>
                  </a:lnTo>
                  <a:lnTo>
                    <a:pt x="441198" y="198035"/>
                  </a:lnTo>
                  <a:lnTo>
                    <a:pt x="442722" y="205655"/>
                  </a:lnTo>
                  <a:lnTo>
                    <a:pt x="448056" y="208703"/>
                  </a:lnTo>
                  <a:lnTo>
                    <a:pt x="489966" y="234611"/>
                  </a:lnTo>
                  <a:lnTo>
                    <a:pt x="490728" y="235373"/>
                  </a:lnTo>
                  <a:lnTo>
                    <a:pt x="491490" y="235373"/>
                  </a:lnTo>
                  <a:lnTo>
                    <a:pt x="493014" y="236135"/>
                  </a:lnTo>
                  <a:lnTo>
                    <a:pt x="499110" y="237659"/>
                  </a:lnTo>
                  <a:lnTo>
                    <a:pt x="499110" y="213275"/>
                  </a:lnTo>
                  <a:lnTo>
                    <a:pt x="500088" y="213519"/>
                  </a:lnTo>
                  <a:close/>
                </a:path>
                <a:path w="3557270" h="1362075">
                  <a:moveTo>
                    <a:pt x="502158" y="214799"/>
                  </a:moveTo>
                  <a:lnTo>
                    <a:pt x="500088" y="213519"/>
                  </a:lnTo>
                  <a:lnTo>
                    <a:pt x="499110" y="213275"/>
                  </a:lnTo>
                  <a:lnTo>
                    <a:pt x="502158" y="214799"/>
                  </a:lnTo>
                  <a:close/>
                </a:path>
                <a:path w="3557270" h="1362075">
                  <a:moveTo>
                    <a:pt x="502158" y="238421"/>
                  </a:moveTo>
                  <a:lnTo>
                    <a:pt x="502158" y="214799"/>
                  </a:lnTo>
                  <a:lnTo>
                    <a:pt x="499110" y="213275"/>
                  </a:lnTo>
                  <a:lnTo>
                    <a:pt x="499110" y="237659"/>
                  </a:lnTo>
                  <a:lnTo>
                    <a:pt x="502158" y="238421"/>
                  </a:lnTo>
                  <a:close/>
                </a:path>
                <a:path w="3557270" h="1362075">
                  <a:moveTo>
                    <a:pt x="530352" y="226991"/>
                  </a:moveTo>
                  <a:lnTo>
                    <a:pt x="526542" y="220133"/>
                  </a:lnTo>
                  <a:lnTo>
                    <a:pt x="500088" y="213519"/>
                  </a:lnTo>
                  <a:lnTo>
                    <a:pt x="502158" y="214799"/>
                  </a:lnTo>
                  <a:lnTo>
                    <a:pt x="502158" y="238421"/>
                  </a:lnTo>
                  <a:lnTo>
                    <a:pt x="520446" y="242993"/>
                  </a:lnTo>
                  <a:lnTo>
                    <a:pt x="526542" y="239183"/>
                  </a:lnTo>
                  <a:lnTo>
                    <a:pt x="528828" y="233087"/>
                  </a:lnTo>
                  <a:lnTo>
                    <a:pt x="530352" y="226991"/>
                  </a:lnTo>
                  <a:close/>
                </a:path>
                <a:path w="3557270" h="1362075">
                  <a:moveTo>
                    <a:pt x="680466" y="294047"/>
                  </a:moveTo>
                  <a:lnTo>
                    <a:pt x="679704" y="286427"/>
                  </a:lnTo>
                  <a:lnTo>
                    <a:pt x="674370" y="282617"/>
                  </a:lnTo>
                  <a:lnTo>
                    <a:pt x="626364" y="247565"/>
                  </a:lnTo>
                  <a:lnTo>
                    <a:pt x="624840" y="246803"/>
                  </a:lnTo>
                  <a:lnTo>
                    <a:pt x="624078" y="246041"/>
                  </a:lnTo>
                  <a:lnTo>
                    <a:pt x="622554" y="246041"/>
                  </a:lnTo>
                  <a:lnTo>
                    <a:pt x="611124" y="242993"/>
                  </a:lnTo>
                  <a:lnTo>
                    <a:pt x="605028" y="241469"/>
                  </a:lnTo>
                  <a:lnTo>
                    <a:pt x="598170" y="245279"/>
                  </a:lnTo>
                  <a:lnTo>
                    <a:pt x="595122" y="257471"/>
                  </a:lnTo>
                  <a:lnTo>
                    <a:pt x="598932" y="264329"/>
                  </a:lnTo>
                  <a:lnTo>
                    <a:pt x="605028" y="265853"/>
                  </a:lnTo>
                  <a:lnTo>
                    <a:pt x="612648" y="267885"/>
                  </a:lnTo>
                  <a:lnTo>
                    <a:pt x="612648" y="266615"/>
                  </a:lnTo>
                  <a:lnTo>
                    <a:pt x="616458" y="268901"/>
                  </a:lnTo>
                  <a:lnTo>
                    <a:pt x="616458" y="269397"/>
                  </a:lnTo>
                  <a:lnTo>
                    <a:pt x="660654" y="301667"/>
                  </a:lnTo>
                  <a:lnTo>
                    <a:pt x="665988" y="305477"/>
                  </a:lnTo>
                  <a:lnTo>
                    <a:pt x="672846" y="303953"/>
                  </a:lnTo>
                  <a:lnTo>
                    <a:pt x="676656" y="299381"/>
                  </a:lnTo>
                  <a:lnTo>
                    <a:pt x="680466" y="294047"/>
                  </a:lnTo>
                  <a:close/>
                </a:path>
                <a:path w="3557270" h="1362075">
                  <a:moveTo>
                    <a:pt x="616458" y="268901"/>
                  </a:moveTo>
                  <a:lnTo>
                    <a:pt x="612648" y="266615"/>
                  </a:lnTo>
                  <a:lnTo>
                    <a:pt x="615388" y="268616"/>
                  </a:lnTo>
                  <a:lnTo>
                    <a:pt x="616458" y="268901"/>
                  </a:lnTo>
                  <a:close/>
                </a:path>
                <a:path w="3557270" h="1362075">
                  <a:moveTo>
                    <a:pt x="615388" y="268616"/>
                  </a:moveTo>
                  <a:lnTo>
                    <a:pt x="612648" y="266615"/>
                  </a:lnTo>
                  <a:lnTo>
                    <a:pt x="612648" y="267885"/>
                  </a:lnTo>
                  <a:lnTo>
                    <a:pt x="615388" y="268616"/>
                  </a:lnTo>
                  <a:close/>
                </a:path>
                <a:path w="3557270" h="1362075">
                  <a:moveTo>
                    <a:pt x="616458" y="269397"/>
                  </a:moveTo>
                  <a:lnTo>
                    <a:pt x="616458" y="268901"/>
                  </a:lnTo>
                  <a:lnTo>
                    <a:pt x="615388" y="268616"/>
                  </a:lnTo>
                  <a:lnTo>
                    <a:pt x="616458" y="269397"/>
                  </a:lnTo>
                  <a:close/>
                </a:path>
                <a:path w="3557270" h="1362075">
                  <a:moveTo>
                    <a:pt x="811530" y="394631"/>
                  </a:moveTo>
                  <a:lnTo>
                    <a:pt x="810768" y="387011"/>
                  </a:lnTo>
                  <a:lnTo>
                    <a:pt x="806196" y="383201"/>
                  </a:lnTo>
                  <a:lnTo>
                    <a:pt x="751332" y="338243"/>
                  </a:lnTo>
                  <a:lnTo>
                    <a:pt x="745998" y="334433"/>
                  </a:lnTo>
                  <a:lnTo>
                    <a:pt x="738378" y="335195"/>
                  </a:lnTo>
                  <a:lnTo>
                    <a:pt x="734568" y="339767"/>
                  </a:lnTo>
                  <a:lnTo>
                    <a:pt x="730758" y="345101"/>
                  </a:lnTo>
                  <a:lnTo>
                    <a:pt x="731520" y="352721"/>
                  </a:lnTo>
                  <a:lnTo>
                    <a:pt x="736092" y="356531"/>
                  </a:lnTo>
                  <a:lnTo>
                    <a:pt x="790956" y="401489"/>
                  </a:lnTo>
                  <a:lnTo>
                    <a:pt x="796290" y="405299"/>
                  </a:lnTo>
                  <a:lnTo>
                    <a:pt x="803148" y="404537"/>
                  </a:lnTo>
                  <a:lnTo>
                    <a:pt x="807720" y="399203"/>
                  </a:lnTo>
                  <a:lnTo>
                    <a:pt x="811530" y="394631"/>
                  </a:lnTo>
                  <a:close/>
                </a:path>
                <a:path w="3557270" h="1362075">
                  <a:moveTo>
                    <a:pt x="941832" y="495215"/>
                  </a:moveTo>
                  <a:lnTo>
                    <a:pt x="941070" y="487595"/>
                  </a:lnTo>
                  <a:lnTo>
                    <a:pt x="935736" y="483785"/>
                  </a:lnTo>
                  <a:lnTo>
                    <a:pt x="878586" y="441875"/>
                  </a:lnTo>
                  <a:lnTo>
                    <a:pt x="873252" y="438065"/>
                  </a:lnTo>
                  <a:lnTo>
                    <a:pt x="866394" y="438827"/>
                  </a:lnTo>
                  <a:lnTo>
                    <a:pt x="858774" y="449495"/>
                  </a:lnTo>
                  <a:lnTo>
                    <a:pt x="859536" y="457115"/>
                  </a:lnTo>
                  <a:lnTo>
                    <a:pt x="864870" y="460925"/>
                  </a:lnTo>
                  <a:lnTo>
                    <a:pt x="922020" y="502835"/>
                  </a:lnTo>
                  <a:lnTo>
                    <a:pt x="927354" y="506645"/>
                  </a:lnTo>
                  <a:lnTo>
                    <a:pt x="934212" y="505883"/>
                  </a:lnTo>
                  <a:lnTo>
                    <a:pt x="941832" y="495215"/>
                  </a:lnTo>
                  <a:close/>
                </a:path>
                <a:path w="3557270" h="1362075">
                  <a:moveTo>
                    <a:pt x="1075944" y="591989"/>
                  </a:moveTo>
                  <a:lnTo>
                    <a:pt x="1074420" y="584369"/>
                  </a:lnTo>
                  <a:lnTo>
                    <a:pt x="1069086" y="580559"/>
                  </a:lnTo>
                  <a:lnTo>
                    <a:pt x="1011936" y="539411"/>
                  </a:lnTo>
                  <a:lnTo>
                    <a:pt x="1006602" y="535601"/>
                  </a:lnTo>
                  <a:lnTo>
                    <a:pt x="998982" y="537125"/>
                  </a:lnTo>
                  <a:lnTo>
                    <a:pt x="991362" y="547793"/>
                  </a:lnTo>
                  <a:lnTo>
                    <a:pt x="992886" y="554651"/>
                  </a:lnTo>
                  <a:lnTo>
                    <a:pt x="998220" y="558461"/>
                  </a:lnTo>
                  <a:lnTo>
                    <a:pt x="1055370" y="599609"/>
                  </a:lnTo>
                  <a:lnTo>
                    <a:pt x="1060704" y="603419"/>
                  </a:lnTo>
                  <a:lnTo>
                    <a:pt x="1068324" y="602657"/>
                  </a:lnTo>
                  <a:lnTo>
                    <a:pt x="1075944" y="591989"/>
                  </a:lnTo>
                  <a:close/>
                </a:path>
                <a:path w="3557270" h="1362075">
                  <a:moveTo>
                    <a:pt x="1214628" y="678857"/>
                  </a:moveTo>
                  <a:lnTo>
                    <a:pt x="1213104" y="671999"/>
                  </a:lnTo>
                  <a:lnTo>
                    <a:pt x="1207770" y="668189"/>
                  </a:lnTo>
                  <a:lnTo>
                    <a:pt x="1146048" y="632375"/>
                  </a:lnTo>
                  <a:lnTo>
                    <a:pt x="1140714" y="629327"/>
                  </a:lnTo>
                  <a:lnTo>
                    <a:pt x="1133856" y="631613"/>
                  </a:lnTo>
                  <a:lnTo>
                    <a:pt x="1130046" y="636947"/>
                  </a:lnTo>
                  <a:lnTo>
                    <a:pt x="1126998" y="642281"/>
                  </a:lnTo>
                  <a:lnTo>
                    <a:pt x="1128522" y="649901"/>
                  </a:lnTo>
                  <a:lnTo>
                    <a:pt x="1134618" y="652949"/>
                  </a:lnTo>
                  <a:lnTo>
                    <a:pt x="1195578" y="688763"/>
                  </a:lnTo>
                  <a:lnTo>
                    <a:pt x="1200912" y="691811"/>
                  </a:lnTo>
                  <a:lnTo>
                    <a:pt x="1208532" y="690287"/>
                  </a:lnTo>
                  <a:lnTo>
                    <a:pt x="1211580" y="684953"/>
                  </a:lnTo>
                  <a:lnTo>
                    <a:pt x="1214628" y="678857"/>
                  </a:lnTo>
                  <a:close/>
                </a:path>
                <a:path w="3557270" h="1362075">
                  <a:moveTo>
                    <a:pt x="1360170" y="757343"/>
                  </a:moveTo>
                  <a:lnTo>
                    <a:pt x="1357884" y="749723"/>
                  </a:lnTo>
                  <a:lnTo>
                    <a:pt x="1351788" y="746675"/>
                  </a:lnTo>
                  <a:lnTo>
                    <a:pt x="1289304" y="713909"/>
                  </a:lnTo>
                  <a:lnTo>
                    <a:pt x="1283970" y="710861"/>
                  </a:lnTo>
                  <a:lnTo>
                    <a:pt x="1276350" y="713147"/>
                  </a:lnTo>
                  <a:lnTo>
                    <a:pt x="1273302" y="718481"/>
                  </a:lnTo>
                  <a:lnTo>
                    <a:pt x="1270254" y="724577"/>
                  </a:lnTo>
                  <a:lnTo>
                    <a:pt x="1272540" y="731435"/>
                  </a:lnTo>
                  <a:lnTo>
                    <a:pt x="1278636" y="734483"/>
                  </a:lnTo>
                  <a:lnTo>
                    <a:pt x="1341120" y="768011"/>
                  </a:lnTo>
                  <a:lnTo>
                    <a:pt x="1346454" y="771059"/>
                  </a:lnTo>
                  <a:lnTo>
                    <a:pt x="1354074" y="768773"/>
                  </a:lnTo>
                  <a:lnTo>
                    <a:pt x="1357122" y="762677"/>
                  </a:lnTo>
                  <a:lnTo>
                    <a:pt x="1360170" y="757343"/>
                  </a:lnTo>
                  <a:close/>
                </a:path>
                <a:path w="3557270" h="1362075">
                  <a:moveTo>
                    <a:pt x="1502664" y="841163"/>
                  </a:moveTo>
                  <a:lnTo>
                    <a:pt x="1500378" y="833543"/>
                  </a:lnTo>
                  <a:lnTo>
                    <a:pt x="1495044" y="830495"/>
                  </a:lnTo>
                  <a:lnTo>
                    <a:pt x="1491996" y="828971"/>
                  </a:lnTo>
                  <a:lnTo>
                    <a:pt x="1434084" y="794681"/>
                  </a:lnTo>
                  <a:lnTo>
                    <a:pt x="1428750" y="790871"/>
                  </a:lnTo>
                  <a:lnTo>
                    <a:pt x="1421130" y="793157"/>
                  </a:lnTo>
                  <a:lnTo>
                    <a:pt x="1418082" y="798491"/>
                  </a:lnTo>
                  <a:lnTo>
                    <a:pt x="1414272" y="804587"/>
                  </a:lnTo>
                  <a:lnTo>
                    <a:pt x="1416558" y="811445"/>
                  </a:lnTo>
                  <a:lnTo>
                    <a:pt x="1421892" y="814493"/>
                  </a:lnTo>
                  <a:lnTo>
                    <a:pt x="1479804" y="848783"/>
                  </a:lnTo>
                  <a:lnTo>
                    <a:pt x="1482852" y="851069"/>
                  </a:lnTo>
                  <a:lnTo>
                    <a:pt x="1488948" y="854117"/>
                  </a:lnTo>
                  <a:lnTo>
                    <a:pt x="1495806" y="852593"/>
                  </a:lnTo>
                  <a:lnTo>
                    <a:pt x="1498854" y="846497"/>
                  </a:lnTo>
                  <a:lnTo>
                    <a:pt x="1502664" y="841163"/>
                  </a:lnTo>
                  <a:close/>
                </a:path>
                <a:path w="3557270" h="1362075">
                  <a:moveTo>
                    <a:pt x="1645158" y="922697"/>
                  </a:moveTo>
                  <a:lnTo>
                    <a:pt x="1642872" y="915839"/>
                  </a:lnTo>
                  <a:lnTo>
                    <a:pt x="1637538" y="912791"/>
                  </a:lnTo>
                  <a:lnTo>
                    <a:pt x="1616202" y="901361"/>
                  </a:lnTo>
                  <a:lnTo>
                    <a:pt x="1576578" y="877739"/>
                  </a:lnTo>
                  <a:lnTo>
                    <a:pt x="1570482" y="874691"/>
                  </a:lnTo>
                  <a:lnTo>
                    <a:pt x="1563624" y="876215"/>
                  </a:lnTo>
                  <a:lnTo>
                    <a:pt x="1559814" y="882311"/>
                  </a:lnTo>
                  <a:lnTo>
                    <a:pt x="1556766" y="887645"/>
                  </a:lnTo>
                  <a:lnTo>
                    <a:pt x="1559052" y="895265"/>
                  </a:lnTo>
                  <a:lnTo>
                    <a:pt x="1564386" y="898313"/>
                  </a:lnTo>
                  <a:lnTo>
                    <a:pt x="1604010" y="921935"/>
                  </a:lnTo>
                  <a:lnTo>
                    <a:pt x="1626108" y="933365"/>
                  </a:lnTo>
                  <a:lnTo>
                    <a:pt x="1632204" y="936413"/>
                  </a:lnTo>
                  <a:lnTo>
                    <a:pt x="1639062" y="934127"/>
                  </a:lnTo>
                  <a:lnTo>
                    <a:pt x="1642110" y="928793"/>
                  </a:lnTo>
                  <a:lnTo>
                    <a:pt x="1645158" y="922697"/>
                  </a:lnTo>
                  <a:close/>
                </a:path>
                <a:path w="3557270" h="1362075">
                  <a:moveTo>
                    <a:pt x="1792224" y="998135"/>
                  </a:moveTo>
                  <a:lnTo>
                    <a:pt x="1789176" y="990515"/>
                  </a:lnTo>
                  <a:lnTo>
                    <a:pt x="1783842" y="988229"/>
                  </a:lnTo>
                  <a:lnTo>
                    <a:pt x="1739646" y="966893"/>
                  </a:lnTo>
                  <a:lnTo>
                    <a:pt x="1720596" y="956987"/>
                  </a:lnTo>
                  <a:lnTo>
                    <a:pt x="1715262" y="953939"/>
                  </a:lnTo>
                  <a:lnTo>
                    <a:pt x="1707642" y="955463"/>
                  </a:lnTo>
                  <a:lnTo>
                    <a:pt x="1701546" y="967655"/>
                  </a:lnTo>
                  <a:lnTo>
                    <a:pt x="1703832" y="974513"/>
                  </a:lnTo>
                  <a:lnTo>
                    <a:pt x="1709928" y="977561"/>
                  </a:lnTo>
                  <a:lnTo>
                    <a:pt x="1728216" y="987467"/>
                  </a:lnTo>
                  <a:lnTo>
                    <a:pt x="1773174" y="1009565"/>
                  </a:lnTo>
                  <a:lnTo>
                    <a:pt x="1779270" y="1011851"/>
                  </a:lnTo>
                  <a:lnTo>
                    <a:pt x="1786128" y="1009565"/>
                  </a:lnTo>
                  <a:lnTo>
                    <a:pt x="1789176" y="1003469"/>
                  </a:lnTo>
                  <a:lnTo>
                    <a:pt x="1792224" y="998135"/>
                  </a:lnTo>
                  <a:close/>
                </a:path>
                <a:path w="3557270" h="1362075">
                  <a:moveTo>
                    <a:pt x="1941576" y="1067477"/>
                  </a:moveTo>
                  <a:lnTo>
                    <a:pt x="1938528" y="1059857"/>
                  </a:lnTo>
                  <a:lnTo>
                    <a:pt x="1933194" y="1057571"/>
                  </a:lnTo>
                  <a:lnTo>
                    <a:pt x="1868424" y="1028615"/>
                  </a:lnTo>
                  <a:lnTo>
                    <a:pt x="1862328" y="1026329"/>
                  </a:lnTo>
                  <a:lnTo>
                    <a:pt x="1855470" y="1028615"/>
                  </a:lnTo>
                  <a:lnTo>
                    <a:pt x="1852422" y="1034711"/>
                  </a:lnTo>
                  <a:lnTo>
                    <a:pt x="1850136" y="1040807"/>
                  </a:lnTo>
                  <a:lnTo>
                    <a:pt x="1852422" y="1047665"/>
                  </a:lnTo>
                  <a:lnTo>
                    <a:pt x="1858518" y="1050713"/>
                  </a:lnTo>
                  <a:lnTo>
                    <a:pt x="1923288" y="1078907"/>
                  </a:lnTo>
                  <a:lnTo>
                    <a:pt x="1929384" y="1081955"/>
                  </a:lnTo>
                  <a:lnTo>
                    <a:pt x="1936242" y="1078907"/>
                  </a:lnTo>
                  <a:lnTo>
                    <a:pt x="1938528" y="1072811"/>
                  </a:lnTo>
                  <a:lnTo>
                    <a:pt x="1941576" y="1067477"/>
                  </a:lnTo>
                  <a:close/>
                </a:path>
                <a:path w="3557270" h="1362075">
                  <a:moveTo>
                    <a:pt x="2094738" y="1126151"/>
                  </a:moveTo>
                  <a:lnTo>
                    <a:pt x="2091690" y="1120055"/>
                  </a:lnTo>
                  <a:lnTo>
                    <a:pt x="2085594" y="1117769"/>
                  </a:lnTo>
                  <a:lnTo>
                    <a:pt x="2019300" y="1093385"/>
                  </a:lnTo>
                  <a:lnTo>
                    <a:pt x="2013204" y="1091099"/>
                  </a:lnTo>
                  <a:lnTo>
                    <a:pt x="2006346" y="1094147"/>
                  </a:lnTo>
                  <a:lnTo>
                    <a:pt x="2001774" y="1106339"/>
                  </a:lnTo>
                  <a:lnTo>
                    <a:pt x="2004822" y="1113197"/>
                  </a:lnTo>
                  <a:lnTo>
                    <a:pt x="2010918" y="1115483"/>
                  </a:lnTo>
                  <a:lnTo>
                    <a:pt x="2077974" y="1139867"/>
                  </a:lnTo>
                  <a:lnTo>
                    <a:pt x="2084070" y="1142153"/>
                  </a:lnTo>
                  <a:lnTo>
                    <a:pt x="2090166" y="1138343"/>
                  </a:lnTo>
                  <a:lnTo>
                    <a:pt x="2094738" y="1126151"/>
                  </a:lnTo>
                  <a:close/>
                </a:path>
                <a:path w="3557270" h="1362075">
                  <a:moveTo>
                    <a:pt x="2251710" y="1177205"/>
                  </a:moveTo>
                  <a:lnTo>
                    <a:pt x="2247900" y="1170347"/>
                  </a:lnTo>
                  <a:lnTo>
                    <a:pt x="2232660" y="1166537"/>
                  </a:lnTo>
                  <a:lnTo>
                    <a:pt x="2174748" y="1147487"/>
                  </a:lnTo>
                  <a:lnTo>
                    <a:pt x="2168652" y="1145201"/>
                  </a:lnTo>
                  <a:lnTo>
                    <a:pt x="2161794" y="1149011"/>
                  </a:lnTo>
                  <a:lnTo>
                    <a:pt x="2159508" y="1155107"/>
                  </a:lnTo>
                  <a:lnTo>
                    <a:pt x="2157984" y="1161203"/>
                  </a:lnTo>
                  <a:lnTo>
                    <a:pt x="2161032" y="1168061"/>
                  </a:lnTo>
                  <a:lnTo>
                    <a:pt x="2167128" y="1169585"/>
                  </a:lnTo>
                  <a:lnTo>
                    <a:pt x="2225802" y="1188635"/>
                  </a:lnTo>
                  <a:lnTo>
                    <a:pt x="2234946" y="1191683"/>
                  </a:lnTo>
                  <a:lnTo>
                    <a:pt x="2241804" y="1193207"/>
                  </a:lnTo>
                  <a:lnTo>
                    <a:pt x="2247900" y="1189397"/>
                  </a:lnTo>
                  <a:lnTo>
                    <a:pt x="2249424" y="1183301"/>
                  </a:lnTo>
                  <a:lnTo>
                    <a:pt x="2251710" y="1177205"/>
                  </a:lnTo>
                  <a:close/>
                </a:path>
                <a:path w="3557270" h="1362075">
                  <a:moveTo>
                    <a:pt x="2410968" y="1217591"/>
                  </a:moveTo>
                  <a:lnTo>
                    <a:pt x="2407158" y="1211495"/>
                  </a:lnTo>
                  <a:lnTo>
                    <a:pt x="2356104" y="1200065"/>
                  </a:lnTo>
                  <a:lnTo>
                    <a:pt x="2332482" y="1193969"/>
                  </a:lnTo>
                  <a:lnTo>
                    <a:pt x="2326386" y="1192445"/>
                  </a:lnTo>
                  <a:lnTo>
                    <a:pt x="2319528" y="1195493"/>
                  </a:lnTo>
                  <a:lnTo>
                    <a:pt x="2318004" y="1202351"/>
                  </a:lnTo>
                  <a:lnTo>
                    <a:pt x="2316480" y="1208447"/>
                  </a:lnTo>
                  <a:lnTo>
                    <a:pt x="2319528" y="1214543"/>
                  </a:lnTo>
                  <a:lnTo>
                    <a:pt x="2326386" y="1216829"/>
                  </a:lnTo>
                  <a:lnTo>
                    <a:pt x="2349246" y="1222925"/>
                  </a:lnTo>
                  <a:lnTo>
                    <a:pt x="2395728" y="1232831"/>
                  </a:lnTo>
                  <a:lnTo>
                    <a:pt x="2401824" y="1234355"/>
                  </a:lnTo>
                  <a:lnTo>
                    <a:pt x="2407920" y="1230545"/>
                  </a:lnTo>
                  <a:lnTo>
                    <a:pt x="2409444" y="1223687"/>
                  </a:lnTo>
                  <a:lnTo>
                    <a:pt x="2410968" y="1217591"/>
                  </a:lnTo>
                  <a:close/>
                </a:path>
                <a:path w="3557270" h="1362075">
                  <a:moveTo>
                    <a:pt x="2572512" y="1250357"/>
                  </a:moveTo>
                  <a:lnTo>
                    <a:pt x="2568702" y="1244261"/>
                  </a:lnTo>
                  <a:lnTo>
                    <a:pt x="2561844" y="1243499"/>
                  </a:lnTo>
                  <a:lnTo>
                    <a:pt x="2492502" y="1229783"/>
                  </a:lnTo>
                  <a:lnTo>
                    <a:pt x="2486406" y="1228259"/>
                  </a:lnTo>
                  <a:lnTo>
                    <a:pt x="2480310" y="1232069"/>
                  </a:lnTo>
                  <a:lnTo>
                    <a:pt x="2478786" y="1238927"/>
                  </a:lnTo>
                  <a:lnTo>
                    <a:pt x="2477262" y="1245023"/>
                  </a:lnTo>
                  <a:lnTo>
                    <a:pt x="2481834" y="1251119"/>
                  </a:lnTo>
                  <a:lnTo>
                    <a:pt x="2487930" y="1252643"/>
                  </a:lnTo>
                  <a:lnTo>
                    <a:pt x="2557272" y="1266359"/>
                  </a:lnTo>
                  <a:lnTo>
                    <a:pt x="2564130" y="1267883"/>
                  </a:lnTo>
                  <a:lnTo>
                    <a:pt x="2570226" y="1263311"/>
                  </a:lnTo>
                  <a:lnTo>
                    <a:pt x="2570988" y="1257215"/>
                  </a:lnTo>
                  <a:lnTo>
                    <a:pt x="2572512" y="1250357"/>
                  </a:lnTo>
                  <a:close/>
                </a:path>
                <a:path w="3557270" h="1362075">
                  <a:moveTo>
                    <a:pt x="2734818" y="1277789"/>
                  </a:moveTo>
                  <a:lnTo>
                    <a:pt x="2731008" y="1271693"/>
                  </a:lnTo>
                  <a:lnTo>
                    <a:pt x="2724150" y="1270931"/>
                  </a:lnTo>
                  <a:lnTo>
                    <a:pt x="2654046" y="1259501"/>
                  </a:lnTo>
                  <a:lnTo>
                    <a:pt x="2647950" y="1258739"/>
                  </a:lnTo>
                  <a:lnTo>
                    <a:pt x="2641854" y="1262549"/>
                  </a:lnTo>
                  <a:lnTo>
                    <a:pt x="2641092" y="1269407"/>
                  </a:lnTo>
                  <a:lnTo>
                    <a:pt x="2639568" y="1275503"/>
                  </a:lnTo>
                  <a:lnTo>
                    <a:pt x="2644140" y="1281599"/>
                  </a:lnTo>
                  <a:lnTo>
                    <a:pt x="2650998" y="1283123"/>
                  </a:lnTo>
                  <a:lnTo>
                    <a:pt x="2720340" y="1293791"/>
                  </a:lnTo>
                  <a:lnTo>
                    <a:pt x="2727198" y="1295315"/>
                  </a:lnTo>
                  <a:lnTo>
                    <a:pt x="2733294" y="1290743"/>
                  </a:lnTo>
                  <a:lnTo>
                    <a:pt x="2734056" y="1283885"/>
                  </a:lnTo>
                  <a:lnTo>
                    <a:pt x="2734818" y="1277789"/>
                  </a:lnTo>
                  <a:close/>
                </a:path>
                <a:path w="3557270" h="1362075">
                  <a:moveTo>
                    <a:pt x="2898648" y="1296839"/>
                  </a:moveTo>
                  <a:lnTo>
                    <a:pt x="2898648" y="1289981"/>
                  </a:lnTo>
                  <a:lnTo>
                    <a:pt x="2894076" y="1284647"/>
                  </a:lnTo>
                  <a:lnTo>
                    <a:pt x="2887980" y="1283885"/>
                  </a:lnTo>
                  <a:lnTo>
                    <a:pt x="2849118" y="1281599"/>
                  </a:lnTo>
                  <a:lnTo>
                    <a:pt x="2817114" y="1278551"/>
                  </a:lnTo>
                  <a:lnTo>
                    <a:pt x="2811018" y="1278551"/>
                  </a:lnTo>
                  <a:lnTo>
                    <a:pt x="2804922" y="1283123"/>
                  </a:lnTo>
                  <a:lnTo>
                    <a:pt x="2804922" y="1289219"/>
                  </a:lnTo>
                  <a:lnTo>
                    <a:pt x="2804160" y="1296077"/>
                  </a:lnTo>
                  <a:lnTo>
                    <a:pt x="2808732" y="1301411"/>
                  </a:lnTo>
                  <a:lnTo>
                    <a:pt x="2815590" y="1302173"/>
                  </a:lnTo>
                  <a:lnTo>
                    <a:pt x="2847594" y="1305221"/>
                  </a:lnTo>
                  <a:lnTo>
                    <a:pt x="2885694" y="1307507"/>
                  </a:lnTo>
                  <a:lnTo>
                    <a:pt x="2892552" y="1308269"/>
                  </a:lnTo>
                  <a:lnTo>
                    <a:pt x="2897886" y="1302935"/>
                  </a:lnTo>
                  <a:lnTo>
                    <a:pt x="2898648" y="1296839"/>
                  </a:lnTo>
                  <a:close/>
                </a:path>
                <a:path w="3557270" h="1362075">
                  <a:moveTo>
                    <a:pt x="3064002" y="1301411"/>
                  </a:moveTo>
                  <a:lnTo>
                    <a:pt x="3058668" y="1296077"/>
                  </a:lnTo>
                  <a:lnTo>
                    <a:pt x="3052572" y="1295315"/>
                  </a:lnTo>
                  <a:lnTo>
                    <a:pt x="2981706" y="1290743"/>
                  </a:lnTo>
                  <a:lnTo>
                    <a:pt x="2974848" y="1289981"/>
                  </a:lnTo>
                  <a:lnTo>
                    <a:pt x="2969514" y="1295315"/>
                  </a:lnTo>
                  <a:lnTo>
                    <a:pt x="2968752" y="1301411"/>
                  </a:lnTo>
                  <a:lnTo>
                    <a:pt x="2968752" y="1308269"/>
                  </a:lnTo>
                  <a:lnTo>
                    <a:pt x="2973324" y="1313603"/>
                  </a:lnTo>
                  <a:lnTo>
                    <a:pt x="2980182" y="1314365"/>
                  </a:lnTo>
                  <a:lnTo>
                    <a:pt x="3050286" y="1318937"/>
                  </a:lnTo>
                  <a:lnTo>
                    <a:pt x="3057144" y="1318937"/>
                  </a:lnTo>
                  <a:lnTo>
                    <a:pt x="3062478" y="1314365"/>
                  </a:lnTo>
                  <a:lnTo>
                    <a:pt x="3063240" y="1307507"/>
                  </a:lnTo>
                  <a:lnTo>
                    <a:pt x="3064002" y="1301411"/>
                  </a:lnTo>
                  <a:close/>
                </a:path>
                <a:path w="3557270" h="1362075">
                  <a:moveTo>
                    <a:pt x="3227832" y="1321223"/>
                  </a:moveTo>
                  <a:lnTo>
                    <a:pt x="3223260" y="1315127"/>
                  </a:lnTo>
                  <a:lnTo>
                    <a:pt x="3217164" y="1314365"/>
                  </a:lnTo>
                  <a:lnTo>
                    <a:pt x="3147060" y="1305221"/>
                  </a:lnTo>
                  <a:lnTo>
                    <a:pt x="3140202" y="1304459"/>
                  </a:lnTo>
                  <a:lnTo>
                    <a:pt x="3134106" y="1309031"/>
                  </a:lnTo>
                  <a:lnTo>
                    <a:pt x="3133344" y="1315127"/>
                  </a:lnTo>
                  <a:lnTo>
                    <a:pt x="3132582" y="1321985"/>
                  </a:lnTo>
                  <a:lnTo>
                    <a:pt x="3137154" y="1327319"/>
                  </a:lnTo>
                  <a:lnTo>
                    <a:pt x="3143250" y="1328081"/>
                  </a:lnTo>
                  <a:lnTo>
                    <a:pt x="3213354" y="1337987"/>
                  </a:lnTo>
                  <a:lnTo>
                    <a:pt x="3220212" y="1338749"/>
                  </a:lnTo>
                  <a:lnTo>
                    <a:pt x="3226308" y="1334177"/>
                  </a:lnTo>
                  <a:lnTo>
                    <a:pt x="3227070" y="1328081"/>
                  </a:lnTo>
                  <a:lnTo>
                    <a:pt x="3227832" y="1321223"/>
                  </a:lnTo>
                  <a:close/>
                </a:path>
                <a:path w="3557270" h="1362075">
                  <a:moveTo>
                    <a:pt x="3391662" y="1339511"/>
                  </a:moveTo>
                  <a:lnTo>
                    <a:pt x="3391662" y="1332653"/>
                  </a:lnTo>
                  <a:lnTo>
                    <a:pt x="3387090" y="1327319"/>
                  </a:lnTo>
                  <a:lnTo>
                    <a:pt x="3380994" y="1326557"/>
                  </a:lnTo>
                  <a:lnTo>
                    <a:pt x="3342894" y="1324169"/>
                  </a:lnTo>
                  <a:lnTo>
                    <a:pt x="3310128" y="1321985"/>
                  </a:lnTo>
                  <a:lnTo>
                    <a:pt x="3304032" y="1321223"/>
                  </a:lnTo>
                  <a:lnTo>
                    <a:pt x="3297936" y="1325795"/>
                  </a:lnTo>
                  <a:lnTo>
                    <a:pt x="3297174" y="1332653"/>
                  </a:lnTo>
                  <a:lnTo>
                    <a:pt x="3297174" y="1338749"/>
                  </a:lnTo>
                  <a:lnTo>
                    <a:pt x="3301746" y="1344845"/>
                  </a:lnTo>
                  <a:lnTo>
                    <a:pt x="3308604" y="1345607"/>
                  </a:lnTo>
                  <a:lnTo>
                    <a:pt x="3344418" y="1347990"/>
                  </a:lnTo>
                  <a:lnTo>
                    <a:pt x="3378708" y="1350179"/>
                  </a:lnTo>
                  <a:lnTo>
                    <a:pt x="3385566" y="1350941"/>
                  </a:lnTo>
                  <a:lnTo>
                    <a:pt x="3390900" y="1345607"/>
                  </a:lnTo>
                  <a:lnTo>
                    <a:pt x="3391662" y="1339511"/>
                  </a:lnTo>
                  <a:close/>
                </a:path>
                <a:path w="3557270" h="1362075">
                  <a:moveTo>
                    <a:pt x="3557016" y="1344083"/>
                  </a:moveTo>
                  <a:lnTo>
                    <a:pt x="3551682" y="1337987"/>
                  </a:lnTo>
                  <a:lnTo>
                    <a:pt x="3544062" y="1337889"/>
                  </a:lnTo>
                  <a:lnTo>
                    <a:pt x="3474720" y="1333415"/>
                  </a:lnTo>
                  <a:lnTo>
                    <a:pt x="3467862" y="1332653"/>
                  </a:lnTo>
                  <a:lnTo>
                    <a:pt x="3462528" y="1337225"/>
                  </a:lnTo>
                  <a:lnTo>
                    <a:pt x="3462528" y="1344083"/>
                  </a:lnTo>
                  <a:lnTo>
                    <a:pt x="3461766" y="1350179"/>
                  </a:lnTo>
                  <a:lnTo>
                    <a:pt x="3466338" y="1356275"/>
                  </a:lnTo>
                  <a:lnTo>
                    <a:pt x="3474720" y="1356390"/>
                  </a:lnTo>
                  <a:lnTo>
                    <a:pt x="3544062" y="1361609"/>
                  </a:lnTo>
                  <a:lnTo>
                    <a:pt x="3550158" y="1361609"/>
                  </a:lnTo>
                  <a:lnTo>
                    <a:pt x="3555492" y="1357037"/>
                  </a:lnTo>
                  <a:lnTo>
                    <a:pt x="3556254" y="1350179"/>
                  </a:lnTo>
                  <a:lnTo>
                    <a:pt x="3557016" y="1344083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5997702" y="3589949"/>
              <a:ext cx="622935" cy="261620"/>
            </a:xfrm>
            <a:custGeom>
              <a:avLst/>
              <a:gdLst/>
              <a:ahLst/>
              <a:cxnLst/>
              <a:rect l="l" t="t" r="r" b="b"/>
              <a:pathLst>
                <a:path w="622934" h="261620">
                  <a:moveTo>
                    <a:pt x="622554" y="130134"/>
                  </a:moveTo>
                  <a:lnTo>
                    <a:pt x="607597" y="90502"/>
                  </a:lnTo>
                  <a:lnTo>
                    <a:pt x="555905" y="48420"/>
                  </a:lnTo>
                  <a:lnTo>
                    <a:pt x="519960" y="32248"/>
                  </a:lnTo>
                  <a:lnTo>
                    <a:pt x="478824" y="19321"/>
                  </a:lnTo>
                  <a:lnTo>
                    <a:pt x="433655" y="9635"/>
                  </a:lnTo>
                  <a:lnTo>
                    <a:pt x="385610" y="3189"/>
                  </a:lnTo>
                  <a:lnTo>
                    <a:pt x="337959" y="117"/>
                  </a:lnTo>
                  <a:lnTo>
                    <a:pt x="299079" y="0"/>
                  </a:lnTo>
                  <a:lnTo>
                    <a:pt x="283831" y="117"/>
                  </a:lnTo>
                  <a:lnTo>
                    <a:pt x="235789" y="3266"/>
                  </a:lnTo>
                  <a:lnTo>
                    <a:pt x="187810" y="9756"/>
                  </a:lnTo>
                  <a:lnTo>
                    <a:pt x="142740" y="19474"/>
                  </a:lnTo>
                  <a:lnTo>
                    <a:pt x="101736" y="32419"/>
                  </a:lnTo>
                  <a:lnTo>
                    <a:pt x="65956" y="48588"/>
                  </a:lnTo>
                  <a:lnTo>
                    <a:pt x="14692" y="90590"/>
                  </a:lnTo>
                  <a:lnTo>
                    <a:pt x="0" y="123276"/>
                  </a:lnTo>
                  <a:lnTo>
                    <a:pt x="0" y="137754"/>
                  </a:lnTo>
                  <a:lnTo>
                    <a:pt x="1524" y="144612"/>
                  </a:lnTo>
                  <a:lnTo>
                    <a:pt x="6096" y="158328"/>
                  </a:lnTo>
                  <a:lnTo>
                    <a:pt x="9906" y="162641"/>
                  </a:lnTo>
                  <a:lnTo>
                    <a:pt x="9906" y="130134"/>
                  </a:lnTo>
                  <a:lnTo>
                    <a:pt x="9950" y="130493"/>
                  </a:lnTo>
                  <a:lnTo>
                    <a:pt x="10668" y="124038"/>
                  </a:lnTo>
                  <a:lnTo>
                    <a:pt x="10668" y="124800"/>
                  </a:lnTo>
                  <a:lnTo>
                    <a:pt x="11430" y="118704"/>
                  </a:lnTo>
                  <a:lnTo>
                    <a:pt x="12954" y="114640"/>
                  </a:lnTo>
                  <a:lnTo>
                    <a:pt x="12954" y="113370"/>
                  </a:lnTo>
                  <a:lnTo>
                    <a:pt x="19049" y="101178"/>
                  </a:lnTo>
                  <a:lnTo>
                    <a:pt x="19049" y="101940"/>
                  </a:lnTo>
                  <a:lnTo>
                    <a:pt x="22859" y="95844"/>
                  </a:lnTo>
                  <a:lnTo>
                    <a:pt x="27432" y="90510"/>
                  </a:lnTo>
                  <a:lnTo>
                    <a:pt x="32766" y="85176"/>
                  </a:lnTo>
                  <a:lnTo>
                    <a:pt x="38099" y="80509"/>
                  </a:lnTo>
                  <a:lnTo>
                    <a:pt x="38099" y="79842"/>
                  </a:lnTo>
                  <a:lnTo>
                    <a:pt x="44957" y="74508"/>
                  </a:lnTo>
                  <a:lnTo>
                    <a:pt x="51816" y="69707"/>
                  </a:lnTo>
                  <a:lnTo>
                    <a:pt x="51816" y="69174"/>
                  </a:lnTo>
                  <a:lnTo>
                    <a:pt x="60198" y="64602"/>
                  </a:lnTo>
                  <a:lnTo>
                    <a:pt x="68580" y="59268"/>
                  </a:lnTo>
                  <a:lnTo>
                    <a:pt x="68580" y="59586"/>
                  </a:lnTo>
                  <a:lnTo>
                    <a:pt x="76962" y="54696"/>
                  </a:lnTo>
                  <a:lnTo>
                    <a:pt x="86868" y="50124"/>
                  </a:lnTo>
                  <a:lnTo>
                    <a:pt x="86868" y="50886"/>
                  </a:lnTo>
                  <a:lnTo>
                    <a:pt x="96774" y="46314"/>
                  </a:lnTo>
                  <a:lnTo>
                    <a:pt x="107442" y="41742"/>
                  </a:lnTo>
                  <a:lnTo>
                    <a:pt x="107442" y="42199"/>
                  </a:lnTo>
                  <a:lnTo>
                    <a:pt x="118110" y="37932"/>
                  </a:lnTo>
                  <a:lnTo>
                    <a:pt x="129539" y="34122"/>
                  </a:lnTo>
                  <a:lnTo>
                    <a:pt x="129539" y="34884"/>
                  </a:lnTo>
                  <a:lnTo>
                    <a:pt x="140970" y="31074"/>
                  </a:lnTo>
                  <a:lnTo>
                    <a:pt x="153162" y="28205"/>
                  </a:lnTo>
                  <a:lnTo>
                    <a:pt x="153162" y="28026"/>
                  </a:lnTo>
                  <a:lnTo>
                    <a:pt x="179070" y="21930"/>
                  </a:lnTo>
                  <a:lnTo>
                    <a:pt x="206502" y="17358"/>
                  </a:lnTo>
                  <a:lnTo>
                    <a:pt x="220979" y="15072"/>
                  </a:lnTo>
                  <a:lnTo>
                    <a:pt x="234696" y="13628"/>
                  </a:lnTo>
                  <a:lnTo>
                    <a:pt x="249936" y="12024"/>
                  </a:lnTo>
                  <a:lnTo>
                    <a:pt x="264414" y="11300"/>
                  </a:lnTo>
                  <a:lnTo>
                    <a:pt x="279654" y="10500"/>
                  </a:lnTo>
                  <a:lnTo>
                    <a:pt x="299079" y="9715"/>
                  </a:lnTo>
                  <a:lnTo>
                    <a:pt x="318520" y="9681"/>
                  </a:lnTo>
                  <a:lnTo>
                    <a:pt x="337959" y="10246"/>
                  </a:lnTo>
                  <a:lnTo>
                    <a:pt x="358140" y="11300"/>
                  </a:lnTo>
                  <a:lnTo>
                    <a:pt x="371856" y="11986"/>
                  </a:lnTo>
                  <a:lnTo>
                    <a:pt x="372618" y="12100"/>
                  </a:lnTo>
                  <a:lnTo>
                    <a:pt x="387096" y="13548"/>
                  </a:lnTo>
                  <a:lnTo>
                    <a:pt x="410766" y="16528"/>
                  </a:lnTo>
                  <a:lnTo>
                    <a:pt x="434473" y="20534"/>
                  </a:lnTo>
                  <a:lnTo>
                    <a:pt x="457651" y="25373"/>
                  </a:lnTo>
                  <a:lnTo>
                    <a:pt x="480822" y="31074"/>
                  </a:lnTo>
                  <a:lnTo>
                    <a:pt x="493014" y="34884"/>
                  </a:lnTo>
                  <a:lnTo>
                    <a:pt x="493014" y="35075"/>
                  </a:lnTo>
                  <a:lnTo>
                    <a:pt x="504444" y="37932"/>
                  </a:lnTo>
                  <a:lnTo>
                    <a:pt x="504444" y="38237"/>
                  </a:lnTo>
                  <a:lnTo>
                    <a:pt x="515112" y="42504"/>
                  </a:lnTo>
                  <a:lnTo>
                    <a:pt x="515112" y="41742"/>
                  </a:lnTo>
                  <a:lnTo>
                    <a:pt x="525780" y="46314"/>
                  </a:lnTo>
                  <a:lnTo>
                    <a:pt x="535686" y="50886"/>
                  </a:lnTo>
                  <a:lnTo>
                    <a:pt x="535686" y="50124"/>
                  </a:lnTo>
                  <a:lnTo>
                    <a:pt x="544830" y="54696"/>
                  </a:lnTo>
                  <a:lnTo>
                    <a:pt x="553974" y="60030"/>
                  </a:lnTo>
                  <a:lnTo>
                    <a:pt x="553974" y="59268"/>
                  </a:lnTo>
                  <a:lnTo>
                    <a:pt x="562356" y="64602"/>
                  </a:lnTo>
                  <a:lnTo>
                    <a:pt x="569976" y="69174"/>
                  </a:lnTo>
                  <a:lnTo>
                    <a:pt x="583692" y="79842"/>
                  </a:lnTo>
                  <a:lnTo>
                    <a:pt x="589788" y="85176"/>
                  </a:lnTo>
                  <a:lnTo>
                    <a:pt x="589788" y="85843"/>
                  </a:lnTo>
                  <a:lnTo>
                    <a:pt x="595122" y="90510"/>
                  </a:lnTo>
                  <a:lnTo>
                    <a:pt x="595122" y="91272"/>
                  </a:lnTo>
                  <a:lnTo>
                    <a:pt x="599694" y="95844"/>
                  </a:lnTo>
                  <a:lnTo>
                    <a:pt x="599694" y="96860"/>
                  </a:lnTo>
                  <a:lnTo>
                    <a:pt x="603504" y="101940"/>
                  </a:lnTo>
                  <a:lnTo>
                    <a:pt x="603504" y="102397"/>
                  </a:lnTo>
                  <a:lnTo>
                    <a:pt x="606552" y="107274"/>
                  </a:lnTo>
                  <a:lnTo>
                    <a:pt x="606552" y="108798"/>
                  </a:lnTo>
                  <a:lnTo>
                    <a:pt x="608838" y="113370"/>
                  </a:lnTo>
                  <a:lnTo>
                    <a:pt x="608838" y="112608"/>
                  </a:lnTo>
                  <a:lnTo>
                    <a:pt x="611886" y="124800"/>
                  </a:lnTo>
                  <a:lnTo>
                    <a:pt x="611886" y="160313"/>
                  </a:lnTo>
                  <a:lnTo>
                    <a:pt x="621792" y="137754"/>
                  </a:lnTo>
                  <a:lnTo>
                    <a:pt x="622554" y="130134"/>
                  </a:lnTo>
                  <a:close/>
                </a:path>
                <a:path w="622934" h="261620">
                  <a:moveTo>
                    <a:pt x="9950" y="130493"/>
                  </a:moveTo>
                  <a:lnTo>
                    <a:pt x="9906" y="130134"/>
                  </a:lnTo>
                  <a:lnTo>
                    <a:pt x="9906" y="130896"/>
                  </a:lnTo>
                  <a:lnTo>
                    <a:pt x="9950" y="130493"/>
                  </a:lnTo>
                  <a:close/>
                </a:path>
                <a:path w="622934" h="261620">
                  <a:moveTo>
                    <a:pt x="13716" y="147660"/>
                  </a:moveTo>
                  <a:lnTo>
                    <a:pt x="11430" y="141564"/>
                  </a:lnTo>
                  <a:lnTo>
                    <a:pt x="11430" y="142326"/>
                  </a:lnTo>
                  <a:lnTo>
                    <a:pt x="10668" y="135468"/>
                  </a:lnTo>
                  <a:lnTo>
                    <a:pt x="10668" y="136230"/>
                  </a:lnTo>
                  <a:lnTo>
                    <a:pt x="9950" y="130493"/>
                  </a:lnTo>
                  <a:lnTo>
                    <a:pt x="9906" y="130896"/>
                  </a:lnTo>
                  <a:lnTo>
                    <a:pt x="9906" y="162641"/>
                  </a:lnTo>
                  <a:lnTo>
                    <a:pt x="12954" y="166091"/>
                  </a:lnTo>
                  <a:lnTo>
                    <a:pt x="12954" y="147660"/>
                  </a:lnTo>
                  <a:lnTo>
                    <a:pt x="13716" y="147660"/>
                  </a:lnTo>
                  <a:close/>
                </a:path>
                <a:path w="622934" h="261620">
                  <a:moveTo>
                    <a:pt x="13716" y="112608"/>
                  </a:moveTo>
                  <a:lnTo>
                    <a:pt x="12954" y="113370"/>
                  </a:lnTo>
                  <a:lnTo>
                    <a:pt x="12954" y="114640"/>
                  </a:lnTo>
                  <a:lnTo>
                    <a:pt x="13716" y="112608"/>
                  </a:lnTo>
                  <a:close/>
                </a:path>
                <a:path w="622934" h="261620">
                  <a:moveTo>
                    <a:pt x="38862" y="193555"/>
                  </a:moveTo>
                  <a:lnTo>
                    <a:pt x="38862" y="181188"/>
                  </a:lnTo>
                  <a:lnTo>
                    <a:pt x="32766" y="175092"/>
                  </a:lnTo>
                  <a:lnTo>
                    <a:pt x="32766" y="175854"/>
                  </a:lnTo>
                  <a:lnTo>
                    <a:pt x="27432" y="169758"/>
                  </a:lnTo>
                  <a:lnTo>
                    <a:pt x="27432" y="170520"/>
                  </a:lnTo>
                  <a:lnTo>
                    <a:pt x="22860" y="164424"/>
                  </a:lnTo>
                  <a:lnTo>
                    <a:pt x="19050" y="159090"/>
                  </a:lnTo>
                  <a:lnTo>
                    <a:pt x="16002" y="152994"/>
                  </a:lnTo>
                  <a:lnTo>
                    <a:pt x="16002" y="153756"/>
                  </a:lnTo>
                  <a:lnTo>
                    <a:pt x="12954" y="147660"/>
                  </a:lnTo>
                  <a:lnTo>
                    <a:pt x="12954" y="166091"/>
                  </a:lnTo>
                  <a:lnTo>
                    <a:pt x="35213" y="191285"/>
                  </a:lnTo>
                  <a:lnTo>
                    <a:pt x="38862" y="193555"/>
                  </a:lnTo>
                  <a:close/>
                </a:path>
                <a:path w="622934" h="261620">
                  <a:moveTo>
                    <a:pt x="38861" y="79842"/>
                  </a:moveTo>
                  <a:lnTo>
                    <a:pt x="38099" y="79842"/>
                  </a:lnTo>
                  <a:lnTo>
                    <a:pt x="38099" y="80509"/>
                  </a:lnTo>
                  <a:lnTo>
                    <a:pt x="38861" y="79842"/>
                  </a:lnTo>
                  <a:close/>
                </a:path>
                <a:path w="622934" h="261620">
                  <a:moveTo>
                    <a:pt x="52577" y="191094"/>
                  </a:moveTo>
                  <a:lnTo>
                    <a:pt x="44958" y="185760"/>
                  </a:lnTo>
                  <a:lnTo>
                    <a:pt x="38100" y="180426"/>
                  </a:lnTo>
                  <a:lnTo>
                    <a:pt x="38862" y="181188"/>
                  </a:lnTo>
                  <a:lnTo>
                    <a:pt x="38862" y="193555"/>
                  </a:lnTo>
                  <a:lnTo>
                    <a:pt x="51816" y="201612"/>
                  </a:lnTo>
                  <a:lnTo>
                    <a:pt x="51816" y="191094"/>
                  </a:lnTo>
                  <a:lnTo>
                    <a:pt x="52577" y="191094"/>
                  </a:lnTo>
                  <a:close/>
                </a:path>
                <a:path w="622934" h="261620">
                  <a:moveTo>
                    <a:pt x="52577" y="69174"/>
                  </a:moveTo>
                  <a:lnTo>
                    <a:pt x="51816" y="69174"/>
                  </a:lnTo>
                  <a:lnTo>
                    <a:pt x="51816" y="69707"/>
                  </a:lnTo>
                  <a:lnTo>
                    <a:pt x="52577" y="69174"/>
                  </a:lnTo>
                  <a:close/>
                </a:path>
                <a:path w="622934" h="261620">
                  <a:moveTo>
                    <a:pt x="68580" y="201000"/>
                  </a:moveTo>
                  <a:lnTo>
                    <a:pt x="60198" y="196428"/>
                  </a:lnTo>
                  <a:lnTo>
                    <a:pt x="51816" y="191094"/>
                  </a:lnTo>
                  <a:lnTo>
                    <a:pt x="51816" y="201612"/>
                  </a:lnTo>
                  <a:lnTo>
                    <a:pt x="67818" y="211565"/>
                  </a:lnTo>
                  <a:lnTo>
                    <a:pt x="67818" y="201000"/>
                  </a:lnTo>
                  <a:lnTo>
                    <a:pt x="68580" y="201000"/>
                  </a:lnTo>
                  <a:close/>
                </a:path>
                <a:path w="622934" h="261620">
                  <a:moveTo>
                    <a:pt x="68580" y="59586"/>
                  </a:moveTo>
                  <a:lnTo>
                    <a:pt x="68580" y="59268"/>
                  </a:lnTo>
                  <a:lnTo>
                    <a:pt x="67818" y="60030"/>
                  </a:lnTo>
                  <a:lnTo>
                    <a:pt x="68580" y="59586"/>
                  </a:lnTo>
                  <a:close/>
                </a:path>
                <a:path w="622934" h="261620">
                  <a:moveTo>
                    <a:pt x="107442" y="218526"/>
                  </a:moveTo>
                  <a:lnTo>
                    <a:pt x="96774" y="214716"/>
                  </a:lnTo>
                  <a:lnTo>
                    <a:pt x="76962" y="205572"/>
                  </a:lnTo>
                  <a:lnTo>
                    <a:pt x="67818" y="201000"/>
                  </a:lnTo>
                  <a:lnTo>
                    <a:pt x="67818" y="211565"/>
                  </a:lnTo>
                  <a:lnTo>
                    <a:pt x="76392" y="216898"/>
                  </a:lnTo>
                  <a:lnTo>
                    <a:pt x="106680" y="228573"/>
                  </a:lnTo>
                  <a:lnTo>
                    <a:pt x="106680" y="218526"/>
                  </a:lnTo>
                  <a:lnTo>
                    <a:pt x="107442" y="218526"/>
                  </a:lnTo>
                  <a:close/>
                </a:path>
                <a:path w="622934" h="261620">
                  <a:moveTo>
                    <a:pt x="107442" y="42199"/>
                  </a:moveTo>
                  <a:lnTo>
                    <a:pt x="107442" y="41742"/>
                  </a:lnTo>
                  <a:lnTo>
                    <a:pt x="106680" y="42504"/>
                  </a:lnTo>
                  <a:lnTo>
                    <a:pt x="107442" y="42199"/>
                  </a:lnTo>
                  <a:close/>
                </a:path>
                <a:path w="622934" h="261620">
                  <a:moveTo>
                    <a:pt x="153924" y="233004"/>
                  </a:moveTo>
                  <a:lnTo>
                    <a:pt x="140970" y="229194"/>
                  </a:lnTo>
                  <a:lnTo>
                    <a:pt x="129539" y="226146"/>
                  </a:lnTo>
                  <a:lnTo>
                    <a:pt x="106680" y="218526"/>
                  </a:lnTo>
                  <a:lnTo>
                    <a:pt x="106680" y="228573"/>
                  </a:lnTo>
                  <a:lnTo>
                    <a:pt x="125738" y="235920"/>
                  </a:lnTo>
                  <a:lnTo>
                    <a:pt x="153162" y="242665"/>
                  </a:lnTo>
                  <a:lnTo>
                    <a:pt x="153162" y="233004"/>
                  </a:lnTo>
                  <a:lnTo>
                    <a:pt x="153924" y="233004"/>
                  </a:lnTo>
                  <a:close/>
                </a:path>
                <a:path w="622934" h="261620">
                  <a:moveTo>
                    <a:pt x="153924" y="28026"/>
                  </a:moveTo>
                  <a:lnTo>
                    <a:pt x="153162" y="28026"/>
                  </a:lnTo>
                  <a:lnTo>
                    <a:pt x="153162" y="28205"/>
                  </a:lnTo>
                  <a:lnTo>
                    <a:pt x="153924" y="28026"/>
                  </a:lnTo>
                  <a:close/>
                </a:path>
                <a:path w="622934" h="261620">
                  <a:moveTo>
                    <a:pt x="372618" y="258624"/>
                  </a:moveTo>
                  <a:lnTo>
                    <a:pt x="372618" y="248244"/>
                  </a:lnTo>
                  <a:lnTo>
                    <a:pt x="357378" y="249006"/>
                  </a:lnTo>
                  <a:lnTo>
                    <a:pt x="337959" y="250022"/>
                  </a:lnTo>
                  <a:lnTo>
                    <a:pt x="318520" y="250587"/>
                  </a:lnTo>
                  <a:lnTo>
                    <a:pt x="299079" y="250553"/>
                  </a:lnTo>
                  <a:lnTo>
                    <a:pt x="279654" y="249768"/>
                  </a:lnTo>
                  <a:lnTo>
                    <a:pt x="264414" y="249006"/>
                  </a:lnTo>
                  <a:lnTo>
                    <a:pt x="249936" y="248244"/>
                  </a:lnTo>
                  <a:lnTo>
                    <a:pt x="234696" y="246720"/>
                  </a:lnTo>
                  <a:lnTo>
                    <a:pt x="220979" y="245196"/>
                  </a:lnTo>
                  <a:lnTo>
                    <a:pt x="206502" y="242910"/>
                  </a:lnTo>
                  <a:lnTo>
                    <a:pt x="192786" y="241386"/>
                  </a:lnTo>
                  <a:lnTo>
                    <a:pt x="179070" y="238338"/>
                  </a:lnTo>
                  <a:lnTo>
                    <a:pt x="166116" y="236052"/>
                  </a:lnTo>
                  <a:lnTo>
                    <a:pt x="153162" y="233004"/>
                  </a:lnTo>
                  <a:lnTo>
                    <a:pt x="153162" y="242665"/>
                  </a:lnTo>
                  <a:lnTo>
                    <a:pt x="179357" y="249107"/>
                  </a:lnTo>
                  <a:lnTo>
                    <a:pt x="233353" y="257213"/>
                  </a:lnTo>
                  <a:lnTo>
                    <a:pt x="283831" y="260991"/>
                  </a:lnTo>
                  <a:lnTo>
                    <a:pt x="326898" y="261198"/>
                  </a:lnTo>
                  <a:lnTo>
                    <a:pt x="342900" y="260436"/>
                  </a:lnTo>
                  <a:lnTo>
                    <a:pt x="358140" y="259674"/>
                  </a:lnTo>
                  <a:lnTo>
                    <a:pt x="372618" y="258624"/>
                  </a:lnTo>
                  <a:close/>
                </a:path>
                <a:path w="622934" h="261620">
                  <a:moveTo>
                    <a:pt x="235458" y="13548"/>
                  </a:moveTo>
                  <a:lnTo>
                    <a:pt x="234696" y="13548"/>
                  </a:lnTo>
                  <a:lnTo>
                    <a:pt x="235458" y="13548"/>
                  </a:lnTo>
                  <a:close/>
                </a:path>
                <a:path w="622934" h="261620">
                  <a:moveTo>
                    <a:pt x="235458" y="246720"/>
                  </a:moveTo>
                  <a:lnTo>
                    <a:pt x="234696" y="246640"/>
                  </a:lnTo>
                  <a:lnTo>
                    <a:pt x="235458" y="246720"/>
                  </a:lnTo>
                  <a:close/>
                </a:path>
                <a:path w="622934" h="261620">
                  <a:moveTo>
                    <a:pt x="265176" y="11262"/>
                  </a:moveTo>
                  <a:lnTo>
                    <a:pt x="264414" y="11262"/>
                  </a:lnTo>
                  <a:lnTo>
                    <a:pt x="265176" y="11262"/>
                  </a:lnTo>
                  <a:close/>
                </a:path>
                <a:path w="622934" h="261620">
                  <a:moveTo>
                    <a:pt x="265176" y="249006"/>
                  </a:moveTo>
                  <a:lnTo>
                    <a:pt x="264414" y="248968"/>
                  </a:lnTo>
                  <a:lnTo>
                    <a:pt x="265176" y="249006"/>
                  </a:lnTo>
                  <a:close/>
                </a:path>
                <a:path w="622934" h="261620">
                  <a:moveTo>
                    <a:pt x="372618" y="12100"/>
                  </a:moveTo>
                  <a:lnTo>
                    <a:pt x="371856" y="12024"/>
                  </a:lnTo>
                  <a:lnTo>
                    <a:pt x="372618" y="12100"/>
                  </a:lnTo>
                  <a:close/>
                </a:path>
                <a:path w="622934" h="261620">
                  <a:moveTo>
                    <a:pt x="493014" y="236361"/>
                  </a:moveTo>
                  <a:lnTo>
                    <a:pt x="493014" y="226146"/>
                  </a:lnTo>
                  <a:lnTo>
                    <a:pt x="480822" y="229194"/>
                  </a:lnTo>
                  <a:lnTo>
                    <a:pt x="458372" y="235385"/>
                  </a:lnTo>
                  <a:lnTo>
                    <a:pt x="434473" y="240172"/>
                  </a:lnTo>
                  <a:lnTo>
                    <a:pt x="410316" y="243851"/>
                  </a:lnTo>
                  <a:lnTo>
                    <a:pt x="387096" y="246720"/>
                  </a:lnTo>
                  <a:lnTo>
                    <a:pt x="371856" y="248244"/>
                  </a:lnTo>
                  <a:lnTo>
                    <a:pt x="372618" y="248244"/>
                  </a:lnTo>
                  <a:lnTo>
                    <a:pt x="372618" y="258624"/>
                  </a:lnTo>
                  <a:lnTo>
                    <a:pt x="393807" y="257088"/>
                  </a:lnTo>
                  <a:lnTo>
                    <a:pt x="438381" y="250149"/>
                  </a:lnTo>
                  <a:lnTo>
                    <a:pt x="486917" y="238503"/>
                  </a:lnTo>
                  <a:lnTo>
                    <a:pt x="493014" y="236361"/>
                  </a:lnTo>
                  <a:close/>
                </a:path>
                <a:path w="622934" h="261620">
                  <a:moveTo>
                    <a:pt x="493014" y="35075"/>
                  </a:moveTo>
                  <a:lnTo>
                    <a:pt x="493014" y="34884"/>
                  </a:lnTo>
                  <a:lnTo>
                    <a:pt x="492252" y="34884"/>
                  </a:lnTo>
                  <a:lnTo>
                    <a:pt x="493014" y="35075"/>
                  </a:lnTo>
                  <a:close/>
                </a:path>
                <a:path w="622934" h="261620">
                  <a:moveTo>
                    <a:pt x="504444" y="232345"/>
                  </a:moveTo>
                  <a:lnTo>
                    <a:pt x="504444" y="222336"/>
                  </a:lnTo>
                  <a:lnTo>
                    <a:pt x="492252" y="226146"/>
                  </a:lnTo>
                  <a:lnTo>
                    <a:pt x="493014" y="226146"/>
                  </a:lnTo>
                  <a:lnTo>
                    <a:pt x="493014" y="236361"/>
                  </a:lnTo>
                  <a:lnTo>
                    <a:pt x="504444" y="232345"/>
                  </a:lnTo>
                  <a:close/>
                </a:path>
                <a:path w="622934" h="261620">
                  <a:moveTo>
                    <a:pt x="504444" y="38237"/>
                  </a:moveTo>
                  <a:lnTo>
                    <a:pt x="504444" y="37932"/>
                  </a:lnTo>
                  <a:lnTo>
                    <a:pt x="503681" y="37932"/>
                  </a:lnTo>
                  <a:lnTo>
                    <a:pt x="504444" y="38237"/>
                  </a:lnTo>
                  <a:close/>
                </a:path>
                <a:path w="622934" h="261620">
                  <a:moveTo>
                    <a:pt x="595122" y="182415"/>
                  </a:moveTo>
                  <a:lnTo>
                    <a:pt x="595122" y="169758"/>
                  </a:lnTo>
                  <a:lnTo>
                    <a:pt x="583692" y="181188"/>
                  </a:lnTo>
                  <a:lnTo>
                    <a:pt x="583692" y="180426"/>
                  </a:lnTo>
                  <a:lnTo>
                    <a:pt x="547358" y="204553"/>
                  </a:lnTo>
                  <a:lnTo>
                    <a:pt x="503681" y="222336"/>
                  </a:lnTo>
                  <a:lnTo>
                    <a:pt x="504444" y="222336"/>
                  </a:lnTo>
                  <a:lnTo>
                    <a:pt x="504444" y="232345"/>
                  </a:lnTo>
                  <a:lnTo>
                    <a:pt x="534470" y="221795"/>
                  </a:lnTo>
                  <a:lnTo>
                    <a:pt x="576097" y="199670"/>
                  </a:lnTo>
                  <a:lnTo>
                    <a:pt x="595122" y="182415"/>
                  </a:lnTo>
                  <a:close/>
                </a:path>
                <a:path w="622934" h="261620">
                  <a:moveTo>
                    <a:pt x="589788" y="85843"/>
                  </a:moveTo>
                  <a:lnTo>
                    <a:pt x="589788" y="85176"/>
                  </a:lnTo>
                  <a:lnTo>
                    <a:pt x="589026" y="85176"/>
                  </a:lnTo>
                  <a:lnTo>
                    <a:pt x="589788" y="85843"/>
                  </a:lnTo>
                  <a:close/>
                </a:path>
                <a:path w="622934" h="261620">
                  <a:moveTo>
                    <a:pt x="595122" y="91272"/>
                  </a:moveTo>
                  <a:lnTo>
                    <a:pt x="595122" y="90510"/>
                  </a:lnTo>
                  <a:lnTo>
                    <a:pt x="594359" y="90510"/>
                  </a:lnTo>
                  <a:lnTo>
                    <a:pt x="595122" y="91272"/>
                  </a:lnTo>
                  <a:close/>
                </a:path>
                <a:path w="622934" h="261620">
                  <a:moveTo>
                    <a:pt x="599694" y="178268"/>
                  </a:moveTo>
                  <a:lnTo>
                    <a:pt x="599694" y="164424"/>
                  </a:lnTo>
                  <a:lnTo>
                    <a:pt x="594359" y="170520"/>
                  </a:lnTo>
                  <a:lnTo>
                    <a:pt x="595122" y="169758"/>
                  </a:lnTo>
                  <a:lnTo>
                    <a:pt x="595122" y="182415"/>
                  </a:lnTo>
                  <a:lnTo>
                    <a:pt x="599694" y="178268"/>
                  </a:lnTo>
                  <a:close/>
                </a:path>
                <a:path w="622934" h="261620">
                  <a:moveTo>
                    <a:pt x="599694" y="96860"/>
                  </a:moveTo>
                  <a:lnTo>
                    <a:pt x="599694" y="95844"/>
                  </a:lnTo>
                  <a:lnTo>
                    <a:pt x="598932" y="95844"/>
                  </a:lnTo>
                  <a:lnTo>
                    <a:pt x="599694" y="96860"/>
                  </a:lnTo>
                  <a:close/>
                </a:path>
                <a:path w="622934" h="261620">
                  <a:moveTo>
                    <a:pt x="603504" y="174812"/>
                  </a:moveTo>
                  <a:lnTo>
                    <a:pt x="603504" y="159090"/>
                  </a:lnTo>
                  <a:lnTo>
                    <a:pt x="598932" y="164424"/>
                  </a:lnTo>
                  <a:lnTo>
                    <a:pt x="599694" y="164424"/>
                  </a:lnTo>
                  <a:lnTo>
                    <a:pt x="599694" y="178268"/>
                  </a:lnTo>
                  <a:lnTo>
                    <a:pt x="603504" y="174812"/>
                  </a:lnTo>
                  <a:close/>
                </a:path>
                <a:path w="622934" h="261620">
                  <a:moveTo>
                    <a:pt x="603504" y="102397"/>
                  </a:moveTo>
                  <a:lnTo>
                    <a:pt x="603504" y="101940"/>
                  </a:lnTo>
                  <a:lnTo>
                    <a:pt x="602742" y="101178"/>
                  </a:lnTo>
                  <a:lnTo>
                    <a:pt x="603504" y="102397"/>
                  </a:lnTo>
                  <a:close/>
                </a:path>
                <a:path w="622934" h="261620">
                  <a:moveTo>
                    <a:pt x="606552" y="172048"/>
                  </a:moveTo>
                  <a:lnTo>
                    <a:pt x="606552" y="152994"/>
                  </a:lnTo>
                  <a:lnTo>
                    <a:pt x="602742" y="159090"/>
                  </a:lnTo>
                  <a:lnTo>
                    <a:pt x="603504" y="159090"/>
                  </a:lnTo>
                  <a:lnTo>
                    <a:pt x="603504" y="174812"/>
                  </a:lnTo>
                  <a:lnTo>
                    <a:pt x="606552" y="172048"/>
                  </a:lnTo>
                  <a:close/>
                </a:path>
                <a:path w="622934" h="261620">
                  <a:moveTo>
                    <a:pt x="606552" y="108798"/>
                  </a:moveTo>
                  <a:lnTo>
                    <a:pt x="606552" y="107274"/>
                  </a:lnTo>
                  <a:lnTo>
                    <a:pt x="605790" y="107274"/>
                  </a:lnTo>
                  <a:lnTo>
                    <a:pt x="606552" y="108798"/>
                  </a:lnTo>
                  <a:close/>
                </a:path>
                <a:path w="622934" h="261620">
                  <a:moveTo>
                    <a:pt x="611886" y="160313"/>
                  </a:moveTo>
                  <a:lnTo>
                    <a:pt x="611886" y="135468"/>
                  </a:lnTo>
                  <a:lnTo>
                    <a:pt x="610362" y="142326"/>
                  </a:lnTo>
                  <a:lnTo>
                    <a:pt x="610362" y="141564"/>
                  </a:lnTo>
                  <a:lnTo>
                    <a:pt x="608838" y="147660"/>
                  </a:lnTo>
                  <a:lnTo>
                    <a:pt x="605790" y="153756"/>
                  </a:lnTo>
                  <a:lnTo>
                    <a:pt x="606552" y="152994"/>
                  </a:lnTo>
                  <a:lnTo>
                    <a:pt x="606552" y="172048"/>
                  </a:lnTo>
                  <a:lnTo>
                    <a:pt x="606852" y="171775"/>
                  </a:lnTo>
                  <a:lnTo>
                    <a:pt x="611886" y="160313"/>
                  </a:lnTo>
                  <a:close/>
                </a:path>
              </a:pathLst>
            </a:custGeom>
            <a:solidFill>
              <a:srgbClr val="548235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5513323" y="4777994"/>
            <a:ext cx="7366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417314" y="4587496"/>
            <a:ext cx="16891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1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417314" y="4396999"/>
            <a:ext cx="16891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417314" y="4206502"/>
            <a:ext cx="16891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3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417314" y="4016004"/>
            <a:ext cx="16891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4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417314" y="3825507"/>
            <a:ext cx="16891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5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417314" y="3635010"/>
            <a:ext cx="16891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6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417314" y="3443747"/>
            <a:ext cx="16891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7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417314" y="3253250"/>
            <a:ext cx="16891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8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417314" y="3062753"/>
            <a:ext cx="16891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9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369305" y="2872256"/>
            <a:ext cx="2171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1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610097" y="4905190"/>
            <a:ext cx="3710940" cy="217170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810"/>
              </a:lnSpc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20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21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22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23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24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25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26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27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28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29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30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31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32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33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34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35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36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37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38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39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40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41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42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43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44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45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46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47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48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49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231003" y="3443592"/>
            <a:ext cx="130810" cy="924560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880"/>
              </a:lnSpc>
            </a:pP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Metric</a:t>
            </a:r>
            <a:r>
              <a:rPr dirty="0" sz="800" spc="-2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Tons</a:t>
            </a:r>
            <a:r>
              <a:rPr dirty="0" sz="800" spc="-3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Benzene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7147052" y="5122417"/>
            <a:ext cx="618490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Calend</a:t>
            </a:r>
            <a:r>
              <a:rPr dirty="0" sz="800">
                <a:solidFill>
                  <a:srgbClr val="585858"/>
                </a:solidFill>
                <a:latin typeface="Calibri"/>
                <a:cs typeface="Calibri"/>
              </a:rPr>
              <a:t>a</a:t>
            </a:r>
            <a:r>
              <a:rPr dirty="0" sz="800" spc="5">
                <a:solidFill>
                  <a:srgbClr val="585858"/>
                </a:solidFill>
                <a:latin typeface="Calibri"/>
                <a:cs typeface="Calibri"/>
              </a:rPr>
              <a:t>r</a:t>
            </a:r>
            <a:r>
              <a:rPr dirty="0" sz="800" spc="-1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800" spc="5">
                <a:solidFill>
                  <a:srgbClr val="585858"/>
                </a:solidFill>
                <a:latin typeface="Calibri"/>
                <a:cs typeface="Calibri"/>
              </a:rPr>
              <a:t>Y</a:t>
            </a: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ear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5909564" y="2622295"/>
            <a:ext cx="2641600" cy="2019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50" spc="-10">
                <a:solidFill>
                  <a:srgbClr val="585858"/>
                </a:solidFill>
                <a:latin typeface="Calibri"/>
                <a:cs typeface="Calibri"/>
              </a:rPr>
              <a:t>Brazil</a:t>
            </a:r>
            <a:r>
              <a:rPr dirty="0" sz="1150" spc="-5">
                <a:solidFill>
                  <a:srgbClr val="585858"/>
                </a:solidFill>
                <a:latin typeface="Calibri"/>
                <a:cs typeface="Calibri"/>
              </a:rPr>
              <a:t> Benzene</a:t>
            </a:r>
            <a:r>
              <a:rPr dirty="0" sz="115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1150" spc="-5">
                <a:solidFill>
                  <a:srgbClr val="585858"/>
                </a:solidFill>
                <a:latin typeface="Calibri"/>
                <a:cs typeface="Calibri"/>
              </a:rPr>
              <a:t>Refueling</a:t>
            </a:r>
            <a:r>
              <a:rPr dirty="0" sz="1150" spc="-1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1150" spc="-5">
                <a:solidFill>
                  <a:srgbClr val="585858"/>
                </a:solidFill>
                <a:latin typeface="Calibri"/>
                <a:cs typeface="Calibri"/>
              </a:rPr>
              <a:t>Emission Inventory</a:t>
            </a:r>
            <a:endParaRPr sz="1150">
              <a:latin typeface="Calibri"/>
              <a:cs typeface="Calibri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5246370" y="5554979"/>
            <a:ext cx="287655" cy="24130"/>
          </a:xfrm>
          <a:custGeom>
            <a:avLst/>
            <a:gdLst/>
            <a:ahLst/>
            <a:cxnLst/>
            <a:rect l="l" t="t" r="r" b="b"/>
            <a:pathLst>
              <a:path w="287654" h="24129">
                <a:moveTo>
                  <a:pt x="287273" y="18287"/>
                </a:moveTo>
                <a:lnTo>
                  <a:pt x="287273" y="5333"/>
                </a:lnTo>
                <a:lnTo>
                  <a:pt x="281939" y="0"/>
                </a:lnTo>
                <a:lnTo>
                  <a:pt x="11429" y="0"/>
                </a:lnTo>
                <a:lnTo>
                  <a:pt x="5333" y="0"/>
                </a:lnTo>
                <a:lnTo>
                  <a:pt x="0" y="5334"/>
                </a:lnTo>
                <a:lnTo>
                  <a:pt x="0" y="18288"/>
                </a:lnTo>
                <a:lnTo>
                  <a:pt x="5333" y="23622"/>
                </a:lnTo>
                <a:lnTo>
                  <a:pt x="281939" y="23621"/>
                </a:lnTo>
                <a:lnTo>
                  <a:pt x="287273" y="18287"/>
                </a:lnTo>
                <a:close/>
              </a:path>
            </a:pathLst>
          </a:custGeom>
          <a:solidFill>
            <a:srgbClr val="5B9BD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 txBox="1"/>
          <p:nvPr/>
        </p:nvSpPr>
        <p:spPr>
          <a:xfrm>
            <a:off x="5537708" y="5486654"/>
            <a:ext cx="12077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Refueling Inventory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with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ORVR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7309104" y="5554979"/>
            <a:ext cx="288290" cy="24130"/>
          </a:xfrm>
          <a:custGeom>
            <a:avLst/>
            <a:gdLst/>
            <a:ahLst/>
            <a:cxnLst/>
            <a:rect l="l" t="t" r="r" b="b"/>
            <a:pathLst>
              <a:path w="288290" h="24129">
                <a:moveTo>
                  <a:pt x="288036" y="18287"/>
                </a:moveTo>
                <a:lnTo>
                  <a:pt x="288036" y="5333"/>
                </a:lnTo>
                <a:lnTo>
                  <a:pt x="282702" y="0"/>
                </a:lnTo>
                <a:lnTo>
                  <a:pt x="12192" y="0"/>
                </a:lnTo>
                <a:lnTo>
                  <a:pt x="5334" y="0"/>
                </a:lnTo>
                <a:lnTo>
                  <a:pt x="0" y="5334"/>
                </a:lnTo>
                <a:lnTo>
                  <a:pt x="0" y="18288"/>
                </a:lnTo>
                <a:lnTo>
                  <a:pt x="5334" y="23622"/>
                </a:lnTo>
                <a:lnTo>
                  <a:pt x="282702" y="23621"/>
                </a:lnTo>
                <a:lnTo>
                  <a:pt x="288036" y="18287"/>
                </a:lnTo>
                <a:close/>
              </a:path>
            </a:pathLst>
          </a:custGeom>
          <a:solidFill>
            <a:srgbClr val="ED7D3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 txBox="1"/>
          <p:nvPr/>
        </p:nvSpPr>
        <p:spPr>
          <a:xfrm>
            <a:off x="7601204" y="5486654"/>
            <a:ext cx="130111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Uncontrolled Refueling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Inventory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5246370" y="5834634"/>
            <a:ext cx="259079" cy="24130"/>
          </a:xfrm>
          <a:custGeom>
            <a:avLst/>
            <a:gdLst/>
            <a:ahLst/>
            <a:cxnLst/>
            <a:rect l="l" t="t" r="r" b="b"/>
            <a:pathLst>
              <a:path w="259079" h="24129">
                <a:moveTo>
                  <a:pt x="93725" y="18287"/>
                </a:moveTo>
                <a:lnTo>
                  <a:pt x="93725" y="5333"/>
                </a:lnTo>
                <a:lnTo>
                  <a:pt x="89153" y="0"/>
                </a:lnTo>
                <a:lnTo>
                  <a:pt x="5333" y="0"/>
                </a:lnTo>
                <a:lnTo>
                  <a:pt x="0" y="5334"/>
                </a:lnTo>
                <a:lnTo>
                  <a:pt x="0" y="18288"/>
                </a:lnTo>
                <a:lnTo>
                  <a:pt x="5333" y="23622"/>
                </a:lnTo>
                <a:lnTo>
                  <a:pt x="89153" y="23621"/>
                </a:lnTo>
                <a:lnTo>
                  <a:pt x="93725" y="18287"/>
                </a:lnTo>
                <a:close/>
              </a:path>
              <a:path w="259079" h="24129">
                <a:moveTo>
                  <a:pt x="259079" y="18287"/>
                </a:moveTo>
                <a:lnTo>
                  <a:pt x="259079" y="5333"/>
                </a:lnTo>
                <a:lnTo>
                  <a:pt x="253745" y="0"/>
                </a:lnTo>
                <a:lnTo>
                  <a:pt x="169925" y="0"/>
                </a:lnTo>
                <a:lnTo>
                  <a:pt x="164591" y="5333"/>
                </a:lnTo>
                <a:lnTo>
                  <a:pt x="164591" y="18287"/>
                </a:lnTo>
                <a:lnTo>
                  <a:pt x="169925" y="23621"/>
                </a:lnTo>
                <a:lnTo>
                  <a:pt x="253745" y="23621"/>
                </a:lnTo>
                <a:lnTo>
                  <a:pt x="259079" y="18287"/>
                </a:lnTo>
                <a:close/>
              </a:path>
            </a:pathLst>
          </a:custGeom>
          <a:solidFill>
            <a:srgbClr val="A5A5A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 txBox="1"/>
          <p:nvPr/>
        </p:nvSpPr>
        <p:spPr>
          <a:xfrm>
            <a:off x="5537708" y="5766308"/>
            <a:ext cx="163195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Uncontrolled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Refueling</a:t>
            </a:r>
            <a:r>
              <a:rPr dirty="0" sz="750" spc="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Inventory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no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E100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7309104" y="5834634"/>
            <a:ext cx="260350" cy="24130"/>
          </a:xfrm>
          <a:custGeom>
            <a:avLst/>
            <a:gdLst/>
            <a:ahLst/>
            <a:cxnLst/>
            <a:rect l="l" t="t" r="r" b="b"/>
            <a:pathLst>
              <a:path w="260350" h="24129">
                <a:moveTo>
                  <a:pt x="94488" y="18287"/>
                </a:moveTo>
                <a:lnTo>
                  <a:pt x="94488" y="5333"/>
                </a:lnTo>
                <a:lnTo>
                  <a:pt x="89154" y="0"/>
                </a:lnTo>
                <a:lnTo>
                  <a:pt x="5334" y="0"/>
                </a:lnTo>
                <a:lnTo>
                  <a:pt x="0" y="5334"/>
                </a:lnTo>
                <a:lnTo>
                  <a:pt x="0" y="18288"/>
                </a:lnTo>
                <a:lnTo>
                  <a:pt x="5334" y="23622"/>
                </a:lnTo>
                <a:lnTo>
                  <a:pt x="89154" y="23621"/>
                </a:lnTo>
                <a:lnTo>
                  <a:pt x="94488" y="18287"/>
                </a:lnTo>
                <a:close/>
              </a:path>
              <a:path w="260350" h="24129">
                <a:moveTo>
                  <a:pt x="259842" y="18287"/>
                </a:moveTo>
                <a:lnTo>
                  <a:pt x="259842" y="5333"/>
                </a:lnTo>
                <a:lnTo>
                  <a:pt x="254508" y="0"/>
                </a:lnTo>
                <a:lnTo>
                  <a:pt x="170688" y="0"/>
                </a:lnTo>
                <a:lnTo>
                  <a:pt x="165354" y="5333"/>
                </a:lnTo>
                <a:lnTo>
                  <a:pt x="165354" y="18287"/>
                </a:lnTo>
                <a:lnTo>
                  <a:pt x="170688" y="23621"/>
                </a:lnTo>
                <a:lnTo>
                  <a:pt x="254508" y="23621"/>
                </a:lnTo>
                <a:lnTo>
                  <a:pt x="259842" y="18287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 txBox="1"/>
          <p:nvPr/>
        </p:nvSpPr>
        <p:spPr>
          <a:xfrm>
            <a:off x="7601204" y="5766308"/>
            <a:ext cx="153860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Refueling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Inventory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with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ORVR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no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E100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1356360" y="3190494"/>
            <a:ext cx="3495675" cy="8890"/>
          </a:xfrm>
          <a:custGeom>
            <a:avLst/>
            <a:gdLst/>
            <a:ahLst/>
            <a:cxnLst/>
            <a:rect l="l" t="t" r="r" b="b"/>
            <a:pathLst>
              <a:path w="3495675" h="8889">
                <a:moveTo>
                  <a:pt x="3495294" y="8381"/>
                </a:moveTo>
                <a:lnTo>
                  <a:pt x="3495294" y="0"/>
                </a:lnTo>
                <a:lnTo>
                  <a:pt x="0" y="0"/>
                </a:lnTo>
                <a:lnTo>
                  <a:pt x="0" y="8382"/>
                </a:lnTo>
                <a:lnTo>
                  <a:pt x="3495294" y="8381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1356360" y="2948939"/>
            <a:ext cx="3495675" cy="7620"/>
          </a:xfrm>
          <a:custGeom>
            <a:avLst/>
            <a:gdLst/>
            <a:ahLst/>
            <a:cxnLst/>
            <a:rect l="l" t="t" r="r" b="b"/>
            <a:pathLst>
              <a:path w="3495675" h="7619">
                <a:moveTo>
                  <a:pt x="3495294" y="7620"/>
                </a:moveTo>
                <a:lnTo>
                  <a:pt x="3495294" y="0"/>
                </a:lnTo>
                <a:lnTo>
                  <a:pt x="0" y="0"/>
                </a:lnTo>
                <a:lnTo>
                  <a:pt x="0" y="7620"/>
                </a:lnTo>
                <a:lnTo>
                  <a:pt x="3495294" y="762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8" name="object 38"/>
          <p:cNvGrpSpPr/>
          <p:nvPr/>
        </p:nvGrpSpPr>
        <p:grpSpPr>
          <a:xfrm>
            <a:off x="1356360" y="3258311"/>
            <a:ext cx="3495675" cy="2118360"/>
            <a:chOff x="1356360" y="3258311"/>
            <a:chExt cx="3495675" cy="2118360"/>
          </a:xfrm>
        </p:grpSpPr>
        <p:sp>
          <p:nvSpPr>
            <p:cNvPr id="39" name="object 39"/>
            <p:cNvSpPr/>
            <p:nvPr/>
          </p:nvSpPr>
          <p:spPr>
            <a:xfrm>
              <a:off x="1356360" y="3675125"/>
              <a:ext cx="3495675" cy="1701800"/>
            </a:xfrm>
            <a:custGeom>
              <a:avLst/>
              <a:gdLst/>
              <a:ahLst/>
              <a:cxnLst/>
              <a:rect l="l" t="t" r="r" b="b"/>
              <a:pathLst>
                <a:path w="3495675" h="1701800">
                  <a:moveTo>
                    <a:pt x="3495294" y="1693926"/>
                  </a:moveTo>
                  <a:lnTo>
                    <a:pt x="0" y="1693926"/>
                  </a:lnTo>
                  <a:lnTo>
                    <a:pt x="0" y="1701558"/>
                  </a:lnTo>
                  <a:lnTo>
                    <a:pt x="3495294" y="1701558"/>
                  </a:lnTo>
                  <a:lnTo>
                    <a:pt x="3495294" y="1693926"/>
                  </a:lnTo>
                  <a:close/>
                </a:path>
                <a:path w="3495675" h="1701800">
                  <a:moveTo>
                    <a:pt x="3495294" y="1451622"/>
                  </a:moveTo>
                  <a:lnTo>
                    <a:pt x="0" y="1451622"/>
                  </a:lnTo>
                  <a:lnTo>
                    <a:pt x="0" y="1459992"/>
                  </a:lnTo>
                  <a:lnTo>
                    <a:pt x="3495294" y="1459992"/>
                  </a:lnTo>
                  <a:lnTo>
                    <a:pt x="3495294" y="1451622"/>
                  </a:lnTo>
                  <a:close/>
                </a:path>
                <a:path w="3495675" h="1701800">
                  <a:moveTo>
                    <a:pt x="3495294" y="1210056"/>
                  </a:moveTo>
                  <a:lnTo>
                    <a:pt x="0" y="1210056"/>
                  </a:lnTo>
                  <a:lnTo>
                    <a:pt x="0" y="1218438"/>
                  </a:lnTo>
                  <a:lnTo>
                    <a:pt x="3495294" y="1218438"/>
                  </a:lnTo>
                  <a:lnTo>
                    <a:pt x="3495294" y="1210056"/>
                  </a:lnTo>
                  <a:close/>
                </a:path>
                <a:path w="3495675" h="1701800">
                  <a:moveTo>
                    <a:pt x="3495294" y="967740"/>
                  </a:moveTo>
                  <a:lnTo>
                    <a:pt x="0" y="967740"/>
                  </a:lnTo>
                  <a:lnTo>
                    <a:pt x="0" y="975360"/>
                  </a:lnTo>
                  <a:lnTo>
                    <a:pt x="3495294" y="975360"/>
                  </a:lnTo>
                  <a:lnTo>
                    <a:pt x="3495294" y="967740"/>
                  </a:lnTo>
                  <a:close/>
                </a:path>
                <a:path w="3495675" h="1701800">
                  <a:moveTo>
                    <a:pt x="3495294" y="726186"/>
                  </a:moveTo>
                  <a:lnTo>
                    <a:pt x="0" y="726186"/>
                  </a:lnTo>
                  <a:lnTo>
                    <a:pt x="0" y="733806"/>
                  </a:lnTo>
                  <a:lnTo>
                    <a:pt x="3495294" y="733806"/>
                  </a:lnTo>
                  <a:lnTo>
                    <a:pt x="3495294" y="726186"/>
                  </a:lnTo>
                  <a:close/>
                </a:path>
                <a:path w="3495675" h="1701800">
                  <a:moveTo>
                    <a:pt x="3495294" y="483882"/>
                  </a:moveTo>
                  <a:lnTo>
                    <a:pt x="0" y="483882"/>
                  </a:lnTo>
                  <a:lnTo>
                    <a:pt x="0" y="491490"/>
                  </a:lnTo>
                  <a:lnTo>
                    <a:pt x="3495294" y="491490"/>
                  </a:lnTo>
                  <a:lnTo>
                    <a:pt x="3495294" y="483882"/>
                  </a:lnTo>
                  <a:close/>
                </a:path>
                <a:path w="3495675" h="1701800">
                  <a:moveTo>
                    <a:pt x="3495294" y="242316"/>
                  </a:moveTo>
                  <a:lnTo>
                    <a:pt x="0" y="242316"/>
                  </a:lnTo>
                  <a:lnTo>
                    <a:pt x="0" y="249936"/>
                  </a:lnTo>
                  <a:lnTo>
                    <a:pt x="3495294" y="249936"/>
                  </a:lnTo>
                  <a:lnTo>
                    <a:pt x="3495294" y="242316"/>
                  </a:lnTo>
                  <a:close/>
                </a:path>
                <a:path w="3495675" h="1701800">
                  <a:moveTo>
                    <a:pt x="3495294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3495294" y="7620"/>
                  </a:lnTo>
                  <a:lnTo>
                    <a:pt x="3495294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1401318" y="3688841"/>
              <a:ext cx="3404235" cy="1654810"/>
            </a:xfrm>
            <a:custGeom>
              <a:avLst/>
              <a:gdLst/>
              <a:ahLst/>
              <a:cxnLst/>
              <a:rect l="l" t="t" r="r" b="b"/>
              <a:pathLst>
                <a:path w="3404235" h="1654810">
                  <a:moveTo>
                    <a:pt x="483912" y="252734"/>
                  </a:moveTo>
                  <a:lnTo>
                    <a:pt x="369570" y="162306"/>
                  </a:lnTo>
                  <a:lnTo>
                    <a:pt x="251460" y="86868"/>
                  </a:lnTo>
                  <a:lnTo>
                    <a:pt x="134874" y="30480"/>
                  </a:lnTo>
                  <a:lnTo>
                    <a:pt x="134112" y="29718"/>
                  </a:lnTo>
                  <a:lnTo>
                    <a:pt x="132588" y="29718"/>
                  </a:lnTo>
                  <a:lnTo>
                    <a:pt x="16002" y="1524"/>
                  </a:lnTo>
                  <a:lnTo>
                    <a:pt x="9906" y="0"/>
                  </a:lnTo>
                  <a:lnTo>
                    <a:pt x="3048" y="3810"/>
                  </a:lnTo>
                  <a:lnTo>
                    <a:pt x="0" y="16002"/>
                  </a:lnTo>
                  <a:lnTo>
                    <a:pt x="3810" y="22860"/>
                  </a:lnTo>
                  <a:lnTo>
                    <a:pt x="10668" y="24384"/>
                  </a:lnTo>
                  <a:lnTo>
                    <a:pt x="124968" y="52025"/>
                  </a:lnTo>
                  <a:lnTo>
                    <a:pt x="124968" y="51816"/>
                  </a:lnTo>
                  <a:lnTo>
                    <a:pt x="127254" y="52578"/>
                  </a:lnTo>
                  <a:lnTo>
                    <a:pt x="127254" y="52921"/>
                  </a:lnTo>
                  <a:lnTo>
                    <a:pt x="241554" y="108204"/>
                  </a:lnTo>
                  <a:lnTo>
                    <a:pt x="356616" y="182118"/>
                  </a:lnTo>
                  <a:lnTo>
                    <a:pt x="471678" y="272796"/>
                  </a:lnTo>
                  <a:lnTo>
                    <a:pt x="472440" y="273558"/>
                  </a:lnTo>
                  <a:lnTo>
                    <a:pt x="475488" y="275082"/>
                  </a:lnTo>
                  <a:lnTo>
                    <a:pt x="482346" y="277323"/>
                  </a:lnTo>
                  <a:lnTo>
                    <a:pt x="482346" y="252222"/>
                  </a:lnTo>
                  <a:lnTo>
                    <a:pt x="483912" y="252734"/>
                  </a:lnTo>
                  <a:close/>
                </a:path>
                <a:path w="3404235" h="1654810">
                  <a:moveTo>
                    <a:pt x="127254" y="52578"/>
                  </a:moveTo>
                  <a:lnTo>
                    <a:pt x="124968" y="51816"/>
                  </a:lnTo>
                  <a:lnTo>
                    <a:pt x="125832" y="52234"/>
                  </a:lnTo>
                  <a:lnTo>
                    <a:pt x="127254" y="52578"/>
                  </a:lnTo>
                  <a:close/>
                </a:path>
                <a:path w="3404235" h="1654810">
                  <a:moveTo>
                    <a:pt x="125832" y="52234"/>
                  </a:moveTo>
                  <a:lnTo>
                    <a:pt x="124968" y="51816"/>
                  </a:lnTo>
                  <a:lnTo>
                    <a:pt x="124968" y="52025"/>
                  </a:lnTo>
                  <a:lnTo>
                    <a:pt x="125832" y="52234"/>
                  </a:lnTo>
                  <a:close/>
                </a:path>
                <a:path w="3404235" h="1654810">
                  <a:moveTo>
                    <a:pt x="127254" y="52921"/>
                  </a:moveTo>
                  <a:lnTo>
                    <a:pt x="127254" y="52578"/>
                  </a:lnTo>
                  <a:lnTo>
                    <a:pt x="125832" y="52234"/>
                  </a:lnTo>
                  <a:lnTo>
                    <a:pt x="127254" y="52921"/>
                  </a:lnTo>
                  <a:close/>
                </a:path>
                <a:path w="3404235" h="1654810">
                  <a:moveTo>
                    <a:pt x="486156" y="254508"/>
                  </a:moveTo>
                  <a:lnTo>
                    <a:pt x="483912" y="252734"/>
                  </a:lnTo>
                  <a:lnTo>
                    <a:pt x="482346" y="252222"/>
                  </a:lnTo>
                  <a:lnTo>
                    <a:pt x="486156" y="254508"/>
                  </a:lnTo>
                  <a:close/>
                </a:path>
                <a:path w="3404235" h="1654810">
                  <a:moveTo>
                    <a:pt x="486156" y="278568"/>
                  </a:moveTo>
                  <a:lnTo>
                    <a:pt x="486156" y="254508"/>
                  </a:lnTo>
                  <a:lnTo>
                    <a:pt x="482346" y="252222"/>
                  </a:lnTo>
                  <a:lnTo>
                    <a:pt x="482346" y="277323"/>
                  </a:lnTo>
                  <a:lnTo>
                    <a:pt x="486156" y="278568"/>
                  </a:lnTo>
                  <a:close/>
                </a:path>
                <a:path w="3404235" h="1654810">
                  <a:moveTo>
                    <a:pt x="3403854" y="1643633"/>
                  </a:moveTo>
                  <a:lnTo>
                    <a:pt x="3403854" y="1636775"/>
                  </a:lnTo>
                  <a:lnTo>
                    <a:pt x="3399281" y="1631441"/>
                  </a:lnTo>
                  <a:lnTo>
                    <a:pt x="3393186" y="1630679"/>
                  </a:lnTo>
                  <a:lnTo>
                    <a:pt x="3275838" y="1620011"/>
                  </a:lnTo>
                  <a:lnTo>
                    <a:pt x="3044190" y="1598676"/>
                  </a:lnTo>
                  <a:lnTo>
                    <a:pt x="2926841" y="1578102"/>
                  </a:lnTo>
                  <a:lnTo>
                    <a:pt x="2693670" y="1556765"/>
                  </a:lnTo>
                  <a:lnTo>
                    <a:pt x="2578608" y="1545336"/>
                  </a:lnTo>
                  <a:lnTo>
                    <a:pt x="2462784" y="1520189"/>
                  </a:lnTo>
                  <a:lnTo>
                    <a:pt x="2346960" y="1490471"/>
                  </a:lnTo>
                  <a:lnTo>
                    <a:pt x="2230374" y="1456182"/>
                  </a:lnTo>
                  <a:lnTo>
                    <a:pt x="2114550" y="1415033"/>
                  </a:lnTo>
                  <a:lnTo>
                    <a:pt x="1998726" y="1365504"/>
                  </a:lnTo>
                  <a:lnTo>
                    <a:pt x="1882902" y="1309877"/>
                  </a:lnTo>
                  <a:lnTo>
                    <a:pt x="1767077" y="1242821"/>
                  </a:lnTo>
                  <a:lnTo>
                    <a:pt x="1651253" y="1169670"/>
                  </a:lnTo>
                  <a:lnTo>
                    <a:pt x="1534668" y="1088898"/>
                  </a:lnTo>
                  <a:lnTo>
                    <a:pt x="1418082" y="999744"/>
                  </a:lnTo>
                  <a:lnTo>
                    <a:pt x="1301496" y="909828"/>
                  </a:lnTo>
                  <a:lnTo>
                    <a:pt x="1184910" y="829818"/>
                  </a:lnTo>
                  <a:lnTo>
                    <a:pt x="1069848" y="742188"/>
                  </a:lnTo>
                  <a:lnTo>
                    <a:pt x="953262" y="635508"/>
                  </a:lnTo>
                  <a:lnTo>
                    <a:pt x="837438" y="524255"/>
                  </a:lnTo>
                  <a:lnTo>
                    <a:pt x="720090" y="402336"/>
                  </a:lnTo>
                  <a:lnTo>
                    <a:pt x="603504" y="293370"/>
                  </a:lnTo>
                  <a:lnTo>
                    <a:pt x="601980" y="291846"/>
                  </a:lnTo>
                  <a:lnTo>
                    <a:pt x="598932" y="290322"/>
                  </a:lnTo>
                  <a:lnTo>
                    <a:pt x="483912" y="252734"/>
                  </a:lnTo>
                  <a:lnTo>
                    <a:pt x="486156" y="254508"/>
                  </a:lnTo>
                  <a:lnTo>
                    <a:pt x="486156" y="278568"/>
                  </a:lnTo>
                  <a:lnTo>
                    <a:pt x="587502" y="311687"/>
                  </a:lnTo>
                  <a:lnTo>
                    <a:pt x="587502" y="310134"/>
                  </a:lnTo>
                  <a:lnTo>
                    <a:pt x="592074" y="313182"/>
                  </a:lnTo>
                  <a:lnTo>
                    <a:pt x="592074" y="314407"/>
                  </a:lnTo>
                  <a:lnTo>
                    <a:pt x="704088" y="419100"/>
                  </a:lnTo>
                  <a:lnTo>
                    <a:pt x="819912" y="541019"/>
                  </a:lnTo>
                  <a:lnTo>
                    <a:pt x="937260" y="652272"/>
                  </a:lnTo>
                  <a:lnTo>
                    <a:pt x="1053846" y="759714"/>
                  </a:lnTo>
                  <a:lnTo>
                    <a:pt x="1170432" y="848868"/>
                  </a:lnTo>
                  <a:lnTo>
                    <a:pt x="1213345" y="877527"/>
                  </a:lnTo>
                  <a:lnTo>
                    <a:pt x="1255335" y="906892"/>
                  </a:lnTo>
                  <a:lnTo>
                    <a:pt x="1296587" y="936824"/>
                  </a:lnTo>
                  <a:lnTo>
                    <a:pt x="1337288" y="967182"/>
                  </a:lnTo>
                  <a:lnTo>
                    <a:pt x="1377624" y="997826"/>
                  </a:lnTo>
                  <a:lnTo>
                    <a:pt x="1457944" y="1059413"/>
                  </a:lnTo>
                  <a:lnTo>
                    <a:pt x="1498299" y="1090075"/>
                  </a:lnTo>
                  <a:lnTo>
                    <a:pt x="1539033" y="1120464"/>
                  </a:lnTo>
                  <a:lnTo>
                    <a:pt x="1580331" y="1150438"/>
                  </a:lnTo>
                  <a:lnTo>
                    <a:pt x="1622379" y="1179859"/>
                  </a:lnTo>
                  <a:lnTo>
                    <a:pt x="1665364" y="1208585"/>
                  </a:lnTo>
                  <a:lnTo>
                    <a:pt x="1709471" y="1236477"/>
                  </a:lnTo>
                  <a:lnTo>
                    <a:pt x="1754886" y="1263395"/>
                  </a:lnTo>
                  <a:lnTo>
                    <a:pt x="1870710" y="1330452"/>
                  </a:lnTo>
                  <a:lnTo>
                    <a:pt x="1988820" y="1386077"/>
                  </a:lnTo>
                  <a:lnTo>
                    <a:pt x="2105406" y="1437132"/>
                  </a:lnTo>
                  <a:lnTo>
                    <a:pt x="2222754" y="1478280"/>
                  </a:lnTo>
                  <a:lnTo>
                    <a:pt x="2340102" y="1512570"/>
                  </a:lnTo>
                  <a:lnTo>
                    <a:pt x="2457450" y="1543049"/>
                  </a:lnTo>
                  <a:lnTo>
                    <a:pt x="2573274" y="1568195"/>
                  </a:lnTo>
                  <a:lnTo>
                    <a:pt x="2691384" y="1580387"/>
                  </a:lnTo>
                  <a:lnTo>
                    <a:pt x="2924556" y="1601723"/>
                  </a:lnTo>
                  <a:lnTo>
                    <a:pt x="3040379" y="1622298"/>
                  </a:lnTo>
                  <a:lnTo>
                    <a:pt x="3157728" y="1632965"/>
                  </a:lnTo>
                  <a:lnTo>
                    <a:pt x="3273552" y="1643633"/>
                  </a:lnTo>
                  <a:lnTo>
                    <a:pt x="3390900" y="1654301"/>
                  </a:lnTo>
                  <a:lnTo>
                    <a:pt x="3396996" y="1654301"/>
                  </a:lnTo>
                  <a:lnTo>
                    <a:pt x="3403091" y="1649729"/>
                  </a:lnTo>
                  <a:lnTo>
                    <a:pt x="3403854" y="1643633"/>
                  </a:lnTo>
                  <a:close/>
                </a:path>
                <a:path w="3404235" h="1654810">
                  <a:moveTo>
                    <a:pt x="592074" y="313182"/>
                  </a:moveTo>
                  <a:lnTo>
                    <a:pt x="587502" y="310134"/>
                  </a:lnTo>
                  <a:lnTo>
                    <a:pt x="590058" y="312523"/>
                  </a:lnTo>
                  <a:lnTo>
                    <a:pt x="592074" y="313182"/>
                  </a:lnTo>
                  <a:close/>
                </a:path>
                <a:path w="3404235" h="1654810">
                  <a:moveTo>
                    <a:pt x="590058" y="312523"/>
                  </a:moveTo>
                  <a:lnTo>
                    <a:pt x="587502" y="310134"/>
                  </a:lnTo>
                  <a:lnTo>
                    <a:pt x="587502" y="311687"/>
                  </a:lnTo>
                  <a:lnTo>
                    <a:pt x="590058" y="312523"/>
                  </a:lnTo>
                  <a:close/>
                </a:path>
                <a:path w="3404235" h="1654810">
                  <a:moveTo>
                    <a:pt x="592074" y="314407"/>
                  </a:moveTo>
                  <a:lnTo>
                    <a:pt x="592074" y="313182"/>
                  </a:lnTo>
                  <a:lnTo>
                    <a:pt x="590058" y="312523"/>
                  </a:lnTo>
                  <a:lnTo>
                    <a:pt x="592074" y="314407"/>
                  </a:lnTo>
                  <a:close/>
                </a:path>
              </a:pathLst>
            </a:custGeom>
            <a:solidFill>
              <a:srgbClr val="5B9BD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1356360" y="3433572"/>
              <a:ext cx="3495675" cy="7620"/>
            </a:xfrm>
            <a:custGeom>
              <a:avLst/>
              <a:gdLst/>
              <a:ahLst/>
              <a:cxnLst/>
              <a:rect l="l" t="t" r="r" b="b"/>
              <a:pathLst>
                <a:path w="3495675" h="7620">
                  <a:moveTo>
                    <a:pt x="3495294" y="7619"/>
                  </a:moveTo>
                  <a:lnTo>
                    <a:pt x="3495294" y="0"/>
                  </a:lnTo>
                  <a:lnTo>
                    <a:pt x="0" y="0"/>
                  </a:lnTo>
                  <a:lnTo>
                    <a:pt x="0" y="7619"/>
                  </a:lnTo>
                  <a:lnTo>
                    <a:pt x="3495294" y="7619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1402080" y="3258311"/>
              <a:ext cx="3403600" cy="413384"/>
            </a:xfrm>
            <a:custGeom>
              <a:avLst/>
              <a:gdLst/>
              <a:ahLst/>
              <a:cxnLst/>
              <a:rect l="l" t="t" r="r" b="b"/>
              <a:pathLst>
                <a:path w="3403600" h="413385">
                  <a:moveTo>
                    <a:pt x="3403092" y="22098"/>
                  </a:moveTo>
                  <a:lnTo>
                    <a:pt x="3403092" y="9144"/>
                  </a:lnTo>
                  <a:lnTo>
                    <a:pt x="3397757" y="3810"/>
                  </a:lnTo>
                  <a:lnTo>
                    <a:pt x="2343150" y="3810"/>
                  </a:lnTo>
                  <a:lnTo>
                    <a:pt x="2225802" y="0"/>
                  </a:lnTo>
                  <a:lnTo>
                    <a:pt x="2109216" y="1524"/>
                  </a:lnTo>
                  <a:lnTo>
                    <a:pt x="1991868" y="5334"/>
                  </a:lnTo>
                  <a:lnTo>
                    <a:pt x="1875282" y="12192"/>
                  </a:lnTo>
                  <a:lnTo>
                    <a:pt x="1759458" y="21336"/>
                  </a:lnTo>
                  <a:lnTo>
                    <a:pt x="1642110" y="32766"/>
                  </a:lnTo>
                  <a:lnTo>
                    <a:pt x="1525524" y="46482"/>
                  </a:lnTo>
                  <a:lnTo>
                    <a:pt x="1474491" y="53234"/>
                  </a:lnTo>
                  <a:lnTo>
                    <a:pt x="1423806" y="60886"/>
                  </a:lnTo>
                  <a:lnTo>
                    <a:pt x="1373443" y="69374"/>
                  </a:lnTo>
                  <a:lnTo>
                    <a:pt x="1323375" y="78637"/>
                  </a:lnTo>
                  <a:lnTo>
                    <a:pt x="1273576" y="88611"/>
                  </a:lnTo>
                  <a:lnTo>
                    <a:pt x="1224021" y="99235"/>
                  </a:lnTo>
                  <a:lnTo>
                    <a:pt x="1174683" y="110447"/>
                  </a:lnTo>
                  <a:lnTo>
                    <a:pt x="1125537" y="122183"/>
                  </a:lnTo>
                  <a:lnTo>
                    <a:pt x="1076555" y="134381"/>
                  </a:lnTo>
                  <a:lnTo>
                    <a:pt x="1027712" y="146980"/>
                  </a:lnTo>
                  <a:lnTo>
                    <a:pt x="978983" y="159916"/>
                  </a:lnTo>
                  <a:lnTo>
                    <a:pt x="881757" y="186551"/>
                  </a:lnTo>
                  <a:lnTo>
                    <a:pt x="638843" y="254681"/>
                  </a:lnTo>
                  <a:lnTo>
                    <a:pt x="541189" y="281238"/>
                  </a:lnTo>
                  <a:lnTo>
                    <a:pt x="492153" y="294119"/>
                  </a:lnTo>
                  <a:lnTo>
                    <a:pt x="442943" y="306651"/>
                  </a:lnTo>
                  <a:lnTo>
                    <a:pt x="393533" y="318772"/>
                  </a:lnTo>
                  <a:lnTo>
                    <a:pt x="343896" y="330419"/>
                  </a:lnTo>
                  <a:lnTo>
                    <a:pt x="294007" y="341530"/>
                  </a:lnTo>
                  <a:lnTo>
                    <a:pt x="243840" y="352044"/>
                  </a:lnTo>
                  <a:lnTo>
                    <a:pt x="127254" y="372618"/>
                  </a:lnTo>
                  <a:lnTo>
                    <a:pt x="10668" y="388620"/>
                  </a:lnTo>
                  <a:lnTo>
                    <a:pt x="4572" y="389382"/>
                  </a:lnTo>
                  <a:lnTo>
                    <a:pt x="0" y="395478"/>
                  </a:lnTo>
                  <a:lnTo>
                    <a:pt x="1524" y="408432"/>
                  </a:lnTo>
                  <a:lnTo>
                    <a:pt x="7620" y="413004"/>
                  </a:lnTo>
                  <a:lnTo>
                    <a:pt x="130302" y="396240"/>
                  </a:lnTo>
                  <a:lnTo>
                    <a:pt x="247650" y="374904"/>
                  </a:lnTo>
                  <a:lnTo>
                    <a:pt x="297797" y="364388"/>
                  </a:lnTo>
                  <a:lnTo>
                    <a:pt x="347806" y="353256"/>
                  </a:lnTo>
                  <a:lnTo>
                    <a:pt x="397691" y="341572"/>
                  </a:lnTo>
                  <a:lnTo>
                    <a:pt x="447465" y="329399"/>
                  </a:lnTo>
                  <a:lnTo>
                    <a:pt x="497143" y="316802"/>
                  </a:lnTo>
                  <a:lnTo>
                    <a:pt x="546739" y="303843"/>
                  </a:lnTo>
                  <a:lnTo>
                    <a:pt x="645738" y="277096"/>
                  </a:lnTo>
                  <a:lnTo>
                    <a:pt x="892766" y="208373"/>
                  </a:lnTo>
                  <a:lnTo>
                    <a:pt x="991683" y="181478"/>
                  </a:lnTo>
                  <a:lnTo>
                    <a:pt x="1041219" y="168413"/>
                  </a:lnTo>
                  <a:lnTo>
                    <a:pt x="1090826" y="155689"/>
                  </a:lnTo>
                  <a:lnTo>
                    <a:pt x="1140518" y="143368"/>
                  </a:lnTo>
                  <a:lnTo>
                    <a:pt x="1190308" y="131514"/>
                  </a:lnTo>
                  <a:lnTo>
                    <a:pt x="1240211" y="120192"/>
                  </a:lnTo>
                  <a:lnTo>
                    <a:pt x="1290241" y="109465"/>
                  </a:lnTo>
                  <a:lnTo>
                    <a:pt x="1340410" y="99396"/>
                  </a:lnTo>
                  <a:lnTo>
                    <a:pt x="1390734" y="90050"/>
                  </a:lnTo>
                  <a:lnTo>
                    <a:pt x="1441227" y="81490"/>
                  </a:lnTo>
                  <a:lnTo>
                    <a:pt x="1491901" y="73780"/>
                  </a:lnTo>
                  <a:lnTo>
                    <a:pt x="1542772" y="66984"/>
                  </a:lnTo>
                  <a:lnTo>
                    <a:pt x="1593853" y="61165"/>
                  </a:lnTo>
                  <a:lnTo>
                    <a:pt x="1645158" y="56388"/>
                  </a:lnTo>
                  <a:lnTo>
                    <a:pt x="1761744" y="44958"/>
                  </a:lnTo>
                  <a:lnTo>
                    <a:pt x="1876806" y="35814"/>
                  </a:lnTo>
                  <a:lnTo>
                    <a:pt x="1993392" y="28956"/>
                  </a:lnTo>
                  <a:lnTo>
                    <a:pt x="2109978" y="25146"/>
                  </a:lnTo>
                  <a:lnTo>
                    <a:pt x="2226564" y="23622"/>
                  </a:lnTo>
                  <a:lnTo>
                    <a:pt x="2342388" y="27432"/>
                  </a:lnTo>
                  <a:lnTo>
                    <a:pt x="3397757" y="27432"/>
                  </a:lnTo>
                  <a:lnTo>
                    <a:pt x="3403092" y="22098"/>
                  </a:lnTo>
                  <a:close/>
                </a:path>
              </a:pathLst>
            </a:custGeom>
            <a:solidFill>
              <a:srgbClr val="ED7D3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3" name="object 43"/>
          <p:cNvSpPr txBox="1"/>
          <p:nvPr/>
        </p:nvSpPr>
        <p:spPr>
          <a:xfrm>
            <a:off x="1208024" y="5293105"/>
            <a:ext cx="7366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1016761" y="5050791"/>
            <a:ext cx="26479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1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1016761" y="4808477"/>
            <a:ext cx="26479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1016761" y="4566927"/>
            <a:ext cx="26479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3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1016761" y="4324613"/>
            <a:ext cx="26479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4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1016761" y="4082298"/>
            <a:ext cx="26479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5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1016761" y="3840749"/>
            <a:ext cx="26479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6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1016761" y="3598435"/>
            <a:ext cx="26479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7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1016761" y="3356120"/>
            <a:ext cx="26479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8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1016761" y="3114562"/>
            <a:ext cx="26479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9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968752" y="2872247"/>
            <a:ext cx="31305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1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1362710" y="5419540"/>
            <a:ext cx="3498850" cy="217170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810"/>
              </a:lnSpc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20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21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22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23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24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25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26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27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28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29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30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31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32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33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34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35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36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37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38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39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40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41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42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43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44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45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46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47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48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49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830452" y="3792570"/>
            <a:ext cx="130810" cy="741680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880"/>
              </a:lnSpc>
            </a:pP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Metric</a:t>
            </a:r>
            <a:r>
              <a:rPr dirty="0" sz="800" spc="-3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800" spc="5">
                <a:solidFill>
                  <a:srgbClr val="585858"/>
                </a:solidFill>
                <a:latin typeface="Calibri"/>
                <a:cs typeface="Calibri"/>
              </a:rPr>
              <a:t>Tons</a:t>
            </a:r>
            <a:r>
              <a:rPr dirty="0" sz="800" spc="-3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VOC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2794507" y="5636767"/>
            <a:ext cx="618490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Calend</a:t>
            </a:r>
            <a:r>
              <a:rPr dirty="0" sz="800">
                <a:solidFill>
                  <a:srgbClr val="585858"/>
                </a:solidFill>
                <a:latin typeface="Calibri"/>
                <a:cs typeface="Calibri"/>
              </a:rPr>
              <a:t>a</a:t>
            </a:r>
            <a:r>
              <a:rPr dirty="0" sz="800" spc="5">
                <a:solidFill>
                  <a:srgbClr val="585858"/>
                </a:solidFill>
                <a:latin typeface="Calibri"/>
                <a:cs typeface="Calibri"/>
              </a:rPr>
              <a:t>r</a:t>
            </a:r>
            <a:r>
              <a:rPr dirty="0" sz="800" spc="-1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800" spc="5">
                <a:solidFill>
                  <a:srgbClr val="585858"/>
                </a:solidFill>
                <a:latin typeface="Calibri"/>
                <a:cs typeface="Calibri"/>
              </a:rPr>
              <a:t>Y</a:t>
            </a: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ear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1633982" y="2622295"/>
            <a:ext cx="2390140" cy="2019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50" spc="-10">
                <a:solidFill>
                  <a:srgbClr val="585858"/>
                </a:solidFill>
                <a:latin typeface="Calibri"/>
                <a:cs typeface="Calibri"/>
              </a:rPr>
              <a:t>Brazil</a:t>
            </a:r>
            <a:r>
              <a:rPr dirty="0" sz="1150" spc="-5">
                <a:solidFill>
                  <a:srgbClr val="585858"/>
                </a:solidFill>
                <a:latin typeface="Calibri"/>
                <a:cs typeface="Calibri"/>
              </a:rPr>
              <a:t> VOC</a:t>
            </a:r>
            <a:r>
              <a:rPr dirty="0" sz="1150" spc="-1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1150" spc="-5">
                <a:solidFill>
                  <a:srgbClr val="585858"/>
                </a:solidFill>
                <a:latin typeface="Calibri"/>
                <a:cs typeface="Calibri"/>
              </a:rPr>
              <a:t>Refueling Emission Inventory</a:t>
            </a:r>
            <a:endParaRPr sz="1150">
              <a:latin typeface="Calibri"/>
              <a:cs typeface="Calibri"/>
            </a:endParaRPr>
          </a:p>
        </p:txBody>
      </p:sp>
      <p:sp>
        <p:nvSpPr>
          <p:cNvPr id="58" name="object 58"/>
          <p:cNvSpPr/>
          <p:nvPr/>
        </p:nvSpPr>
        <p:spPr>
          <a:xfrm>
            <a:off x="1097280" y="5990844"/>
            <a:ext cx="224790" cy="24130"/>
          </a:xfrm>
          <a:custGeom>
            <a:avLst/>
            <a:gdLst/>
            <a:ahLst/>
            <a:cxnLst/>
            <a:rect l="l" t="t" r="r" b="b"/>
            <a:pathLst>
              <a:path w="224790" h="24129">
                <a:moveTo>
                  <a:pt x="224790" y="18287"/>
                </a:moveTo>
                <a:lnTo>
                  <a:pt x="224790" y="5333"/>
                </a:lnTo>
                <a:lnTo>
                  <a:pt x="219456" y="0"/>
                </a:lnTo>
                <a:lnTo>
                  <a:pt x="11430" y="0"/>
                </a:lnTo>
                <a:lnTo>
                  <a:pt x="5334" y="0"/>
                </a:lnTo>
                <a:lnTo>
                  <a:pt x="0" y="5334"/>
                </a:lnTo>
                <a:lnTo>
                  <a:pt x="0" y="18288"/>
                </a:lnTo>
                <a:lnTo>
                  <a:pt x="5334" y="23622"/>
                </a:lnTo>
                <a:lnTo>
                  <a:pt x="219456" y="23621"/>
                </a:lnTo>
                <a:lnTo>
                  <a:pt x="224790" y="18287"/>
                </a:lnTo>
                <a:close/>
              </a:path>
            </a:pathLst>
          </a:custGeom>
          <a:solidFill>
            <a:srgbClr val="5B9BD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9" name="object 59"/>
          <p:cNvSpPr txBox="1"/>
          <p:nvPr/>
        </p:nvSpPr>
        <p:spPr>
          <a:xfrm>
            <a:off x="1318513" y="5922517"/>
            <a:ext cx="139446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VOC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Refueling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Inventory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with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ORVR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60" name="object 60"/>
          <p:cNvSpPr/>
          <p:nvPr/>
        </p:nvSpPr>
        <p:spPr>
          <a:xfrm>
            <a:off x="2888742" y="5990844"/>
            <a:ext cx="224790" cy="24130"/>
          </a:xfrm>
          <a:custGeom>
            <a:avLst/>
            <a:gdLst/>
            <a:ahLst/>
            <a:cxnLst/>
            <a:rect l="l" t="t" r="r" b="b"/>
            <a:pathLst>
              <a:path w="224789" h="24129">
                <a:moveTo>
                  <a:pt x="224790" y="18287"/>
                </a:moveTo>
                <a:lnTo>
                  <a:pt x="224790" y="5333"/>
                </a:lnTo>
                <a:lnTo>
                  <a:pt x="219456" y="0"/>
                </a:lnTo>
                <a:lnTo>
                  <a:pt x="12192" y="0"/>
                </a:lnTo>
                <a:lnTo>
                  <a:pt x="5334" y="0"/>
                </a:lnTo>
                <a:lnTo>
                  <a:pt x="0" y="5334"/>
                </a:lnTo>
                <a:lnTo>
                  <a:pt x="0" y="18288"/>
                </a:lnTo>
                <a:lnTo>
                  <a:pt x="5334" y="23622"/>
                </a:lnTo>
                <a:lnTo>
                  <a:pt x="219456" y="23621"/>
                </a:lnTo>
                <a:lnTo>
                  <a:pt x="224790" y="18287"/>
                </a:lnTo>
                <a:close/>
              </a:path>
            </a:pathLst>
          </a:custGeom>
          <a:solidFill>
            <a:srgbClr val="ED7D3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1" name="object 61"/>
          <p:cNvSpPr txBox="1"/>
          <p:nvPr/>
        </p:nvSpPr>
        <p:spPr>
          <a:xfrm>
            <a:off x="3109976" y="5922517"/>
            <a:ext cx="148907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Uncontrolled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VOC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Refueling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Inventory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62" name="object 62"/>
          <p:cNvSpPr/>
          <p:nvPr/>
        </p:nvSpPr>
        <p:spPr>
          <a:xfrm>
            <a:off x="476250" y="1347216"/>
            <a:ext cx="9343390" cy="5267960"/>
          </a:xfrm>
          <a:custGeom>
            <a:avLst/>
            <a:gdLst/>
            <a:ahLst/>
            <a:cxnLst/>
            <a:rect l="l" t="t" r="r" b="b"/>
            <a:pathLst>
              <a:path w="9343390" h="5267959">
                <a:moveTo>
                  <a:pt x="9342882" y="5267706"/>
                </a:moveTo>
                <a:lnTo>
                  <a:pt x="9342882" y="0"/>
                </a:lnTo>
                <a:lnTo>
                  <a:pt x="0" y="0"/>
                </a:lnTo>
                <a:lnTo>
                  <a:pt x="0" y="5267706"/>
                </a:lnTo>
                <a:lnTo>
                  <a:pt x="11429" y="5267706"/>
                </a:lnTo>
                <a:lnTo>
                  <a:pt x="11429" y="23622"/>
                </a:lnTo>
                <a:lnTo>
                  <a:pt x="23621" y="12192"/>
                </a:lnTo>
                <a:lnTo>
                  <a:pt x="23621" y="23622"/>
                </a:lnTo>
                <a:lnTo>
                  <a:pt x="9319260" y="23621"/>
                </a:lnTo>
                <a:lnTo>
                  <a:pt x="9319260" y="12191"/>
                </a:lnTo>
                <a:lnTo>
                  <a:pt x="9330690" y="23621"/>
                </a:lnTo>
                <a:lnTo>
                  <a:pt x="9330690" y="5267706"/>
                </a:lnTo>
                <a:lnTo>
                  <a:pt x="9342882" y="5267706"/>
                </a:lnTo>
                <a:close/>
              </a:path>
              <a:path w="9343390" h="5267959">
                <a:moveTo>
                  <a:pt x="23621" y="23622"/>
                </a:moveTo>
                <a:lnTo>
                  <a:pt x="23621" y="12192"/>
                </a:lnTo>
                <a:lnTo>
                  <a:pt x="11429" y="23622"/>
                </a:lnTo>
                <a:lnTo>
                  <a:pt x="23621" y="23622"/>
                </a:lnTo>
                <a:close/>
              </a:path>
              <a:path w="9343390" h="5267959">
                <a:moveTo>
                  <a:pt x="23621" y="5244084"/>
                </a:moveTo>
                <a:lnTo>
                  <a:pt x="23621" y="23622"/>
                </a:lnTo>
                <a:lnTo>
                  <a:pt x="11429" y="23622"/>
                </a:lnTo>
                <a:lnTo>
                  <a:pt x="11430" y="5244084"/>
                </a:lnTo>
                <a:lnTo>
                  <a:pt x="23621" y="5244084"/>
                </a:lnTo>
                <a:close/>
              </a:path>
              <a:path w="9343390" h="5267959">
                <a:moveTo>
                  <a:pt x="9330690" y="5244084"/>
                </a:moveTo>
                <a:lnTo>
                  <a:pt x="11430" y="5244084"/>
                </a:lnTo>
                <a:lnTo>
                  <a:pt x="23621" y="5256275"/>
                </a:lnTo>
                <a:lnTo>
                  <a:pt x="23621" y="5267706"/>
                </a:lnTo>
                <a:lnTo>
                  <a:pt x="9319260" y="5267706"/>
                </a:lnTo>
                <a:lnTo>
                  <a:pt x="9319260" y="5256276"/>
                </a:lnTo>
                <a:lnTo>
                  <a:pt x="9330690" y="5244084"/>
                </a:lnTo>
                <a:close/>
              </a:path>
              <a:path w="9343390" h="5267959">
                <a:moveTo>
                  <a:pt x="23621" y="5267706"/>
                </a:moveTo>
                <a:lnTo>
                  <a:pt x="23621" y="5256275"/>
                </a:lnTo>
                <a:lnTo>
                  <a:pt x="11430" y="5244084"/>
                </a:lnTo>
                <a:lnTo>
                  <a:pt x="11429" y="5267706"/>
                </a:lnTo>
                <a:lnTo>
                  <a:pt x="23621" y="5267706"/>
                </a:lnTo>
                <a:close/>
              </a:path>
              <a:path w="9343390" h="5267959">
                <a:moveTo>
                  <a:pt x="9330690" y="23621"/>
                </a:moveTo>
                <a:lnTo>
                  <a:pt x="9319260" y="12191"/>
                </a:lnTo>
                <a:lnTo>
                  <a:pt x="9319260" y="23621"/>
                </a:lnTo>
                <a:lnTo>
                  <a:pt x="9330690" y="23621"/>
                </a:lnTo>
                <a:close/>
              </a:path>
              <a:path w="9343390" h="5267959">
                <a:moveTo>
                  <a:pt x="9330690" y="5244084"/>
                </a:moveTo>
                <a:lnTo>
                  <a:pt x="9330690" y="23621"/>
                </a:lnTo>
                <a:lnTo>
                  <a:pt x="9319260" y="23621"/>
                </a:lnTo>
                <a:lnTo>
                  <a:pt x="9319260" y="5244084"/>
                </a:lnTo>
                <a:lnTo>
                  <a:pt x="9330690" y="5244084"/>
                </a:lnTo>
                <a:close/>
              </a:path>
              <a:path w="9343390" h="5267959">
                <a:moveTo>
                  <a:pt x="9330690" y="5267706"/>
                </a:moveTo>
                <a:lnTo>
                  <a:pt x="9330690" y="5244084"/>
                </a:lnTo>
                <a:lnTo>
                  <a:pt x="9319260" y="5256276"/>
                </a:lnTo>
                <a:lnTo>
                  <a:pt x="9319260" y="5267706"/>
                </a:lnTo>
                <a:lnTo>
                  <a:pt x="9330690" y="5267706"/>
                </a:lnTo>
                <a:close/>
              </a:path>
            </a:pathLst>
          </a:custGeom>
          <a:solidFill>
            <a:srgbClr val="41719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3" name="object 6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030"/>
              </a:lnSpc>
            </a:pPr>
            <a:fld id="{81D60167-4931-47E6-BA6A-407CBD079E47}" type="slidenum">
              <a:rPr dirty="0" spc="20"/>
              <a:t>21</a:t>
            </a:fld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54633" y="1559305"/>
            <a:ext cx="8431530" cy="57912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3600" spc="10"/>
              <a:t>Six </a:t>
            </a:r>
            <a:r>
              <a:rPr dirty="0" sz="3600" spc="-5"/>
              <a:t>Areas</a:t>
            </a:r>
            <a:r>
              <a:rPr dirty="0" sz="3600" spc="5"/>
              <a:t> </a:t>
            </a:r>
            <a:r>
              <a:rPr dirty="0" sz="3600" spc="-5"/>
              <a:t>Refueling</a:t>
            </a:r>
            <a:r>
              <a:rPr dirty="0" sz="3600" spc="5"/>
              <a:t> </a:t>
            </a:r>
            <a:r>
              <a:rPr dirty="0" sz="3600" spc="10"/>
              <a:t>Emission</a:t>
            </a:r>
            <a:r>
              <a:rPr dirty="0" sz="3600" spc="5"/>
              <a:t> </a:t>
            </a:r>
            <a:r>
              <a:rPr dirty="0" sz="3600" spc="-5"/>
              <a:t>Inventory</a:t>
            </a:r>
            <a:r>
              <a:rPr dirty="0" sz="3600" spc="5"/>
              <a:t> </a:t>
            </a:r>
            <a:r>
              <a:rPr dirty="0" sz="3600" spc="-40"/>
              <a:t>Trends</a:t>
            </a:r>
            <a:endParaRPr sz="3600"/>
          </a:p>
        </p:txBody>
      </p:sp>
      <p:grpSp>
        <p:nvGrpSpPr>
          <p:cNvPr id="3" name="object 3"/>
          <p:cNvGrpSpPr/>
          <p:nvPr/>
        </p:nvGrpSpPr>
        <p:grpSpPr>
          <a:xfrm>
            <a:off x="1356360" y="3133344"/>
            <a:ext cx="3467100" cy="1915795"/>
            <a:chOff x="1356360" y="3133344"/>
            <a:chExt cx="3467100" cy="1915795"/>
          </a:xfrm>
        </p:grpSpPr>
        <p:sp>
          <p:nvSpPr>
            <p:cNvPr id="4" name="object 4"/>
            <p:cNvSpPr/>
            <p:nvPr/>
          </p:nvSpPr>
          <p:spPr>
            <a:xfrm>
              <a:off x="1356360" y="3380993"/>
              <a:ext cx="3467100" cy="1302385"/>
            </a:xfrm>
            <a:custGeom>
              <a:avLst/>
              <a:gdLst/>
              <a:ahLst/>
              <a:cxnLst/>
              <a:rect l="l" t="t" r="r" b="b"/>
              <a:pathLst>
                <a:path w="3467100" h="1302385">
                  <a:moveTo>
                    <a:pt x="3467100" y="1294638"/>
                  </a:moveTo>
                  <a:lnTo>
                    <a:pt x="0" y="1294638"/>
                  </a:lnTo>
                  <a:lnTo>
                    <a:pt x="0" y="1302258"/>
                  </a:lnTo>
                  <a:lnTo>
                    <a:pt x="3467100" y="1302258"/>
                  </a:lnTo>
                  <a:lnTo>
                    <a:pt x="3467100" y="1294638"/>
                  </a:lnTo>
                  <a:close/>
                </a:path>
                <a:path w="3467100" h="1302385">
                  <a:moveTo>
                    <a:pt x="3467100" y="862596"/>
                  </a:moveTo>
                  <a:lnTo>
                    <a:pt x="0" y="862596"/>
                  </a:lnTo>
                  <a:lnTo>
                    <a:pt x="0" y="870204"/>
                  </a:lnTo>
                  <a:lnTo>
                    <a:pt x="3467100" y="870204"/>
                  </a:lnTo>
                  <a:lnTo>
                    <a:pt x="3467100" y="862596"/>
                  </a:lnTo>
                  <a:close/>
                </a:path>
                <a:path w="3467100" h="1302385">
                  <a:moveTo>
                    <a:pt x="3467100" y="431292"/>
                  </a:moveTo>
                  <a:lnTo>
                    <a:pt x="0" y="431292"/>
                  </a:lnTo>
                  <a:lnTo>
                    <a:pt x="0" y="438912"/>
                  </a:lnTo>
                  <a:lnTo>
                    <a:pt x="3467100" y="438912"/>
                  </a:lnTo>
                  <a:lnTo>
                    <a:pt x="3467100" y="431292"/>
                  </a:lnTo>
                  <a:close/>
                </a:path>
                <a:path w="3467100" h="1302385">
                  <a:moveTo>
                    <a:pt x="346710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3467100" y="7620"/>
                  </a:lnTo>
                  <a:lnTo>
                    <a:pt x="3467100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403604" y="3133344"/>
              <a:ext cx="3371850" cy="1850389"/>
            </a:xfrm>
            <a:custGeom>
              <a:avLst/>
              <a:gdLst/>
              <a:ahLst/>
              <a:cxnLst/>
              <a:rect l="l" t="t" r="r" b="b"/>
              <a:pathLst>
                <a:path w="3371850" h="1850389">
                  <a:moveTo>
                    <a:pt x="1131570" y="1523144"/>
                  </a:moveTo>
                  <a:lnTo>
                    <a:pt x="1131570" y="1507236"/>
                  </a:lnTo>
                  <a:lnTo>
                    <a:pt x="1129284" y="1505712"/>
                  </a:lnTo>
                  <a:lnTo>
                    <a:pt x="1019556" y="1430274"/>
                  </a:lnTo>
                  <a:lnTo>
                    <a:pt x="909066" y="1341882"/>
                  </a:lnTo>
                  <a:lnTo>
                    <a:pt x="797052" y="1239012"/>
                  </a:lnTo>
                  <a:lnTo>
                    <a:pt x="685038" y="1119378"/>
                  </a:lnTo>
                  <a:lnTo>
                    <a:pt x="573786" y="991362"/>
                  </a:lnTo>
                  <a:lnTo>
                    <a:pt x="462534" y="871728"/>
                  </a:lnTo>
                  <a:lnTo>
                    <a:pt x="350520" y="713232"/>
                  </a:lnTo>
                  <a:lnTo>
                    <a:pt x="240030" y="507492"/>
                  </a:lnTo>
                  <a:lnTo>
                    <a:pt x="128016" y="283464"/>
                  </a:lnTo>
                  <a:lnTo>
                    <a:pt x="16002" y="6096"/>
                  </a:lnTo>
                  <a:lnTo>
                    <a:pt x="14478" y="1524"/>
                  </a:lnTo>
                  <a:lnTo>
                    <a:pt x="9906" y="0"/>
                  </a:lnTo>
                  <a:lnTo>
                    <a:pt x="5334" y="1524"/>
                  </a:lnTo>
                  <a:lnTo>
                    <a:pt x="1524" y="3048"/>
                  </a:lnTo>
                  <a:lnTo>
                    <a:pt x="0" y="7620"/>
                  </a:lnTo>
                  <a:lnTo>
                    <a:pt x="113538" y="289560"/>
                  </a:lnTo>
                  <a:lnTo>
                    <a:pt x="225552" y="514350"/>
                  </a:lnTo>
                  <a:lnTo>
                    <a:pt x="336804" y="720852"/>
                  </a:lnTo>
                  <a:lnTo>
                    <a:pt x="449580" y="880872"/>
                  </a:lnTo>
                  <a:lnTo>
                    <a:pt x="562356" y="1002030"/>
                  </a:lnTo>
                  <a:lnTo>
                    <a:pt x="673608" y="1130046"/>
                  </a:lnTo>
                  <a:lnTo>
                    <a:pt x="785622" y="1249680"/>
                  </a:lnTo>
                  <a:lnTo>
                    <a:pt x="898398" y="1353312"/>
                  </a:lnTo>
                  <a:lnTo>
                    <a:pt x="1009650" y="1442466"/>
                  </a:lnTo>
                  <a:lnTo>
                    <a:pt x="1122426" y="1520190"/>
                  </a:lnTo>
                  <a:lnTo>
                    <a:pt x="1123188" y="1520190"/>
                  </a:lnTo>
                  <a:lnTo>
                    <a:pt x="1123950" y="1520952"/>
                  </a:lnTo>
                  <a:lnTo>
                    <a:pt x="1124712" y="1520952"/>
                  </a:lnTo>
                  <a:lnTo>
                    <a:pt x="1131570" y="1523144"/>
                  </a:lnTo>
                  <a:close/>
                </a:path>
                <a:path w="3371850" h="1850389">
                  <a:moveTo>
                    <a:pt x="1129413" y="1505754"/>
                  </a:moveTo>
                  <a:lnTo>
                    <a:pt x="1129284" y="1505665"/>
                  </a:lnTo>
                  <a:lnTo>
                    <a:pt x="1129413" y="1505754"/>
                  </a:lnTo>
                  <a:close/>
                </a:path>
                <a:path w="3371850" h="1850389">
                  <a:moveTo>
                    <a:pt x="1131570" y="1507236"/>
                  </a:moveTo>
                  <a:lnTo>
                    <a:pt x="1129413" y="1505754"/>
                  </a:lnTo>
                  <a:lnTo>
                    <a:pt x="1129284" y="1505712"/>
                  </a:lnTo>
                  <a:lnTo>
                    <a:pt x="1131570" y="1507236"/>
                  </a:lnTo>
                  <a:close/>
                </a:path>
                <a:path w="3371850" h="1850389">
                  <a:moveTo>
                    <a:pt x="1689006" y="1719944"/>
                  </a:moveTo>
                  <a:lnTo>
                    <a:pt x="1578864" y="1636776"/>
                  </a:lnTo>
                  <a:lnTo>
                    <a:pt x="1578102" y="1636014"/>
                  </a:lnTo>
                  <a:lnTo>
                    <a:pt x="1577340" y="1636014"/>
                  </a:lnTo>
                  <a:lnTo>
                    <a:pt x="1576578" y="1635252"/>
                  </a:lnTo>
                  <a:lnTo>
                    <a:pt x="1464564" y="1604010"/>
                  </a:lnTo>
                  <a:lnTo>
                    <a:pt x="1353312" y="1572768"/>
                  </a:lnTo>
                  <a:lnTo>
                    <a:pt x="1241298" y="1542288"/>
                  </a:lnTo>
                  <a:lnTo>
                    <a:pt x="1129413" y="1505754"/>
                  </a:lnTo>
                  <a:lnTo>
                    <a:pt x="1131570" y="1507236"/>
                  </a:lnTo>
                  <a:lnTo>
                    <a:pt x="1131570" y="1523144"/>
                  </a:lnTo>
                  <a:lnTo>
                    <a:pt x="1236726" y="1556766"/>
                  </a:lnTo>
                  <a:lnTo>
                    <a:pt x="1348740" y="1588008"/>
                  </a:lnTo>
                  <a:lnTo>
                    <a:pt x="1459992" y="1619250"/>
                  </a:lnTo>
                  <a:lnTo>
                    <a:pt x="1569720" y="1649854"/>
                  </a:lnTo>
                  <a:lnTo>
                    <a:pt x="1572006" y="1650492"/>
                  </a:lnTo>
                  <a:lnTo>
                    <a:pt x="1572006" y="1651456"/>
                  </a:lnTo>
                  <a:lnTo>
                    <a:pt x="1681734" y="1734312"/>
                  </a:lnTo>
                  <a:lnTo>
                    <a:pt x="1682496" y="1734312"/>
                  </a:lnTo>
                  <a:lnTo>
                    <a:pt x="1683258" y="1735074"/>
                  </a:lnTo>
                  <a:lnTo>
                    <a:pt x="1684020" y="1735074"/>
                  </a:lnTo>
                  <a:lnTo>
                    <a:pt x="1688591" y="1736295"/>
                  </a:lnTo>
                  <a:lnTo>
                    <a:pt x="1688591" y="1719834"/>
                  </a:lnTo>
                  <a:lnTo>
                    <a:pt x="1689006" y="1719944"/>
                  </a:lnTo>
                  <a:close/>
                </a:path>
                <a:path w="3371850" h="1850389">
                  <a:moveTo>
                    <a:pt x="1572006" y="1650492"/>
                  </a:moveTo>
                  <a:lnTo>
                    <a:pt x="1569720" y="1649730"/>
                  </a:lnTo>
                  <a:lnTo>
                    <a:pt x="1569981" y="1649927"/>
                  </a:lnTo>
                  <a:lnTo>
                    <a:pt x="1572006" y="1650492"/>
                  </a:lnTo>
                  <a:close/>
                </a:path>
                <a:path w="3371850" h="1850389">
                  <a:moveTo>
                    <a:pt x="1569981" y="1649927"/>
                  </a:moveTo>
                  <a:lnTo>
                    <a:pt x="1569720" y="1649730"/>
                  </a:lnTo>
                  <a:lnTo>
                    <a:pt x="1569981" y="1649927"/>
                  </a:lnTo>
                  <a:close/>
                </a:path>
                <a:path w="3371850" h="1850389">
                  <a:moveTo>
                    <a:pt x="1572006" y="1651456"/>
                  </a:moveTo>
                  <a:lnTo>
                    <a:pt x="1572006" y="1650492"/>
                  </a:lnTo>
                  <a:lnTo>
                    <a:pt x="1569981" y="1649927"/>
                  </a:lnTo>
                  <a:lnTo>
                    <a:pt x="1572006" y="1651456"/>
                  </a:lnTo>
                  <a:close/>
                </a:path>
                <a:path w="3371850" h="1850389">
                  <a:moveTo>
                    <a:pt x="1690877" y="1721358"/>
                  </a:moveTo>
                  <a:lnTo>
                    <a:pt x="1689006" y="1719944"/>
                  </a:lnTo>
                  <a:lnTo>
                    <a:pt x="1688591" y="1719834"/>
                  </a:lnTo>
                  <a:lnTo>
                    <a:pt x="1690877" y="1721358"/>
                  </a:lnTo>
                  <a:close/>
                </a:path>
                <a:path w="3371850" h="1850389">
                  <a:moveTo>
                    <a:pt x="1690877" y="1736905"/>
                  </a:moveTo>
                  <a:lnTo>
                    <a:pt x="1690877" y="1721358"/>
                  </a:lnTo>
                  <a:lnTo>
                    <a:pt x="1688591" y="1719834"/>
                  </a:lnTo>
                  <a:lnTo>
                    <a:pt x="1688591" y="1736295"/>
                  </a:lnTo>
                  <a:lnTo>
                    <a:pt x="1690877" y="1736905"/>
                  </a:lnTo>
                  <a:close/>
                </a:path>
                <a:path w="3371850" h="1850389">
                  <a:moveTo>
                    <a:pt x="2023872" y="1808226"/>
                  </a:moveTo>
                  <a:lnTo>
                    <a:pt x="1911858" y="1779270"/>
                  </a:lnTo>
                  <a:lnTo>
                    <a:pt x="1799844" y="1749552"/>
                  </a:lnTo>
                  <a:lnTo>
                    <a:pt x="1689006" y="1719944"/>
                  </a:lnTo>
                  <a:lnTo>
                    <a:pt x="1690877" y="1721358"/>
                  </a:lnTo>
                  <a:lnTo>
                    <a:pt x="1690877" y="1736905"/>
                  </a:lnTo>
                  <a:lnTo>
                    <a:pt x="1795272" y="1764792"/>
                  </a:lnTo>
                  <a:lnTo>
                    <a:pt x="1908048" y="1794510"/>
                  </a:lnTo>
                  <a:lnTo>
                    <a:pt x="2020062" y="1823466"/>
                  </a:lnTo>
                  <a:lnTo>
                    <a:pt x="2020062" y="1824228"/>
                  </a:lnTo>
                  <a:lnTo>
                    <a:pt x="2021586" y="1824228"/>
                  </a:lnTo>
                  <a:lnTo>
                    <a:pt x="2021586" y="1808226"/>
                  </a:lnTo>
                  <a:lnTo>
                    <a:pt x="2023872" y="1808226"/>
                  </a:lnTo>
                  <a:close/>
                </a:path>
                <a:path w="3371850" h="1850389">
                  <a:moveTo>
                    <a:pt x="3371850" y="1841753"/>
                  </a:moveTo>
                  <a:lnTo>
                    <a:pt x="3371850" y="1837944"/>
                  </a:lnTo>
                  <a:lnTo>
                    <a:pt x="3368040" y="1834133"/>
                  </a:lnTo>
                  <a:lnTo>
                    <a:pt x="3363467" y="1834133"/>
                  </a:lnTo>
                  <a:lnTo>
                    <a:pt x="3252216" y="1831085"/>
                  </a:lnTo>
                  <a:lnTo>
                    <a:pt x="3201375" y="1830353"/>
                  </a:lnTo>
                  <a:lnTo>
                    <a:pt x="3150533" y="1829566"/>
                  </a:lnTo>
                  <a:lnTo>
                    <a:pt x="3099688" y="1828728"/>
                  </a:lnTo>
                  <a:lnTo>
                    <a:pt x="3048842" y="1827844"/>
                  </a:lnTo>
                  <a:lnTo>
                    <a:pt x="2997995" y="1826920"/>
                  </a:lnTo>
                  <a:lnTo>
                    <a:pt x="2947146" y="1825960"/>
                  </a:lnTo>
                  <a:lnTo>
                    <a:pt x="2896296" y="1824970"/>
                  </a:lnTo>
                  <a:lnTo>
                    <a:pt x="2794595" y="1822916"/>
                  </a:lnTo>
                  <a:lnTo>
                    <a:pt x="2438646" y="1815479"/>
                  </a:lnTo>
                  <a:lnTo>
                    <a:pt x="2336956" y="1813444"/>
                  </a:lnTo>
                  <a:lnTo>
                    <a:pt x="2286113" y="1812466"/>
                  </a:lnTo>
                  <a:lnTo>
                    <a:pt x="2235273" y="1811521"/>
                  </a:lnTo>
                  <a:lnTo>
                    <a:pt x="2184435" y="1810614"/>
                  </a:lnTo>
                  <a:lnTo>
                    <a:pt x="2133600" y="1809750"/>
                  </a:lnTo>
                  <a:lnTo>
                    <a:pt x="2021586" y="1808226"/>
                  </a:lnTo>
                  <a:lnTo>
                    <a:pt x="2021586" y="1824228"/>
                  </a:lnTo>
                  <a:lnTo>
                    <a:pt x="2133600" y="1825752"/>
                  </a:lnTo>
                  <a:lnTo>
                    <a:pt x="2184435" y="1826619"/>
                  </a:lnTo>
                  <a:lnTo>
                    <a:pt x="2235273" y="1827529"/>
                  </a:lnTo>
                  <a:lnTo>
                    <a:pt x="2286113" y="1828477"/>
                  </a:lnTo>
                  <a:lnTo>
                    <a:pt x="2336956" y="1829457"/>
                  </a:lnTo>
                  <a:lnTo>
                    <a:pt x="2387800" y="1830464"/>
                  </a:lnTo>
                  <a:lnTo>
                    <a:pt x="2489494" y="1832542"/>
                  </a:lnTo>
                  <a:lnTo>
                    <a:pt x="2794595" y="1838931"/>
                  </a:lnTo>
                  <a:lnTo>
                    <a:pt x="2896296" y="1840983"/>
                  </a:lnTo>
                  <a:lnTo>
                    <a:pt x="2947146" y="1841972"/>
                  </a:lnTo>
                  <a:lnTo>
                    <a:pt x="2997995" y="1842930"/>
                  </a:lnTo>
                  <a:lnTo>
                    <a:pt x="3048842" y="1843853"/>
                  </a:lnTo>
                  <a:lnTo>
                    <a:pt x="3099688" y="1844735"/>
                  </a:lnTo>
                  <a:lnTo>
                    <a:pt x="3150533" y="1845571"/>
                  </a:lnTo>
                  <a:lnTo>
                    <a:pt x="3201375" y="1846357"/>
                  </a:lnTo>
                  <a:lnTo>
                    <a:pt x="3252216" y="1847088"/>
                  </a:lnTo>
                  <a:lnTo>
                    <a:pt x="3363467" y="1849373"/>
                  </a:lnTo>
                  <a:lnTo>
                    <a:pt x="3368040" y="1850135"/>
                  </a:lnTo>
                  <a:lnTo>
                    <a:pt x="3371088" y="1846326"/>
                  </a:lnTo>
                  <a:lnTo>
                    <a:pt x="3371850" y="1841753"/>
                  </a:lnTo>
                  <a:close/>
                </a:path>
              </a:pathLst>
            </a:custGeom>
            <a:solidFill>
              <a:srgbClr val="5B9BD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403604" y="3428238"/>
              <a:ext cx="3373120" cy="1359535"/>
            </a:xfrm>
            <a:custGeom>
              <a:avLst/>
              <a:gdLst/>
              <a:ahLst/>
              <a:cxnLst/>
              <a:rect l="l" t="t" r="r" b="b"/>
              <a:pathLst>
                <a:path w="3373120" h="1359535">
                  <a:moveTo>
                    <a:pt x="226980" y="796896"/>
                  </a:moveTo>
                  <a:lnTo>
                    <a:pt x="115823" y="875537"/>
                  </a:lnTo>
                  <a:lnTo>
                    <a:pt x="761" y="962405"/>
                  </a:lnTo>
                  <a:lnTo>
                    <a:pt x="0" y="967739"/>
                  </a:lnTo>
                  <a:lnTo>
                    <a:pt x="2285" y="970787"/>
                  </a:lnTo>
                  <a:lnTo>
                    <a:pt x="5333" y="974597"/>
                  </a:lnTo>
                  <a:lnTo>
                    <a:pt x="9905" y="975359"/>
                  </a:lnTo>
                  <a:lnTo>
                    <a:pt x="13715" y="972311"/>
                  </a:lnTo>
                  <a:lnTo>
                    <a:pt x="124967" y="887729"/>
                  </a:lnTo>
                  <a:lnTo>
                    <a:pt x="226313" y="816718"/>
                  </a:lnTo>
                  <a:lnTo>
                    <a:pt x="226313" y="797813"/>
                  </a:lnTo>
                  <a:lnTo>
                    <a:pt x="226980" y="796896"/>
                  </a:lnTo>
                  <a:close/>
                </a:path>
                <a:path w="3373120" h="1359535">
                  <a:moveTo>
                    <a:pt x="227837" y="796289"/>
                  </a:moveTo>
                  <a:lnTo>
                    <a:pt x="226980" y="796896"/>
                  </a:lnTo>
                  <a:lnTo>
                    <a:pt x="226313" y="797813"/>
                  </a:lnTo>
                  <a:lnTo>
                    <a:pt x="227837" y="796289"/>
                  </a:lnTo>
                  <a:close/>
                </a:path>
                <a:path w="3373120" h="1359535">
                  <a:moveTo>
                    <a:pt x="227837" y="815651"/>
                  </a:moveTo>
                  <a:lnTo>
                    <a:pt x="227837" y="796289"/>
                  </a:lnTo>
                  <a:lnTo>
                    <a:pt x="226313" y="797813"/>
                  </a:lnTo>
                  <a:lnTo>
                    <a:pt x="226313" y="816718"/>
                  </a:lnTo>
                  <a:lnTo>
                    <a:pt x="227837" y="815651"/>
                  </a:lnTo>
                  <a:close/>
                </a:path>
                <a:path w="3373120" h="1359535">
                  <a:moveTo>
                    <a:pt x="449712" y="585961"/>
                  </a:moveTo>
                  <a:lnTo>
                    <a:pt x="340613" y="642365"/>
                  </a:lnTo>
                  <a:lnTo>
                    <a:pt x="339089" y="643127"/>
                  </a:lnTo>
                  <a:lnTo>
                    <a:pt x="337566" y="644651"/>
                  </a:lnTo>
                  <a:lnTo>
                    <a:pt x="226980" y="796896"/>
                  </a:lnTo>
                  <a:lnTo>
                    <a:pt x="227837" y="796289"/>
                  </a:lnTo>
                  <a:lnTo>
                    <a:pt x="227837" y="815651"/>
                  </a:lnTo>
                  <a:lnTo>
                    <a:pt x="236981" y="809243"/>
                  </a:lnTo>
                  <a:lnTo>
                    <a:pt x="239267" y="806957"/>
                  </a:lnTo>
                  <a:lnTo>
                    <a:pt x="347471" y="657992"/>
                  </a:lnTo>
                  <a:lnTo>
                    <a:pt x="347471" y="656081"/>
                  </a:lnTo>
                  <a:lnTo>
                    <a:pt x="350520" y="653795"/>
                  </a:lnTo>
                  <a:lnTo>
                    <a:pt x="350520" y="654506"/>
                  </a:lnTo>
                  <a:lnTo>
                    <a:pt x="448817" y="603685"/>
                  </a:lnTo>
                  <a:lnTo>
                    <a:pt x="448817" y="587501"/>
                  </a:lnTo>
                  <a:lnTo>
                    <a:pt x="449712" y="585961"/>
                  </a:lnTo>
                  <a:close/>
                </a:path>
                <a:path w="3373120" h="1359535">
                  <a:moveTo>
                    <a:pt x="350520" y="653795"/>
                  </a:moveTo>
                  <a:lnTo>
                    <a:pt x="347471" y="656081"/>
                  </a:lnTo>
                  <a:lnTo>
                    <a:pt x="349693" y="654933"/>
                  </a:lnTo>
                  <a:lnTo>
                    <a:pt x="350520" y="653795"/>
                  </a:lnTo>
                  <a:close/>
                </a:path>
                <a:path w="3373120" h="1359535">
                  <a:moveTo>
                    <a:pt x="349693" y="654933"/>
                  </a:moveTo>
                  <a:lnTo>
                    <a:pt x="347471" y="656081"/>
                  </a:lnTo>
                  <a:lnTo>
                    <a:pt x="347471" y="657992"/>
                  </a:lnTo>
                  <a:lnTo>
                    <a:pt x="349693" y="654933"/>
                  </a:lnTo>
                  <a:close/>
                </a:path>
                <a:path w="3373120" h="1359535">
                  <a:moveTo>
                    <a:pt x="350520" y="654506"/>
                  </a:moveTo>
                  <a:lnTo>
                    <a:pt x="350520" y="653795"/>
                  </a:lnTo>
                  <a:lnTo>
                    <a:pt x="349693" y="654933"/>
                  </a:lnTo>
                  <a:lnTo>
                    <a:pt x="350520" y="654506"/>
                  </a:lnTo>
                  <a:close/>
                </a:path>
                <a:path w="3373120" h="1359535">
                  <a:moveTo>
                    <a:pt x="452628" y="584453"/>
                  </a:moveTo>
                  <a:lnTo>
                    <a:pt x="449712" y="585961"/>
                  </a:lnTo>
                  <a:lnTo>
                    <a:pt x="448817" y="587501"/>
                  </a:lnTo>
                  <a:lnTo>
                    <a:pt x="452628" y="584453"/>
                  </a:lnTo>
                  <a:close/>
                </a:path>
                <a:path w="3373120" h="1359535">
                  <a:moveTo>
                    <a:pt x="452628" y="601715"/>
                  </a:moveTo>
                  <a:lnTo>
                    <a:pt x="452628" y="584453"/>
                  </a:lnTo>
                  <a:lnTo>
                    <a:pt x="448817" y="587501"/>
                  </a:lnTo>
                  <a:lnTo>
                    <a:pt x="448817" y="603685"/>
                  </a:lnTo>
                  <a:lnTo>
                    <a:pt x="452628" y="601715"/>
                  </a:lnTo>
                  <a:close/>
                </a:path>
                <a:path w="3373120" h="1359535">
                  <a:moveTo>
                    <a:pt x="675894" y="341375"/>
                  </a:moveTo>
                  <a:lnTo>
                    <a:pt x="564641" y="389381"/>
                  </a:lnTo>
                  <a:lnTo>
                    <a:pt x="563118" y="390143"/>
                  </a:lnTo>
                  <a:lnTo>
                    <a:pt x="561594" y="393191"/>
                  </a:lnTo>
                  <a:lnTo>
                    <a:pt x="449712" y="585961"/>
                  </a:lnTo>
                  <a:lnTo>
                    <a:pt x="452628" y="584453"/>
                  </a:lnTo>
                  <a:lnTo>
                    <a:pt x="452628" y="601715"/>
                  </a:lnTo>
                  <a:lnTo>
                    <a:pt x="459486" y="598169"/>
                  </a:lnTo>
                  <a:lnTo>
                    <a:pt x="461009" y="597407"/>
                  </a:lnTo>
                  <a:lnTo>
                    <a:pt x="461772" y="596645"/>
                  </a:lnTo>
                  <a:lnTo>
                    <a:pt x="462533" y="595121"/>
                  </a:lnTo>
                  <a:lnTo>
                    <a:pt x="571500" y="406099"/>
                  </a:lnTo>
                  <a:lnTo>
                    <a:pt x="571500" y="403859"/>
                  </a:lnTo>
                  <a:lnTo>
                    <a:pt x="574547" y="400811"/>
                  </a:lnTo>
                  <a:lnTo>
                    <a:pt x="574547" y="402544"/>
                  </a:lnTo>
                  <a:lnTo>
                    <a:pt x="675132" y="359142"/>
                  </a:lnTo>
                  <a:lnTo>
                    <a:pt x="675132" y="342137"/>
                  </a:lnTo>
                  <a:lnTo>
                    <a:pt x="675894" y="341375"/>
                  </a:lnTo>
                  <a:close/>
                </a:path>
                <a:path w="3373120" h="1359535">
                  <a:moveTo>
                    <a:pt x="574547" y="400811"/>
                  </a:moveTo>
                  <a:lnTo>
                    <a:pt x="571500" y="403859"/>
                  </a:lnTo>
                  <a:lnTo>
                    <a:pt x="573218" y="403118"/>
                  </a:lnTo>
                  <a:lnTo>
                    <a:pt x="574547" y="400811"/>
                  </a:lnTo>
                  <a:close/>
                </a:path>
                <a:path w="3373120" h="1359535">
                  <a:moveTo>
                    <a:pt x="573218" y="403118"/>
                  </a:moveTo>
                  <a:lnTo>
                    <a:pt x="571500" y="403859"/>
                  </a:lnTo>
                  <a:lnTo>
                    <a:pt x="571500" y="406099"/>
                  </a:lnTo>
                  <a:lnTo>
                    <a:pt x="573218" y="403118"/>
                  </a:lnTo>
                  <a:close/>
                </a:path>
                <a:path w="3373120" h="1359535">
                  <a:moveTo>
                    <a:pt x="574547" y="402544"/>
                  </a:moveTo>
                  <a:lnTo>
                    <a:pt x="574547" y="400811"/>
                  </a:lnTo>
                  <a:lnTo>
                    <a:pt x="573218" y="403118"/>
                  </a:lnTo>
                  <a:lnTo>
                    <a:pt x="574547" y="402544"/>
                  </a:lnTo>
                  <a:close/>
                </a:path>
                <a:path w="3373120" h="1359535">
                  <a:moveTo>
                    <a:pt x="3372612" y="1352549"/>
                  </a:moveTo>
                  <a:lnTo>
                    <a:pt x="3371850" y="1347977"/>
                  </a:lnTo>
                  <a:lnTo>
                    <a:pt x="3368802" y="1344929"/>
                  </a:lnTo>
                  <a:lnTo>
                    <a:pt x="3257550" y="1250441"/>
                  </a:lnTo>
                  <a:lnTo>
                    <a:pt x="3033522" y="1055369"/>
                  </a:lnTo>
                  <a:lnTo>
                    <a:pt x="2921508" y="956309"/>
                  </a:lnTo>
                  <a:lnTo>
                    <a:pt x="2810255" y="854963"/>
                  </a:lnTo>
                  <a:lnTo>
                    <a:pt x="2585466" y="655319"/>
                  </a:lnTo>
                  <a:lnTo>
                    <a:pt x="2474214" y="557783"/>
                  </a:lnTo>
                  <a:lnTo>
                    <a:pt x="2362200" y="463295"/>
                  </a:lnTo>
                  <a:lnTo>
                    <a:pt x="2250186" y="373379"/>
                  </a:lnTo>
                  <a:lnTo>
                    <a:pt x="2138172" y="288035"/>
                  </a:lnTo>
                  <a:lnTo>
                    <a:pt x="2025396" y="212597"/>
                  </a:lnTo>
                  <a:lnTo>
                    <a:pt x="1913382" y="146303"/>
                  </a:lnTo>
                  <a:lnTo>
                    <a:pt x="1800605" y="90677"/>
                  </a:lnTo>
                  <a:lnTo>
                    <a:pt x="1688591" y="47243"/>
                  </a:lnTo>
                  <a:lnTo>
                    <a:pt x="1575054" y="15239"/>
                  </a:lnTo>
                  <a:lnTo>
                    <a:pt x="1462278" y="0"/>
                  </a:lnTo>
                  <a:lnTo>
                    <a:pt x="1349502" y="0"/>
                  </a:lnTo>
                  <a:lnTo>
                    <a:pt x="1236726" y="20573"/>
                  </a:lnTo>
                  <a:lnTo>
                    <a:pt x="1124712" y="54101"/>
                  </a:lnTo>
                  <a:lnTo>
                    <a:pt x="1123950" y="54101"/>
                  </a:lnTo>
                  <a:lnTo>
                    <a:pt x="1123188" y="54863"/>
                  </a:lnTo>
                  <a:lnTo>
                    <a:pt x="1010412" y="112013"/>
                  </a:lnTo>
                  <a:lnTo>
                    <a:pt x="899160" y="185927"/>
                  </a:lnTo>
                  <a:lnTo>
                    <a:pt x="787146" y="262889"/>
                  </a:lnTo>
                  <a:lnTo>
                    <a:pt x="675132" y="342137"/>
                  </a:lnTo>
                  <a:lnTo>
                    <a:pt x="675132" y="359142"/>
                  </a:lnTo>
                  <a:lnTo>
                    <a:pt x="682752" y="355853"/>
                  </a:lnTo>
                  <a:lnTo>
                    <a:pt x="683514" y="355853"/>
                  </a:lnTo>
                  <a:lnTo>
                    <a:pt x="796290" y="275843"/>
                  </a:lnTo>
                  <a:lnTo>
                    <a:pt x="907541" y="198881"/>
                  </a:lnTo>
                  <a:lnTo>
                    <a:pt x="1018794" y="124967"/>
                  </a:lnTo>
                  <a:lnTo>
                    <a:pt x="1130046" y="68579"/>
                  </a:lnTo>
                  <a:lnTo>
                    <a:pt x="1130046" y="69113"/>
                  </a:lnTo>
                  <a:lnTo>
                    <a:pt x="1241298" y="35813"/>
                  </a:lnTo>
                  <a:lnTo>
                    <a:pt x="1351026" y="16273"/>
                  </a:lnTo>
                  <a:lnTo>
                    <a:pt x="1351026" y="16001"/>
                  </a:lnTo>
                  <a:lnTo>
                    <a:pt x="1462278" y="16001"/>
                  </a:lnTo>
                  <a:lnTo>
                    <a:pt x="1573530" y="31241"/>
                  </a:lnTo>
                  <a:lnTo>
                    <a:pt x="1684020" y="62483"/>
                  </a:lnTo>
                  <a:lnTo>
                    <a:pt x="1794510" y="105155"/>
                  </a:lnTo>
                  <a:lnTo>
                    <a:pt x="1906524" y="160019"/>
                  </a:lnTo>
                  <a:lnTo>
                    <a:pt x="2017776" y="226313"/>
                  </a:lnTo>
                  <a:lnTo>
                    <a:pt x="2129790" y="300989"/>
                  </a:lnTo>
                  <a:lnTo>
                    <a:pt x="2240279" y="385571"/>
                  </a:lnTo>
                  <a:lnTo>
                    <a:pt x="2352293" y="475487"/>
                  </a:lnTo>
                  <a:lnTo>
                    <a:pt x="2464308" y="569975"/>
                  </a:lnTo>
                  <a:lnTo>
                    <a:pt x="2575560" y="667511"/>
                  </a:lnTo>
                  <a:lnTo>
                    <a:pt x="2799588" y="867155"/>
                  </a:lnTo>
                  <a:lnTo>
                    <a:pt x="2910840" y="967739"/>
                  </a:lnTo>
                  <a:lnTo>
                    <a:pt x="3022854" y="1066799"/>
                  </a:lnTo>
                  <a:lnTo>
                    <a:pt x="3246882" y="1261871"/>
                  </a:lnTo>
                  <a:lnTo>
                    <a:pt x="3358896" y="1357121"/>
                  </a:lnTo>
                  <a:lnTo>
                    <a:pt x="3361944" y="1359407"/>
                  </a:lnTo>
                  <a:lnTo>
                    <a:pt x="3366516" y="1359407"/>
                  </a:lnTo>
                  <a:lnTo>
                    <a:pt x="3369564" y="1356359"/>
                  </a:lnTo>
                  <a:lnTo>
                    <a:pt x="3372612" y="1352549"/>
                  </a:lnTo>
                  <a:close/>
                </a:path>
                <a:path w="3373120" h="1359535">
                  <a:moveTo>
                    <a:pt x="1130046" y="69113"/>
                  </a:moveTo>
                  <a:lnTo>
                    <a:pt x="1130046" y="68579"/>
                  </a:lnTo>
                  <a:lnTo>
                    <a:pt x="1129284" y="69341"/>
                  </a:lnTo>
                  <a:lnTo>
                    <a:pt x="1130046" y="69113"/>
                  </a:lnTo>
                  <a:close/>
                </a:path>
                <a:path w="3373120" h="1359535">
                  <a:moveTo>
                    <a:pt x="1352550" y="16001"/>
                  </a:moveTo>
                  <a:lnTo>
                    <a:pt x="1351026" y="16001"/>
                  </a:lnTo>
                  <a:lnTo>
                    <a:pt x="1351026" y="16273"/>
                  </a:lnTo>
                  <a:lnTo>
                    <a:pt x="1352550" y="16001"/>
                  </a:lnTo>
                  <a:close/>
                </a:path>
              </a:pathLst>
            </a:custGeom>
            <a:solidFill>
              <a:srgbClr val="ED7D3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403604" y="3901440"/>
              <a:ext cx="3371850" cy="934719"/>
            </a:xfrm>
            <a:custGeom>
              <a:avLst/>
              <a:gdLst/>
              <a:ahLst/>
              <a:cxnLst/>
              <a:rect l="l" t="t" r="r" b="b"/>
              <a:pathLst>
                <a:path w="3371850" h="934720">
                  <a:moveTo>
                    <a:pt x="571837" y="761469"/>
                  </a:moveTo>
                  <a:lnTo>
                    <a:pt x="461772" y="645414"/>
                  </a:lnTo>
                  <a:lnTo>
                    <a:pt x="350520" y="522732"/>
                  </a:lnTo>
                  <a:lnTo>
                    <a:pt x="239268" y="372618"/>
                  </a:lnTo>
                  <a:lnTo>
                    <a:pt x="127254" y="186690"/>
                  </a:lnTo>
                  <a:lnTo>
                    <a:pt x="15240" y="4572"/>
                  </a:lnTo>
                  <a:lnTo>
                    <a:pt x="12954" y="762"/>
                  </a:lnTo>
                  <a:lnTo>
                    <a:pt x="8382" y="0"/>
                  </a:lnTo>
                  <a:lnTo>
                    <a:pt x="762" y="4572"/>
                  </a:lnTo>
                  <a:lnTo>
                    <a:pt x="0" y="9144"/>
                  </a:lnTo>
                  <a:lnTo>
                    <a:pt x="2286" y="12954"/>
                  </a:lnTo>
                  <a:lnTo>
                    <a:pt x="113538" y="194310"/>
                  </a:lnTo>
                  <a:lnTo>
                    <a:pt x="225552" y="380238"/>
                  </a:lnTo>
                  <a:lnTo>
                    <a:pt x="337566" y="531876"/>
                  </a:lnTo>
                  <a:lnTo>
                    <a:pt x="450342" y="656082"/>
                  </a:lnTo>
                  <a:lnTo>
                    <a:pt x="562356" y="774192"/>
                  </a:lnTo>
                  <a:lnTo>
                    <a:pt x="568452" y="777292"/>
                  </a:lnTo>
                  <a:lnTo>
                    <a:pt x="568452" y="761238"/>
                  </a:lnTo>
                  <a:lnTo>
                    <a:pt x="571837" y="761469"/>
                  </a:lnTo>
                  <a:close/>
                </a:path>
                <a:path w="3371850" h="934720">
                  <a:moveTo>
                    <a:pt x="573786" y="763524"/>
                  </a:moveTo>
                  <a:lnTo>
                    <a:pt x="571837" y="761469"/>
                  </a:lnTo>
                  <a:lnTo>
                    <a:pt x="568452" y="761238"/>
                  </a:lnTo>
                  <a:lnTo>
                    <a:pt x="573786" y="763524"/>
                  </a:lnTo>
                  <a:close/>
                </a:path>
                <a:path w="3371850" h="934720">
                  <a:moveTo>
                    <a:pt x="573786" y="777657"/>
                  </a:moveTo>
                  <a:lnTo>
                    <a:pt x="573786" y="763524"/>
                  </a:lnTo>
                  <a:lnTo>
                    <a:pt x="568452" y="761238"/>
                  </a:lnTo>
                  <a:lnTo>
                    <a:pt x="568452" y="777292"/>
                  </a:lnTo>
                  <a:lnTo>
                    <a:pt x="573786" y="777657"/>
                  </a:lnTo>
                  <a:close/>
                </a:path>
                <a:path w="3371850" h="934720">
                  <a:moveTo>
                    <a:pt x="3371850" y="926591"/>
                  </a:moveTo>
                  <a:lnTo>
                    <a:pt x="3371850" y="922782"/>
                  </a:lnTo>
                  <a:lnTo>
                    <a:pt x="3368040" y="918972"/>
                  </a:lnTo>
                  <a:lnTo>
                    <a:pt x="3363467" y="918930"/>
                  </a:lnTo>
                  <a:lnTo>
                    <a:pt x="3251454" y="912844"/>
                  </a:lnTo>
                  <a:lnTo>
                    <a:pt x="3089206" y="906235"/>
                  </a:lnTo>
                  <a:lnTo>
                    <a:pt x="3038627" y="904266"/>
                  </a:lnTo>
                  <a:lnTo>
                    <a:pt x="2987819" y="902372"/>
                  </a:lnTo>
                  <a:lnTo>
                    <a:pt x="2936998" y="900564"/>
                  </a:lnTo>
                  <a:lnTo>
                    <a:pt x="2886166" y="898844"/>
                  </a:lnTo>
                  <a:lnTo>
                    <a:pt x="2835324" y="897213"/>
                  </a:lnTo>
                  <a:lnTo>
                    <a:pt x="2784473" y="895673"/>
                  </a:lnTo>
                  <a:lnTo>
                    <a:pt x="2733616" y="894226"/>
                  </a:lnTo>
                  <a:lnTo>
                    <a:pt x="2682752" y="892873"/>
                  </a:lnTo>
                  <a:lnTo>
                    <a:pt x="2631884" y="891617"/>
                  </a:lnTo>
                  <a:lnTo>
                    <a:pt x="2581013" y="890458"/>
                  </a:lnTo>
                  <a:lnTo>
                    <a:pt x="2530139" y="889400"/>
                  </a:lnTo>
                  <a:lnTo>
                    <a:pt x="2479265" y="888443"/>
                  </a:lnTo>
                  <a:lnTo>
                    <a:pt x="2428392" y="887589"/>
                  </a:lnTo>
                  <a:lnTo>
                    <a:pt x="2377520" y="886840"/>
                  </a:lnTo>
                  <a:lnTo>
                    <a:pt x="2326652" y="886197"/>
                  </a:lnTo>
                  <a:lnTo>
                    <a:pt x="2275789" y="885664"/>
                  </a:lnTo>
                  <a:lnTo>
                    <a:pt x="2224931" y="885240"/>
                  </a:lnTo>
                  <a:lnTo>
                    <a:pt x="2174081" y="884928"/>
                  </a:lnTo>
                  <a:lnTo>
                    <a:pt x="2133600" y="884770"/>
                  </a:lnTo>
                  <a:lnTo>
                    <a:pt x="2021586" y="884682"/>
                  </a:lnTo>
                  <a:lnTo>
                    <a:pt x="1910334" y="883919"/>
                  </a:lnTo>
                  <a:lnTo>
                    <a:pt x="1798320" y="875538"/>
                  </a:lnTo>
                  <a:lnTo>
                    <a:pt x="1596843" y="860355"/>
                  </a:lnTo>
                  <a:lnTo>
                    <a:pt x="1546474" y="856501"/>
                  </a:lnTo>
                  <a:lnTo>
                    <a:pt x="1496108" y="852590"/>
                  </a:lnTo>
                  <a:lnTo>
                    <a:pt x="1445749" y="848606"/>
                  </a:lnTo>
                  <a:lnTo>
                    <a:pt x="1395396" y="844531"/>
                  </a:lnTo>
                  <a:lnTo>
                    <a:pt x="1345054" y="840351"/>
                  </a:lnTo>
                  <a:lnTo>
                    <a:pt x="1294723" y="836047"/>
                  </a:lnTo>
                  <a:lnTo>
                    <a:pt x="1244406" y="831603"/>
                  </a:lnTo>
                  <a:lnTo>
                    <a:pt x="1194104" y="827003"/>
                  </a:lnTo>
                  <a:lnTo>
                    <a:pt x="1143820" y="822230"/>
                  </a:lnTo>
                  <a:lnTo>
                    <a:pt x="1093555" y="817267"/>
                  </a:lnTo>
                  <a:lnTo>
                    <a:pt x="1043311" y="812097"/>
                  </a:lnTo>
                  <a:lnTo>
                    <a:pt x="992996" y="806695"/>
                  </a:lnTo>
                  <a:lnTo>
                    <a:pt x="942254" y="800998"/>
                  </a:lnTo>
                  <a:lnTo>
                    <a:pt x="892727" y="795185"/>
                  </a:lnTo>
                  <a:lnTo>
                    <a:pt x="842588" y="789024"/>
                  </a:lnTo>
                  <a:lnTo>
                    <a:pt x="792480" y="782574"/>
                  </a:lnTo>
                  <a:lnTo>
                    <a:pt x="679704" y="768858"/>
                  </a:lnTo>
                  <a:lnTo>
                    <a:pt x="571837" y="761469"/>
                  </a:lnTo>
                  <a:lnTo>
                    <a:pt x="573786" y="763524"/>
                  </a:lnTo>
                  <a:lnTo>
                    <a:pt x="573786" y="777657"/>
                  </a:lnTo>
                  <a:lnTo>
                    <a:pt x="678942" y="784860"/>
                  </a:lnTo>
                  <a:lnTo>
                    <a:pt x="790194" y="798576"/>
                  </a:lnTo>
                  <a:lnTo>
                    <a:pt x="840851" y="805063"/>
                  </a:lnTo>
                  <a:lnTo>
                    <a:pt x="891538" y="811263"/>
                  </a:lnTo>
                  <a:lnTo>
                    <a:pt x="942895" y="817263"/>
                  </a:lnTo>
                  <a:lnTo>
                    <a:pt x="993090" y="822876"/>
                  </a:lnTo>
                  <a:lnTo>
                    <a:pt x="1043763" y="828301"/>
                  </a:lnTo>
                  <a:lnTo>
                    <a:pt x="1094552" y="833514"/>
                  </a:lnTo>
                  <a:lnTo>
                    <a:pt x="1145362" y="838521"/>
                  </a:lnTo>
                  <a:lnTo>
                    <a:pt x="1196192" y="843338"/>
                  </a:lnTo>
                  <a:lnTo>
                    <a:pt x="1247039" y="847981"/>
                  </a:lnTo>
                  <a:lnTo>
                    <a:pt x="1297901" y="852467"/>
                  </a:lnTo>
                  <a:lnTo>
                    <a:pt x="1348778" y="856811"/>
                  </a:lnTo>
                  <a:lnTo>
                    <a:pt x="1399666" y="861031"/>
                  </a:lnTo>
                  <a:lnTo>
                    <a:pt x="1450564" y="865142"/>
                  </a:lnTo>
                  <a:lnTo>
                    <a:pt x="1501471" y="869160"/>
                  </a:lnTo>
                  <a:lnTo>
                    <a:pt x="1552384" y="873102"/>
                  </a:lnTo>
                  <a:lnTo>
                    <a:pt x="1603302" y="876984"/>
                  </a:lnTo>
                  <a:lnTo>
                    <a:pt x="1654223" y="880821"/>
                  </a:lnTo>
                  <a:lnTo>
                    <a:pt x="1857901" y="896059"/>
                  </a:lnTo>
                  <a:lnTo>
                    <a:pt x="1908810" y="899922"/>
                  </a:lnTo>
                  <a:lnTo>
                    <a:pt x="2021586" y="900684"/>
                  </a:lnTo>
                  <a:lnTo>
                    <a:pt x="2133600" y="900684"/>
                  </a:lnTo>
                  <a:lnTo>
                    <a:pt x="2183872" y="900943"/>
                  </a:lnTo>
                  <a:lnTo>
                    <a:pt x="2234155" y="901304"/>
                  </a:lnTo>
                  <a:lnTo>
                    <a:pt x="2284447" y="901766"/>
                  </a:lnTo>
                  <a:lnTo>
                    <a:pt x="2334747" y="902329"/>
                  </a:lnTo>
                  <a:lnTo>
                    <a:pt x="2385052" y="902992"/>
                  </a:lnTo>
                  <a:lnTo>
                    <a:pt x="2435363" y="903754"/>
                  </a:lnTo>
                  <a:lnTo>
                    <a:pt x="2485676" y="904613"/>
                  </a:lnTo>
                  <a:lnTo>
                    <a:pt x="2535992" y="905569"/>
                  </a:lnTo>
                  <a:lnTo>
                    <a:pt x="2586309" y="906622"/>
                  </a:lnTo>
                  <a:lnTo>
                    <a:pt x="2636624" y="907770"/>
                  </a:lnTo>
                  <a:lnTo>
                    <a:pt x="2686938" y="909013"/>
                  </a:lnTo>
                  <a:lnTo>
                    <a:pt x="2737248" y="910349"/>
                  </a:lnTo>
                  <a:lnTo>
                    <a:pt x="2787553" y="911778"/>
                  </a:lnTo>
                  <a:lnTo>
                    <a:pt x="2837852" y="913298"/>
                  </a:lnTo>
                  <a:lnTo>
                    <a:pt x="2888144" y="914910"/>
                  </a:lnTo>
                  <a:lnTo>
                    <a:pt x="2938426" y="916612"/>
                  </a:lnTo>
                  <a:lnTo>
                    <a:pt x="2988699" y="918404"/>
                  </a:lnTo>
                  <a:lnTo>
                    <a:pt x="3038959" y="920284"/>
                  </a:lnTo>
                  <a:lnTo>
                    <a:pt x="3089422" y="922260"/>
                  </a:lnTo>
                  <a:lnTo>
                    <a:pt x="3252216" y="928914"/>
                  </a:lnTo>
                  <a:lnTo>
                    <a:pt x="3363467" y="934212"/>
                  </a:lnTo>
                  <a:lnTo>
                    <a:pt x="3367278" y="934212"/>
                  </a:lnTo>
                  <a:lnTo>
                    <a:pt x="3371088" y="931163"/>
                  </a:lnTo>
                  <a:lnTo>
                    <a:pt x="3371850" y="926591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403604" y="4353305"/>
              <a:ext cx="3371850" cy="309880"/>
            </a:xfrm>
            <a:custGeom>
              <a:avLst/>
              <a:gdLst/>
              <a:ahLst/>
              <a:cxnLst/>
              <a:rect l="l" t="t" r="r" b="b"/>
              <a:pathLst>
                <a:path w="3371850" h="309879">
                  <a:moveTo>
                    <a:pt x="3371850" y="9144"/>
                  </a:moveTo>
                  <a:lnTo>
                    <a:pt x="3371850" y="5334"/>
                  </a:lnTo>
                  <a:lnTo>
                    <a:pt x="3368040" y="1524"/>
                  </a:lnTo>
                  <a:lnTo>
                    <a:pt x="3363468" y="1524"/>
                  </a:lnTo>
                  <a:lnTo>
                    <a:pt x="3252216" y="0"/>
                  </a:lnTo>
                  <a:lnTo>
                    <a:pt x="3140202" y="762"/>
                  </a:lnTo>
                  <a:lnTo>
                    <a:pt x="3089070" y="1300"/>
                  </a:lnTo>
                  <a:lnTo>
                    <a:pt x="3037986" y="2004"/>
                  </a:lnTo>
                  <a:lnTo>
                    <a:pt x="2986947" y="2881"/>
                  </a:lnTo>
                  <a:lnTo>
                    <a:pt x="2935947" y="3935"/>
                  </a:lnTo>
                  <a:lnTo>
                    <a:pt x="2884984" y="5174"/>
                  </a:lnTo>
                  <a:lnTo>
                    <a:pt x="2834055" y="6602"/>
                  </a:lnTo>
                  <a:lnTo>
                    <a:pt x="2783155" y="8227"/>
                  </a:lnTo>
                  <a:lnTo>
                    <a:pt x="2732282" y="10054"/>
                  </a:lnTo>
                  <a:lnTo>
                    <a:pt x="2681431" y="12089"/>
                  </a:lnTo>
                  <a:lnTo>
                    <a:pt x="2630600" y="14338"/>
                  </a:lnTo>
                  <a:lnTo>
                    <a:pt x="2579784" y="16806"/>
                  </a:lnTo>
                  <a:lnTo>
                    <a:pt x="2528980" y="19501"/>
                  </a:lnTo>
                  <a:lnTo>
                    <a:pt x="2478184" y="22428"/>
                  </a:lnTo>
                  <a:lnTo>
                    <a:pt x="2427394" y="25593"/>
                  </a:lnTo>
                  <a:lnTo>
                    <a:pt x="2376605" y="29002"/>
                  </a:lnTo>
                  <a:lnTo>
                    <a:pt x="2325814" y="32660"/>
                  </a:lnTo>
                  <a:lnTo>
                    <a:pt x="2275017" y="36575"/>
                  </a:lnTo>
                  <a:lnTo>
                    <a:pt x="2224211" y="40752"/>
                  </a:lnTo>
                  <a:lnTo>
                    <a:pt x="2173392" y="45196"/>
                  </a:lnTo>
                  <a:lnTo>
                    <a:pt x="2122557" y="49915"/>
                  </a:lnTo>
                  <a:lnTo>
                    <a:pt x="2071702" y="54913"/>
                  </a:lnTo>
                  <a:lnTo>
                    <a:pt x="2020824" y="60198"/>
                  </a:lnTo>
                  <a:lnTo>
                    <a:pt x="1908810" y="72390"/>
                  </a:lnTo>
                  <a:lnTo>
                    <a:pt x="1796796" y="83820"/>
                  </a:lnTo>
                  <a:lnTo>
                    <a:pt x="1685544" y="95250"/>
                  </a:lnTo>
                  <a:lnTo>
                    <a:pt x="1573530" y="105918"/>
                  </a:lnTo>
                  <a:lnTo>
                    <a:pt x="1461516" y="115824"/>
                  </a:lnTo>
                  <a:lnTo>
                    <a:pt x="1350264" y="124968"/>
                  </a:lnTo>
                  <a:lnTo>
                    <a:pt x="1238250" y="133350"/>
                  </a:lnTo>
                  <a:lnTo>
                    <a:pt x="1126998" y="138684"/>
                  </a:lnTo>
                  <a:lnTo>
                    <a:pt x="902970" y="141732"/>
                  </a:lnTo>
                  <a:lnTo>
                    <a:pt x="790956" y="145542"/>
                  </a:lnTo>
                  <a:lnTo>
                    <a:pt x="678942" y="150876"/>
                  </a:lnTo>
                  <a:lnTo>
                    <a:pt x="566928" y="153924"/>
                  </a:lnTo>
                  <a:lnTo>
                    <a:pt x="454914" y="166116"/>
                  </a:lnTo>
                  <a:lnTo>
                    <a:pt x="453390" y="166116"/>
                  </a:lnTo>
                  <a:lnTo>
                    <a:pt x="341376" y="201168"/>
                  </a:lnTo>
                  <a:lnTo>
                    <a:pt x="230886" y="239268"/>
                  </a:lnTo>
                  <a:lnTo>
                    <a:pt x="118872" y="265938"/>
                  </a:lnTo>
                  <a:lnTo>
                    <a:pt x="6858" y="293370"/>
                  </a:lnTo>
                  <a:lnTo>
                    <a:pt x="2286" y="294132"/>
                  </a:lnTo>
                  <a:lnTo>
                    <a:pt x="0" y="297942"/>
                  </a:lnTo>
                  <a:lnTo>
                    <a:pt x="762" y="302514"/>
                  </a:lnTo>
                  <a:lnTo>
                    <a:pt x="2286" y="307086"/>
                  </a:lnTo>
                  <a:lnTo>
                    <a:pt x="6096" y="309372"/>
                  </a:lnTo>
                  <a:lnTo>
                    <a:pt x="10668" y="308610"/>
                  </a:lnTo>
                  <a:lnTo>
                    <a:pt x="122682" y="281178"/>
                  </a:lnTo>
                  <a:lnTo>
                    <a:pt x="234696" y="254508"/>
                  </a:lnTo>
                  <a:lnTo>
                    <a:pt x="346710" y="215646"/>
                  </a:lnTo>
                  <a:lnTo>
                    <a:pt x="457962" y="181356"/>
                  </a:lnTo>
                  <a:lnTo>
                    <a:pt x="457962" y="182035"/>
                  </a:lnTo>
                  <a:lnTo>
                    <a:pt x="569214" y="169926"/>
                  </a:lnTo>
                  <a:lnTo>
                    <a:pt x="679704" y="166878"/>
                  </a:lnTo>
                  <a:lnTo>
                    <a:pt x="791718" y="161544"/>
                  </a:lnTo>
                  <a:lnTo>
                    <a:pt x="903732" y="157734"/>
                  </a:lnTo>
                  <a:lnTo>
                    <a:pt x="1126998" y="154686"/>
                  </a:lnTo>
                  <a:lnTo>
                    <a:pt x="1239012" y="149352"/>
                  </a:lnTo>
                  <a:lnTo>
                    <a:pt x="1351788" y="140970"/>
                  </a:lnTo>
                  <a:lnTo>
                    <a:pt x="1463040" y="131826"/>
                  </a:lnTo>
                  <a:lnTo>
                    <a:pt x="1575054" y="121920"/>
                  </a:lnTo>
                  <a:lnTo>
                    <a:pt x="1687068" y="110490"/>
                  </a:lnTo>
                  <a:lnTo>
                    <a:pt x="1798320" y="99060"/>
                  </a:lnTo>
                  <a:lnTo>
                    <a:pt x="1910334" y="87630"/>
                  </a:lnTo>
                  <a:lnTo>
                    <a:pt x="2022348" y="75438"/>
                  </a:lnTo>
                  <a:lnTo>
                    <a:pt x="2073164" y="70153"/>
                  </a:lnTo>
                  <a:lnTo>
                    <a:pt x="2123955" y="65155"/>
                  </a:lnTo>
                  <a:lnTo>
                    <a:pt x="2174724" y="60437"/>
                  </a:lnTo>
                  <a:lnTo>
                    <a:pt x="2225476" y="55993"/>
                  </a:lnTo>
                  <a:lnTo>
                    <a:pt x="2276213" y="51817"/>
                  </a:lnTo>
                  <a:lnTo>
                    <a:pt x="2326939" y="47902"/>
                  </a:lnTo>
                  <a:lnTo>
                    <a:pt x="2377659" y="44244"/>
                  </a:lnTo>
                  <a:lnTo>
                    <a:pt x="2428376" y="40836"/>
                  </a:lnTo>
                  <a:lnTo>
                    <a:pt x="2479093" y="37672"/>
                  </a:lnTo>
                  <a:lnTo>
                    <a:pt x="2529815" y="34745"/>
                  </a:lnTo>
                  <a:lnTo>
                    <a:pt x="2580546" y="32051"/>
                  </a:lnTo>
                  <a:lnTo>
                    <a:pt x="2631288" y="29583"/>
                  </a:lnTo>
                  <a:lnTo>
                    <a:pt x="2682046" y="27334"/>
                  </a:lnTo>
                  <a:lnTo>
                    <a:pt x="2732824" y="25300"/>
                  </a:lnTo>
                  <a:lnTo>
                    <a:pt x="2783625" y="23473"/>
                  </a:lnTo>
                  <a:lnTo>
                    <a:pt x="2834454" y="21848"/>
                  </a:lnTo>
                  <a:lnTo>
                    <a:pt x="2885313" y="20419"/>
                  </a:lnTo>
                  <a:lnTo>
                    <a:pt x="2936206" y="19180"/>
                  </a:lnTo>
                  <a:lnTo>
                    <a:pt x="2987138" y="18124"/>
                  </a:lnTo>
                  <a:lnTo>
                    <a:pt x="3038112" y="17247"/>
                  </a:lnTo>
                  <a:lnTo>
                    <a:pt x="3089132" y="16541"/>
                  </a:lnTo>
                  <a:lnTo>
                    <a:pt x="3140202" y="16002"/>
                  </a:lnTo>
                  <a:lnTo>
                    <a:pt x="3252216" y="15240"/>
                  </a:lnTo>
                  <a:lnTo>
                    <a:pt x="3363468" y="16764"/>
                  </a:lnTo>
                  <a:lnTo>
                    <a:pt x="3368040" y="17526"/>
                  </a:lnTo>
                  <a:lnTo>
                    <a:pt x="3371088" y="13716"/>
                  </a:lnTo>
                  <a:lnTo>
                    <a:pt x="3371850" y="9144"/>
                  </a:lnTo>
                  <a:close/>
                </a:path>
                <a:path w="3371850" h="309879">
                  <a:moveTo>
                    <a:pt x="457962" y="182035"/>
                  </a:moveTo>
                  <a:lnTo>
                    <a:pt x="457962" y="181356"/>
                  </a:lnTo>
                  <a:lnTo>
                    <a:pt x="457200" y="182118"/>
                  </a:lnTo>
                  <a:lnTo>
                    <a:pt x="457962" y="182035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403604" y="4599432"/>
              <a:ext cx="3371850" cy="276225"/>
            </a:xfrm>
            <a:custGeom>
              <a:avLst/>
              <a:gdLst/>
              <a:ahLst/>
              <a:cxnLst/>
              <a:rect l="l" t="t" r="r" b="b"/>
              <a:pathLst>
                <a:path w="3371850" h="276225">
                  <a:moveTo>
                    <a:pt x="3371850" y="264413"/>
                  </a:moveTo>
                  <a:lnTo>
                    <a:pt x="3368802" y="260603"/>
                  </a:lnTo>
                  <a:lnTo>
                    <a:pt x="3364229" y="259841"/>
                  </a:lnTo>
                  <a:lnTo>
                    <a:pt x="3252978" y="250697"/>
                  </a:lnTo>
                  <a:lnTo>
                    <a:pt x="3140964" y="240791"/>
                  </a:lnTo>
                  <a:lnTo>
                    <a:pt x="1798320" y="125729"/>
                  </a:lnTo>
                  <a:lnTo>
                    <a:pt x="1687068" y="116585"/>
                  </a:lnTo>
                  <a:lnTo>
                    <a:pt x="1331604" y="85733"/>
                  </a:lnTo>
                  <a:lnTo>
                    <a:pt x="1179166" y="73562"/>
                  </a:lnTo>
                  <a:lnTo>
                    <a:pt x="1077496" y="66100"/>
                  </a:lnTo>
                  <a:lnTo>
                    <a:pt x="975787" y="59301"/>
                  </a:lnTo>
                  <a:lnTo>
                    <a:pt x="874032" y="53286"/>
                  </a:lnTo>
                  <a:lnTo>
                    <a:pt x="772228" y="48175"/>
                  </a:lnTo>
                  <a:lnTo>
                    <a:pt x="721306" y="45996"/>
                  </a:lnTo>
                  <a:lnTo>
                    <a:pt x="670369" y="44088"/>
                  </a:lnTo>
                  <a:lnTo>
                    <a:pt x="619418" y="42467"/>
                  </a:lnTo>
                  <a:lnTo>
                    <a:pt x="568452" y="41148"/>
                  </a:lnTo>
                  <a:lnTo>
                    <a:pt x="457200" y="37338"/>
                  </a:lnTo>
                  <a:lnTo>
                    <a:pt x="344423" y="24384"/>
                  </a:lnTo>
                  <a:lnTo>
                    <a:pt x="233172" y="22098"/>
                  </a:lnTo>
                  <a:lnTo>
                    <a:pt x="121157" y="12954"/>
                  </a:lnTo>
                  <a:lnTo>
                    <a:pt x="9143" y="762"/>
                  </a:lnTo>
                  <a:lnTo>
                    <a:pt x="5333" y="0"/>
                  </a:lnTo>
                  <a:lnTo>
                    <a:pt x="1523" y="3048"/>
                  </a:lnTo>
                  <a:lnTo>
                    <a:pt x="0" y="12192"/>
                  </a:lnTo>
                  <a:lnTo>
                    <a:pt x="3809" y="16002"/>
                  </a:lnTo>
                  <a:lnTo>
                    <a:pt x="7619" y="16002"/>
                  </a:lnTo>
                  <a:lnTo>
                    <a:pt x="119633" y="28956"/>
                  </a:lnTo>
                  <a:lnTo>
                    <a:pt x="231647" y="38100"/>
                  </a:lnTo>
                  <a:lnTo>
                    <a:pt x="343662" y="40386"/>
                  </a:lnTo>
                  <a:lnTo>
                    <a:pt x="454914" y="53340"/>
                  </a:lnTo>
                  <a:lnTo>
                    <a:pt x="567690" y="57150"/>
                  </a:lnTo>
                  <a:lnTo>
                    <a:pt x="619116" y="58441"/>
                  </a:lnTo>
                  <a:lnTo>
                    <a:pt x="670505" y="60053"/>
                  </a:lnTo>
                  <a:lnTo>
                    <a:pt x="721859" y="61968"/>
                  </a:lnTo>
                  <a:lnTo>
                    <a:pt x="773180" y="64170"/>
                  </a:lnTo>
                  <a:lnTo>
                    <a:pt x="875736" y="69362"/>
                  </a:lnTo>
                  <a:lnTo>
                    <a:pt x="978193" y="75491"/>
                  </a:lnTo>
                  <a:lnTo>
                    <a:pt x="1080572" y="82420"/>
                  </a:lnTo>
                  <a:lnTo>
                    <a:pt x="1182895" y="90011"/>
                  </a:lnTo>
                  <a:lnTo>
                    <a:pt x="1336317" y="102336"/>
                  </a:lnTo>
                  <a:lnTo>
                    <a:pt x="1796795" y="141731"/>
                  </a:lnTo>
                  <a:lnTo>
                    <a:pt x="2020824" y="161543"/>
                  </a:lnTo>
                  <a:lnTo>
                    <a:pt x="3139440" y="256793"/>
                  </a:lnTo>
                  <a:lnTo>
                    <a:pt x="3251454" y="266699"/>
                  </a:lnTo>
                  <a:lnTo>
                    <a:pt x="3362705" y="275843"/>
                  </a:lnTo>
                  <a:lnTo>
                    <a:pt x="3367278" y="275843"/>
                  </a:lnTo>
                  <a:lnTo>
                    <a:pt x="3371088" y="272795"/>
                  </a:lnTo>
                  <a:lnTo>
                    <a:pt x="3371088" y="268223"/>
                  </a:lnTo>
                  <a:lnTo>
                    <a:pt x="3371850" y="26441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404366" y="4572761"/>
              <a:ext cx="3371215" cy="476250"/>
            </a:xfrm>
            <a:custGeom>
              <a:avLst/>
              <a:gdLst/>
              <a:ahLst/>
              <a:cxnLst/>
              <a:rect l="l" t="t" r="r" b="b"/>
              <a:pathLst>
                <a:path w="3371215" h="476250">
                  <a:moveTo>
                    <a:pt x="3371087" y="12191"/>
                  </a:moveTo>
                  <a:lnTo>
                    <a:pt x="3370326" y="7619"/>
                  </a:lnTo>
                  <a:lnTo>
                    <a:pt x="3370326" y="3047"/>
                  </a:lnTo>
                  <a:lnTo>
                    <a:pt x="3366516" y="0"/>
                  </a:lnTo>
                  <a:lnTo>
                    <a:pt x="3361944" y="761"/>
                  </a:lnTo>
                  <a:lnTo>
                    <a:pt x="3250692" y="13715"/>
                  </a:lnTo>
                  <a:lnTo>
                    <a:pt x="3087272" y="33763"/>
                  </a:lnTo>
                  <a:lnTo>
                    <a:pt x="3036782" y="40436"/>
                  </a:lnTo>
                  <a:lnTo>
                    <a:pt x="2986435" y="47435"/>
                  </a:lnTo>
                  <a:lnTo>
                    <a:pt x="2936222" y="54744"/>
                  </a:lnTo>
                  <a:lnTo>
                    <a:pt x="2886132" y="62348"/>
                  </a:lnTo>
                  <a:lnTo>
                    <a:pt x="2836157" y="70230"/>
                  </a:lnTo>
                  <a:lnTo>
                    <a:pt x="2786284" y="78374"/>
                  </a:lnTo>
                  <a:lnTo>
                    <a:pt x="2736506" y="86766"/>
                  </a:lnTo>
                  <a:lnTo>
                    <a:pt x="2637191" y="104225"/>
                  </a:lnTo>
                  <a:lnTo>
                    <a:pt x="2538131" y="122482"/>
                  </a:lnTo>
                  <a:lnTo>
                    <a:pt x="2439246" y="141409"/>
                  </a:lnTo>
                  <a:lnTo>
                    <a:pt x="2291074" y="170780"/>
                  </a:lnTo>
                  <a:lnTo>
                    <a:pt x="1795271" y="272034"/>
                  </a:lnTo>
                  <a:lnTo>
                    <a:pt x="1684020" y="293370"/>
                  </a:lnTo>
                  <a:lnTo>
                    <a:pt x="1572006" y="313944"/>
                  </a:lnTo>
                  <a:lnTo>
                    <a:pt x="1459992" y="332232"/>
                  </a:lnTo>
                  <a:lnTo>
                    <a:pt x="1349502" y="348996"/>
                  </a:lnTo>
                  <a:lnTo>
                    <a:pt x="1237488" y="364236"/>
                  </a:lnTo>
                  <a:lnTo>
                    <a:pt x="1125473" y="377190"/>
                  </a:lnTo>
                  <a:lnTo>
                    <a:pt x="1013460" y="389382"/>
                  </a:lnTo>
                  <a:lnTo>
                    <a:pt x="902207" y="400812"/>
                  </a:lnTo>
                  <a:lnTo>
                    <a:pt x="790193" y="410718"/>
                  </a:lnTo>
                  <a:lnTo>
                    <a:pt x="677418" y="419100"/>
                  </a:lnTo>
                  <a:lnTo>
                    <a:pt x="566165" y="431292"/>
                  </a:lnTo>
                  <a:lnTo>
                    <a:pt x="454913" y="444246"/>
                  </a:lnTo>
                  <a:lnTo>
                    <a:pt x="342899" y="452628"/>
                  </a:lnTo>
                  <a:lnTo>
                    <a:pt x="231647" y="457200"/>
                  </a:lnTo>
                  <a:lnTo>
                    <a:pt x="119633" y="457200"/>
                  </a:lnTo>
                  <a:lnTo>
                    <a:pt x="7619" y="460248"/>
                  </a:lnTo>
                  <a:lnTo>
                    <a:pt x="3047" y="461010"/>
                  </a:lnTo>
                  <a:lnTo>
                    <a:pt x="0" y="464058"/>
                  </a:lnTo>
                  <a:lnTo>
                    <a:pt x="0" y="473202"/>
                  </a:lnTo>
                  <a:lnTo>
                    <a:pt x="3809" y="476250"/>
                  </a:lnTo>
                  <a:lnTo>
                    <a:pt x="120395" y="473202"/>
                  </a:lnTo>
                  <a:lnTo>
                    <a:pt x="231647" y="473202"/>
                  </a:lnTo>
                  <a:lnTo>
                    <a:pt x="343661" y="468630"/>
                  </a:lnTo>
                  <a:lnTo>
                    <a:pt x="455675" y="460248"/>
                  </a:lnTo>
                  <a:lnTo>
                    <a:pt x="568451" y="447294"/>
                  </a:lnTo>
                  <a:lnTo>
                    <a:pt x="679704" y="435102"/>
                  </a:lnTo>
                  <a:lnTo>
                    <a:pt x="790955" y="426720"/>
                  </a:lnTo>
                  <a:lnTo>
                    <a:pt x="903732" y="416814"/>
                  </a:lnTo>
                  <a:lnTo>
                    <a:pt x="1014983" y="405384"/>
                  </a:lnTo>
                  <a:lnTo>
                    <a:pt x="1126998" y="393192"/>
                  </a:lnTo>
                  <a:lnTo>
                    <a:pt x="1239011" y="380238"/>
                  </a:lnTo>
                  <a:lnTo>
                    <a:pt x="1351026" y="364998"/>
                  </a:lnTo>
                  <a:lnTo>
                    <a:pt x="1462278" y="348234"/>
                  </a:lnTo>
                  <a:lnTo>
                    <a:pt x="1575054" y="329946"/>
                  </a:lnTo>
                  <a:lnTo>
                    <a:pt x="1687068" y="309372"/>
                  </a:lnTo>
                  <a:lnTo>
                    <a:pt x="1798320" y="288036"/>
                  </a:lnTo>
                  <a:lnTo>
                    <a:pt x="2244617" y="196119"/>
                  </a:lnTo>
                  <a:lnTo>
                    <a:pt x="2392461" y="166450"/>
                  </a:lnTo>
                  <a:lnTo>
                    <a:pt x="2491064" y="147287"/>
                  </a:lnTo>
                  <a:lnTo>
                    <a:pt x="2589818" y="128756"/>
                  </a:lnTo>
                  <a:lnTo>
                    <a:pt x="2688824" y="110975"/>
                  </a:lnTo>
                  <a:lnTo>
                    <a:pt x="2788184" y="94063"/>
                  </a:lnTo>
                  <a:lnTo>
                    <a:pt x="2838029" y="85971"/>
                  </a:lnTo>
                  <a:lnTo>
                    <a:pt x="2888000" y="78140"/>
                  </a:lnTo>
                  <a:lnTo>
                    <a:pt x="2938111" y="70586"/>
                  </a:lnTo>
                  <a:lnTo>
                    <a:pt x="2988374" y="63323"/>
                  </a:lnTo>
                  <a:lnTo>
                    <a:pt x="3038801" y="56367"/>
                  </a:lnTo>
                  <a:lnTo>
                    <a:pt x="3089406" y="49732"/>
                  </a:lnTo>
                  <a:lnTo>
                    <a:pt x="3363468" y="16001"/>
                  </a:lnTo>
                  <a:lnTo>
                    <a:pt x="3368040" y="16001"/>
                  </a:lnTo>
                  <a:lnTo>
                    <a:pt x="3371087" y="12191"/>
                  </a:lnTo>
                  <a:close/>
                </a:path>
              </a:pathLst>
            </a:custGeom>
            <a:solidFill>
              <a:srgbClr val="70AD4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522220" y="4506468"/>
              <a:ext cx="2194560" cy="542290"/>
            </a:xfrm>
            <a:custGeom>
              <a:avLst/>
              <a:gdLst/>
              <a:ahLst/>
              <a:cxnLst/>
              <a:rect l="l" t="t" r="r" b="b"/>
              <a:pathLst>
                <a:path w="2194560" h="542289">
                  <a:moveTo>
                    <a:pt x="63245" y="13716"/>
                  </a:moveTo>
                  <a:lnTo>
                    <a:pt x="63245" y="9144"/>
                  </a:lnTo>
                  <a:lnTo>
                    <a:pt x="60197" y="5334"/>
                  </a:lnTo>
                  <a:lnTo>
                    <a:pt x="55625" y="4572"/>
                  </a:lnTo>
                  <a:lnTo>
                    <a:pt x="9143" y="762"/>
                  </a:lnTo>
                  <a:lnTo>
                    <a:pt x="4571" y="0"/>
                  </a:lnTo>
                  <a:lnTo>
                    <a:pt x="761" y="3810"/>
                  </a:lnTo>
                  <a:lnTo>
                    <a:pt x="761" y="7620"/>
                  </a:lnTo>
                  <a:lnTo>
                    <a:pt x="0" y="12192"/>
                  </a:lnTo>
                  <a:lnTo>
                    <a:pt x="3047" y="16002"/>
                  </a:lnTo>
                  <a:lnTo>
                    <a:pt x="7619" y="16002"/>
                  </a:lnTo>
                  <a:lnTo>
                    <a:pt x="54863" y="20574"/>
                  </a:lnTo>
                  <a:lnTo>
                    <a:pt x="58673" y="20574"/>
                  </a:lnTo>
                  <a:lnTo>
                    <a:pt x="62483" y="17526"/>
                  </a:lnTo>
                  <a:lnTo>
                    <a:pt x="63245" y="13716"/>
                  </a:lnTo>
                  <a:close/>
                </a:path>
                <a:path w="2194560" h="542289">
                  <a:moveTo>
                    <a:pt x="172974" y="23622"/>
                  </a:moveTo>
                  <a:lnTo>
                    <a:pt x="169926" y="19050"/>
                  </a:lnTo>
                  <a:lnTo>
                    <a:pt x="165354" y="18288"/>
                  </a:lnTo>
                  <a:lnTo>
                    <a:pt x="121157" y="10668"/>
                  </a:lnTo>
                  <a:lnTo>
                    <a:pt x="118872" y="10668"/>
                  </a:lnTo>
                  <a:lnTo>
                    <a:pt x="114299" y="9906"/>
                  </a:lnTo>
                  <a:lnTo>
                    <a:pt x="110489" y="12954"/>
                  </a:lnTo>
                  <a:lnTo>
                    <a:pt x="109727" y="17526"/>
                  </a:lnTo>
                  <a:lnTo>
                    <a:pt x="109727" y="22098"/>
                  </a:lnTo>
                  <a:lnTo>
                    <a:pt x="112775" y="25908"/>
                  </a:lnTo>
                  <a:lnTo>
                    <a:pt x="117347" y="25908"/>
                  </a:lnTo>
                  <a:lnTo>
                    <a:pt x="119633" y="26670"/>
                  </a:lnTo>
                  <a:lnTo>
                    <a:pt x="163067" y="34290"/>
                  </a:lnTo>
                  <a:lnTo>
                    <a:pt x="167640" y="35052"/>
                  </a:lnTo>
                  <a:lnTo>
                    <a:pt x="171449" y="32004"/>
                  </a:lnTo>
                  <a:lnTo>
                    <a:pt x="172211" y="27432"/>
                  </a:lnTo>
                  <a:lnTo>
                    <a:pt x="172974" y="23622"/>
                  </a:lnTo>
                  <a:close/>
                </a:path>
                <a:path w="2194560" h="542289">
                  <a:moveTo>
                    <a:pt x="281178" y="45720"/>
                  </a:moveTo>
                  <a:lnTo>
                    <a:pt x="278130" y="41148"/>
                  </a:lnTo>
                  <a:lnTo>
                    <a:pt x="274320" y="40386"/>
                  </a:lnTo>
                  <a:lnTo>
                    <a:pt x="233933" y="30480"/>
                  </a:lnTo>
                  <a:lnTo>
                    <a:pt x="227837" y="29718"/>
                  </a:lnTo>
                  <a:lnTo>
                    <a:pt x="223265" y="28956"/>
                  </a:lnTo>
                  <a:lnTo>
                    <a:pt x="219455" y="31242"/>
                  </a:lnTo>
                  <a:lnTo>
                    <a:pt x="217932" y="40386"/>
                  </a:lnTo>
                  <a:lnTo>
                    <a:pt x="220979" y="44196"/>
                  </a:lnTo>
                  <a:lnTo>
                    <a:pt x="224790" y="44958"/>
                  </a:lnTo>
                  <a:lnTo>
                    <a:pt x="230886" y="45720"/>
                  </a:lnTo>
                  <a:lnTo>
                    <a:pt x="270509" y="55626"/>
                  </a:lnTo>
                  <a:lnTo>
                    <a:pt x="274320" y="56388"/>
                  </a:lnTo>
                  <a:lnTo>
                    <a:pt x="278891" y="54102"/>
                  </a:lnTo>
                  <a:lnTo>
                    <a:pt x="279654" y="49530"/>
                  </a:lnTo>
                  <a:lnTo>
                    <a:pt x="281178" y="45720"/>
                  </a:lnTo>
                  <a:close/>
                </a:path>
                <a:path w="2194560" h="542289">
                  <a:moveTo>
                    <a:pt x="387096" y="73152"/>
                  </a:moveTo>
                  <a:lnTo>
                    <a:pt x="384809" y="68580"/>
                  </a:lnTo>
                  <a:lnTo>
                    <a:pt x="381000" y="67818"/>
                  </a:lnTo>
                  <a:lnTo>
                    <a:pt x="345186" y="57150"/>
                  </a:lnTo>
                  <a:lnTo>
                    <a:pt x="335280" y="54864"/>
                  </a:lnTo>
                  <a:lnTo>
                    <a:pt x="330708" y="54102"/>
                  </a:lnTo>
                  <a:lnTo>
                    <a:pt x="326898" y="56388"/>
                  </a:lnTo>
                  <a:lnTo>
                    <a:pt x="325373" y="60960"/>
                  </a:lnTo>
                  <a:lnTo>
                    <a:pt x="324612" y="64770"/>
                  </a:lnTo>
                  <a:lnTo>
                    <a:pt x="326898" y="69342"/>
                  </a:lnTo>
                  <a:lnTo>
                    <a:pt x="331470" y="70104"/>
                  </a:lnTo>
                  <a:lnTo>
                    <a:pt x="342138" y="72390"/>
                  </a:lnTo>
                  <a:lnTo>
                    <a:pt x="376428" y="83058"/>
                  </a:lnTo>
                  <a:lnTo>
                    <a:pt x="381000" y="83820"/>
                  </a:lnTo>
                  <a:lnTo>
                    <a:pt x="384809" y="81534"/>
                  </a:lnTo>
                  <a:lnTo>
                    <a:pt x="386334" y="77724"/>
                  </a:lnTo>
                  <a:lnTo>
                    <a:pt x="387096" y="73152"/>
                  </a:lnTo>
                  <a:close/>
                </a:path>
                <a:path w="2194560" h="542289">
                  <a:moveTo>
                    <a:pt x="457962" y="89916"/>
                  </a:moveTo>
                  <a:lnTo>
                    <a:pt x="441198" y="85344"/>
                  </a:lnTo>
                  <a:lnTo>
                    <a:pt x="437388" y="83820"/>
                  </a:lnTo>
                  <a:lnTo>
                    <a:pt x="432816" y="86868"/>
                  </a:lnTo>
                  <a:lnTo>
                    <a:pt x="431292" y="90678"/>
                  </a:lnTo>
                  <a:lnTo>
                    <a:pt x="430530" y="94488"/>
                  </a:lnTo>
                  <a:lnTo>
                    <a:pt x="432816" y="99060"/>
                  </a:lnTo>
                  <a:lnTo>
                    <a:pt x="436625" y="100584"/>
                  </a:lnTo>
                  <a:lnTo>
                    <a:pt x="453389" y="105156"/>
                  </a:lnTo>
                  <a:lnTo>
                    <a:pt x="454152" y="105156"/>
                  </a:lnTo>
                  <a:lnTo>
                    <a:pt x="454914" y="105918"/>
                  </a:lnTo>
                  <a:lnTo>
                    <a:pt x="456438" y="106074"/>
                  </a:lnTo>
                  <a:lnTo>
                    <a:pt x="456438" y="89916"/>
                  </a:lnTo>
                  <a:lnTo>
                    <a:pt x="457962" y="89916"/>
                  </a:lnTo>
                  <a:close/>
                </a:path>
                <a:path w="2194560" h="542289">
                  <a:moveTo>
                    <a:pt x="493775" y="98297"/>
                  </a:moveTo>
                  <a:lnTo>
                    <a:pt x="490728" y="94488"/>
                  </a:lnTo>
                  <a:lnTo>
                    <a:pt x="486156" y="93726"/>
                  </a:lnTo>
                  <a:lnTo>
                    <a:pt x="456438" y="89916"/>
                  </a:lnTo>
                  <a:lnTo>
                    <a:pt x="456438" y="106074"/>
                  </a:lnTo>
                  <a:lnTo>
                    <a:pt x="484631" y="108966"/>
                  </a:lnTo>
                  <a:lnTo>
                    <a:pt x="488442" y="109728"/>
                  </a:lnTo>
                  <a:lnTo>
                    <a:pt x="492252" y="106680"/>
                  </a:lnTo>
                  <a:lnTo>
                    <a:pt x="493014" y="102107"/>
                  </a:lnTo>
                  <a:lnTo>
                    <a:pt x="493775" y="98297"/>
                  </a:lnTo>
                  <a:close/>
                </a:path>
                <a:path w="2194560" h="542289">
                  <a:moveTo>
                    <a:pt x="601980" y="118872"/>
                  </a:moveTo>
                  <a:lnTo>
                    <a:pt x="599694" y="114299"/>
                  </a:lnTo>
                  <a:lnTo>
                    <a:pt x="595884" y="112775"/>
                  </a:lnTo>
                  <a:lnTo>
                    <a:pt x="569976" y="104393"/>
                  </a:lnTo>
                  <a:lnTo>
                    <a:pt x="569976" y="103631"/>
                  </a:lnTo>
                  <a:lnTo>
                    <a:pt x="568452" y="103631"/>
                  </a:lnTo>
                  <a:lnTo>
                    <a:pt x="548640" y="101346"/>
                  </a:lnTo>
                  <a:lnTo>
                    <a:pt x="544068" y="100584"/>
                  </a:lnTo>
                  <a:lnTo>
                    <a:pt x="540258" y="103632"/>
                  </a:lnTo>
                  <a:lnTo>
                    <a:pt x="539496" y="108204"/>
                  </a:lnTo>
                  <a:lnTo>
                    <a:pt x="539496" y="112014"/>
                  </a:lnTo>
                  <a:lnTo>
                    <a:pt x="542544" y="116586"/>
                  </a:lnTo>
                  <a:lnTo>
                    <a:pt x="546354" y="116586"/>
                  </a:lnTo>
                  <a:lnTo>
                    <a:pt x="565404" y="119408"/>
                  </a:lnTo>
                  <a:lnTo>
                    <a:pt x="565404" y="118872"/>
                  </a:lnTo>
                  <a:lnTo>
                    <a:pt x="590550" y="128015"/>
                  </a:lnTo>
                  <a:lnTo>
                    <a:pt x="594360" y="129539"/>
                  </a:lnTo>
                  <a:lnTo>
                    <a:pt x="598932" y="127254"/>
                  </a:lnTo>
                  <a:lnTo>
                    <a:pt x="600456" y="122681"/>
                  </a:lnTo>
                  <a:lnTo>
                    <a:pt x="601980" y="118872"/>
                  </a:lnTo>
                  <a:close/>
                </a:path>
                <a:path w="2194560" h="542289">
                  <a:moveTo>
                    <a:pt x="566928" y="119633"/>
                  </a:moveTo>
                  <a:lnTo>
                    <a:pt x="565404" y="118872"/>
                  </a:lnTo>
                  <a:lnTo>
                    <a:pt x="565404" y="119408"/>
                  </a:lnTo>
                  <a:lnTo>
                    <a:pt x="566928" y="119633"/>
                  </a:lnTo>
                  <a:close/>
                </a:path>
                <a:path w="2194560" h="542289">
                  <a:moveTo>
                    <a:pt x="705612" y="156210"/>
                  </a:moveTo>
                  <a:lnTo>
                    <a:pt x="655320" y="133349"/>
                  </a:lnTo>
                  <a:lnTo>
                    <a:pt x="650748" y="132588"/>
                  </a:lnTo>
                  <a:lnTo>
                    <a:pt x="646176" y="134111"/>
                  </a:lnTo>
                  <a:lnTo>
                    <a:pt x="645414" y="138683"/>
                  </a:lnTo>
                  <a:lnTo>
                    <a:pt x="643890" y="142494"/>
                  </a:lnTo>
                  <a:lnTo>
                    <a:pt x="646176" y="147065"/>
                  </a:lnTo>
                  <a:lnTo>
                    <a:pt x="649986" y="148590"/>
                  </a:lnTo>
                  <a:lnTo>
                    <a:pt x="676656" y="157733"/>
                  </a:lnTo>
                  <a:lnTo>
                    <a:pt x="694182" y="164592"/>
                  </a:lnTo>
                  <a:lnTo>
                    <a:pt x="697992" y="166115"/>
                  </a:lnTo>
                  <a:lnTo>
                    <a:pt x="702564" y="163829"/>
                  </a:lnTo>
                  <a:lnTo>
                    <a:pt x="705612" y="156210"/>
                  </a:lnTo>
                  <a:close/>
                </a:path>
                <a:path w="2194560" h="542289">
                  <a:moveTo>
                    <a:pt x="808482" y="195072"/>
                  </a:moveTo>
                  <a:lnTo>
                    <a:pt x="806196" y="190499"/>
                  </a:lnTo>
                  <a:lnTo>
                    <a:pt x="802386" y="189738"/>
                  </a:lnTo>
                  <a:lnTo>
                    <a:pt x="794004" y="186690"/>
                  </a:lnTo>
                  <a:lnTo>
                    <a:pt x="758190" y="172974"/>
                  </a:lnTo>
                  <a:lnTo>
                    <a:pt x="754380" y="171449"/>
                  </a:lnTo>
                  <a:lnTo>
                    <a:pt x="749808" y="172974"/>
                  </a:lnTo>
                  <a:lnTo>
                    <a:pt x="748284" y="176783"/>
                  </a:lnTo>
                  <a:lnTo>
                    <a:pt x="746760" y="181356"/>
                  </a:lnTo>
                  <a:lnTo>
                    <a:pt x="748284" y="185927"/>
                  </a:lnTo>
                  <a:lnTo>
                    <a:pt x="752856" y="187451"/>
                  </a:lnTo>
                  <a:lnTo>
                    <a:pt x="787908" y="201167"/>
                  </a:lnTo>
                  <a:lnTo>
                    <a:pt x="797052" y="204215"/>
                  </a:lnTo>
                  <a:lnTo>
                    <a:pt x="800862" y="205740"/>
                  </a:lnTo>
                  <a:lnTo>
                    <a:pt x="805434" y="203454"/>
                  </a:lnTo>
                  <a:lnTo>
                    <a:pt x="806958" y="199644"/>
                  </a:lnTo>
                  <a:lnTo>
                    <a:pt x="808482" y="195072"/>
                  </a:lnTo>
                  <a:close/>
                </a:path>
                <a:path w="2194560" h="542289">
                  <a:moveTo>
                    <a:pt x="912113" y="231647"/>
                  </a:moveTo>
                  <a:lnTo>
                    <a:pt x="909828" y="227076"/>
                  </a:lnTo>
                  <a:lnTo>
                    <a:pt x="906018" y="226314"/>
                  </a:lnTo>
                  <a:lnTo>
                    <a:pt x="861060" y="210311"/>
                  </a:lnTo>
                  <a:lnTo>
                    <a:pt x="857250" y="208787"/>
                  </a:lnTo>
                  <a:lnTo>
                    <a:pt x="852678" y="211073"/>
                  </a:lnTo>
                  <a:lnTo>
                    <a:pt x="851154" y="214883"/>
                  </a:lnTo>
                  <a:lnTo>
                    <a:pt x="849630" y="219455"/>
                  </a:lnTo>
                  <a:lnTo>
                    <a:pt x="851916" y="224027"/>
                  </a:lnTo>
                  <a:lnTo>
                    <a:pt x="856488" y="224790"/>
                  </a:lnTo>
                  <a:lnTo>
                    <a:pt x="900684" y="240791"/>
                  </a:lnTo>
                  <a:lnTo>
                    <a:pt x="904494" y="242315"/>
                  </a:lnTo>
                  <a:lnTo>
                    <a:pt x="909066" y="240029"/>
                  </a:lnTo>
                  <a:lnTo>
                    <a:pt x="910590" y="236219"/>
                  </a:lnTo>
                  <a:lnTo>
                    <a:pt x="912113" y="231647"/>
                  </a:lnTo>
                  <a:close/>
                </a:path>
                <a:path w="2194560" h="542289">
                  <a:moveTo>
                    <a:pt x="1016507" y="267462"/>
                  </a:moveTo>
                  <a:lnTo>
                    <a:pt x="1014222" y="262890"/>
                  </a:lnTo>
                  <a:lnTo>
                    <a:pt x="1009650" y="261365"/>
                  </a:lnTo>
                  <a:lnTo>
                    <a:pt x="965454" y="246126"/>
                  </a:lnTo>
                  <a:lnTo>
                    <a:pt x="960882" y="244601"/>
                  </a:lnTo>
                  <a:lnTo>
                    <a:pt x="956310" y="246887"/>
                  </a:lnTo>
                  <a:lnTo>
                    <a:pt x="955547" y="251459"/>
                  </a:lnTo>
                  <a:lnTo>
                    <a:pt x="954024" y="255269"/>
                  </a:lnTo>
                  <a:lnTo>
                    <a:pt x="956310" y="259841"/>
                  </a:lnTo>
                  <a:lnTo>
                    <a:pt x="960119" y="261365"/>
                  </a:lnTo>
                  <a:lnTo>
                    <a:pt x="1005078" y="276605"/>
                  </a:lnTo>
                  <a:lnTo>
                    <a:pt x="1008888" y="277368"/>
                  </a:lnTo>
                  <a:lnTo>
                    <a:pt x="1013460" y="275844"/>
                  </a:lnTo>
                  <a:lnTo>
                    <a:pt x="1014984" y="271272"/>
                  </a:lnTo>
                  <a:lnTo>
                    <a:pt x="1016507" y="267462"/>
                  </a:lnTo>
                  <a:close/>
                </a:path>
                <a:path w="2194560" h="542289">
                  <a:moveTo>
                    <a:pt x="1121664" y="297941"/>
                  </a:moveTo>
                  <a:lnTo>
                    <a:pt x="1119378" y="293369"/>
                  </a:lnTo>
                  <a:lnTo>
                    <a:pt x="1114806" y="291845"/>
                  </a:lnTo>
                  <a:lnTo>
                    <a:pt x="1069848" y="278891"/>
                  </a:lnTo>
                  <a:lnTo>
                    <a:pt x="1065276" y="278130"/>
                  </a:lnTo>
                  <a:lnTo>
                    <a:pt x="1061466" y="280416"/>
                  </a:lnTo>
                  <a:lnTo>
                    <a:pt x="1059942" y="284226"/>
                  </a:lnTo>
                  <a:lnTo>
                    <a:pt x="1059180" y="288798"/>
                  </a:lnTo>
                  <a:lnTo>
                    <a:pt x="1061466" y="293370"/>
                  </a:lnTo>
                  <a:lnTo>
                    <a:pt x="1065276" y="294132"/>
                  </a:lnTo>
                  <a:lnTo>
                    <a:pt x="1110996" y="307086"/>
                  </a:lnTo>
                  <a:lnTo>
                    <a:pt x="1114806" y="308609"/>
                  </a:lnTo>
                  <a:lnTo>
                    <a:pt x="1119378" y="306323"/>
                  </a:lnTo>
                  <a:lnTo>
                    <a:pt x="1120140" y="301751"/>
                  </a:lnTo>
                  <a:lnTo>
                    <a:pt x="1121664" y="297941"/>
                  </a:lnTo>
                  <a:close/>
                </a:path>
                <a:path w="2194560" h="542289">
                  <a:moveTo>
                    <a:pt x="1228344" y="324611"/>
                  </a:moveTo>
                  <a:lnTo>
                    <a:pt x="1225296" y="320801"/>
                  </a:lnTo>
                  <a:lnTo>
                    <a:pt x="1221486" y="319277"/>
                  </a:lnTo>
                  <a:lnTo>
                    <a:pt x="1175766" y="307847"/>
                  </a:lnTo>
                  <a:lnTo>
                    <a:pt x="1171194" y="307085"/>
                  </a:lnTo>
                  <a:lnTo>
                    <a:pt x="1167384" y="309371"/>
                  </a:lnTo>
                  <a:lnTo>
                    <a:pt x="1165860" y="313943"/>
                  </a:lnTo>
                  <a:lnTo>
                    <a:pt x="1165098" y="317753"/>
                  </a:lnTo>
                  <a:lnTo>
                    <a:pt x="1167384" y="322325"/>
                  </a:lnTo>
                  <a:lnTo>
                    <a:pt x="1171956" y="323087"/>
                  </a:lnTo>
                  <a:lnTo>
                    <a:pt x="1217676" y="334517"/>
                  </a:lnTo>
                  <a:lnTo>
                    <a:pt x="1221486" y="336041"/>
                  </a:lnTo>
                  <a:lnTo>
                    <a:pt x="1226058" y="332993"/>
                  </a:lnTo>
                  <a:lnTo>
                    <a:pt x="1226820" y="329183"/>
                  </a:lnTo>
                  <a:lnTo>
                    <a:pt x="1228344" y="324611"/>
                  </a:lnTo>
                  <a:close/>
                </a:path>
                <a:path w="2194560" h="542289">
                  <a:moveTo>
                    <a:pt x="1334262" y="354329"/>
                  </a:moveTo>
                  <a:lnTo>
                    <a:pt x="1331976" y="350519"/>
                  </a:lnTo>
                  <a:lnTo>
                    <a:pt x="1327404" y="348995"/>
                  </a:lnTo>
                  <a:lnTo>
                    <a:pt x="1282446" y="336041"/>
                  </a:lnTo>
                  <a:lnTo>
                    <a:pt x="1277874" y="335279"/>
                  </a:lnTo>
                  <a:lnTo>
                    <a:pt x="1274064" y="337565"/>
                  </a:lnTo>
                  <a:lnTo>
                    <a:pt x="1272540" y="341375"/>
                  </a:lnTo>
                  <a:lnTo>
                    <a:pt x="1271016" y="345947"/>
                  </a:lnTo>
                  <a:lnTo>
                    <a:pt x="1274064" y="349757"/>
                  </a:lnTo>
                  <a:lnTo>
                    <a:pt x="1277874" y="351281"/>
                  </a:lnTo>
                  <a:lnTo>
                    <a:pt x="1323594" y="364235"/>
                  </a:lnTo>
                  <a:lnTo>
                    <a:pt x="1327404" y="364997"/>
                  </a:lnTo>
                  <a:lnTo>
                    <a:pt x="1331976" y="362711"/>
                  </a:lnTo>
                  <a:lnTo>
                    <a:pt x="1332738" y="358901"/>
                  </a:lnTo>
                  <a:lnTo>
                    <a:pt x="1334262" y="354329"/>
                  </a:lnTo>
                  <a:close/>
                </a:path>
                <a:path w="2194560" h="542289">
                  <a:moveTo>
                    <a:pt x="1440180" y="384809"/>
                  </a:moveTo>
                  <a:lnTo>
                    <a:pt x="1437894" y="380999"/>
                  </a:lnTo>
                  <a:lnTo>
                    <a:pt x="1433322" y="379475"/>
                  </a:lnTo>
                  <a:lnTo>
                    <a:pt x="1388364" y="366521"/>
                  </a:lnTo>
                  <a:lnTo>
                    <a:pt x="1383792" y="364997"/>
                  </a:lnTo>
                  <a:lnTo>
                    <a:pt x="1379220" y="367283"/>
                  </a:lnTo>
                  <a:lnTo>
                    <a:pt x="1378458" y="371855"/>
                  </a:lnTo>
                  <a:lnTo>
                    <a:pt x="1376934" y="375665"/>
                  </a:lnTo>
                  <a:lnTo>
                    <a:pt x="1379220" y="380237"/>
                  </a:lnTo>
                  <a:lnTo>
                    <a:pt x="1383792" y="381761"/>
                  </a:lnTo>
                  <a:lnTo>
                    <a:pt x="1428750" y="394715"/>
                  </a:lnTo>
                  <a:lnTo>
                    <a:pt x="1433322" y="395477"/>
                  </a:lnTo>
                  <a:lnTo>
                    <a:pt x="1437894" y="393191"/>
                  </a:lnTo>
                  <a:lnTo>
                    <a:pt x="1438656" y="389381"/>
                  </a:lnTo>
                  <a:lnTo>
                    <a:pt x="1440180" y="384809"/>
                  </a:lnTo>
                  <a:close/>
                </a:path>
                <a:path w="2194560" h="542289">
                  <a:moveTo>
                    <a:pt x="1546098" y="413003"/>
                  </a:moveTo>
                  <a:lnTo>
                    <a:pt x="1543812" y="409193"/>
                  </a:lnTo>
                  <a:lnTo>
                    <a:pt x="1539240" y="407669"/>
                  </a:lnTo>
                  <a:lnTo>
                    <a:pt x="1493520" y="396239"/>
                  </a:lnTo>
                  <a:lnTo>
                    <a:pt x="1489710" y="394715"/>
                  </a:lnTo>
                  <a:lnTo>
                    <a:pt x="1485138" y="397763"/>
                  </a:lnTo>
                  <a:lnTo>
                    <a:pt x="1484376" y="401573"/>
                  </a:lnTo>
                  <a:lnTo>
                    <a:pt x="1482852" y="406145"/>
                  </a:lnTo>
                  <a:lnTo>
                    <a:pt x="1485900" y="409955"/>
                  </a:lnTo>
                  <a:lnTo>
                    <a:pt x="1489710" y="411480"/>
                  </a:lnTo>
                  <a:lnTo>
                    <a:pt x="1535430" y="422909"/>
                  </a:lnTo>
                  <a:lnTo>
                    <a:pt x="1540002" y="423671"/>
                  </a:lnTo>
                  <a:lnTo>
                    <a:pt x="1543812" y="421385"/>
                  </a:lnTo>
                  <a:lnTo>
                    <a:pt x="1545336" y="417575"/>
                  </a:lnTo>
                  <a:lnTo>
                    <a:pt x="1546098" y="413003"/>
                  </a:lnTo>
                  <a:close/>
                </a:path>
                <a:path w="2194560" h="542289">
                  <a:moveTo>
                    <a:pt x="1652777" y="438911"/>
                  </a:moveTo>
                  <a:lnTo>
                    <a:pt x="1650492" y="434339"/>
                  </a:lnTo>
                  <a:lnTo>
                    <a:pt x="1645920" y="433577"/>
                  </a:lnTo>
                  <a:lnTo>
                    <a:pt x="1600200" y="422909"/>
                  </a:lnTo>
                  <a:lnTo>
                    <a:pt x="1596390" y="422147"/>
                  </a:lnTo>
                  <a:lnTo>
                    <a:pt x="1591818" y="424433"/>
                  </a:lnTo>
                  <a:lnTo>
                    <a:pt x="1591056" y="429005"/>
                  </a:lnTo>
                  <a:lnTo>
                    <a:pt x="1589532" y="432816"/>
                  </a:lnTo>
                  <a:lnTo>
                    <a:pt x="1592580" y="437388"/>
                  </a:lnTo>
                  <a:lnTo>
                    <a:pt x="1596390" y="438149"/>
                  </a:lnTo>
                  <a:lnTo>
                    <a:pt x="1642871" y="448817"/>
                  </a:lnTo>
                  <a:lnTo>
                    <a:pt x="1646682" y="449580"/>
                  </a:lnTo>
                  <a:lnTo>
                    <a:pt x="1651254" y="447293"/>
                  </a:lnTo>
                  <a:lnTo>
                    <a:pt x="1652016" y="442721"/>
                  </a:lnTo>
                  <a:lnTo>
                    <a:pt x="1652777" y="438911"/>
                  </a:lnTo>
                  <a:close/>
                </a:path>
                <a:path w="2194560" h="542289">
                  <a:moveTo>
                    <a:pt x="1760220" y="462533"/>
                  </a:moveTo>
                  <a:lnTo>
                    <a:pt x="1757933" y="458723"/>
                  </a:lnTo>
                  <a:lnTo>
                    <a:pt x="1753362" y="457199"/>
                  </a:lnTo>
                  <a:lnTo>
                    <a:pt x="1707642" y="447293"/>
                  </a:lnTo>
                  <a:lnTo>
                    <a:pt x="1703070" y="446531"/>
                  </a:lnTo>
                  <a:lnTo>
                    <a:pt x="1699260" y="448817"/>
                  </a:lnTo>
                  <a:lnTo>
                    <a:pt x="1697736" y="453389"/>
                  </a:lnTo>
                  <a:lnTo>
                    <a:pt x="1696974" y="457961"/>
                  </a:lnTo>
                  <a:lnTo>
                    <a:pt x="1700021" y="461771"/>
                  </a:lnTo>
                  <a:lnTo>
                    <a:pt x="1703832" y="462533"/>
                  </a:lnTo>
                  <a:lnTo>
                    <a:pt x="1750314" y="472439"/>
                  </a:lnTo>
                  <a:lnTo>
                    <a:pt x="1754124" y="473963"/>
                  </a:lnTo>
                  <a:lnTo>
                    <a:pt x="1758695" y="470916"/>
                  </a:lnTo>
                  <a:lnTo>
                    <a:pt x="1759458" y="467105"/>
                  </a:lnTo>
                  <a:lnTo>
                    <a:pt x="1760220" y="462533"/>
                  </a:lnTo>
                  <a:close/>
                </a:path>
                <a:path w="2194560" h="542289">
                  <a:moveTo>
                    <a:pt x="1868424" y="483107"/>
                  </a:moveTo>
                  <a:lnTo>
                    <a:pt x="1865376" y="479297"/>
                  </a:lnTo>
                  <a:lnTo>
                    <a:pt x="1860804" y="478535"/>
                  </a:lnTo>
                  <a:lnTo>
                    <a:pt x="1814321" y="470153"/>
                  </a:lnTo>
                  <a:lnTo>
                    <a:pt x="1810512" y="469391"/>
                  </a:lnTo>
                  <a:lnTo>
                    <a:pt x="1806702" y="472439"/>
                  </a:lnTo>
                  <a:lnTo>
                    <a:pt x="1805939" y="476249"/>
                  </a:lnTo>
                  <a:lnTo>
                    <a:pt x="1805177" y="480821"/>
                  </a:lnTo>
                  <a:lnTo>
                    <a:pt x="1807464" y="484631"/>
                  </a:lnTo>
                  <a:lnTo>
                    <a:pt x="1812036" y="485393"/>
                  </a:lnTo>
                  <a:lnTo>
                    <a:pt x="1858518" y="493775"/>
                  </a:lnTo>
                  <a:lnTo>
                    <a:pt x="1862327" y="494538"/>
                  </a:lnTo>
                  <a:lnTo>
                    <a:pt x="1866900" y="491489"/>
                  </a:lnTo>
                  <a:lnTo>
                    <a:pt x="1867662" y="487680"/>
                  </a:lnTo>
                  <a:lnTo>
                    <a:pt x="1868424" y="483107"/>
                  </a:lnTo>
                  <a:close/>
                </a:path>
                <a:path w="2194560" h="542289">
                  <a:moveTo>
                    <a:pt x="1976627" y="501395"/>
                  </a:moveTo>
                  <a:lnTo>
                    <a:pt x="1973580" y="496823"/>
                  </a:lnTo>
                  <a:lnTo>
                    <a:pt x="1969770" y="496061"/>
                  </a:lnTo>
                  <a:lnTo>
                    <a:pt x="1922526" y="489203"/>
                  </a:lnTo>
                  <a:lnTo>
                    <a:pt x="1918716" y="488441"/>
                  </a:lnTo>
                  <a:lnTo>
                    <a:pt x="1914906" y="491489"/>
                  </a:lnTo>
                  <a:lnTo>
                    <a:pt x="1914144" y="495299"/>
                  </a:lnTo>
                  <a:lnTo>
                    <a:pt x="1913382" y="499871"/>
                  </a:lnTo>
                  <a:lnTo>
                    <a:pt x="1916430" y="503681"/>
                  </a:lnTo>
                  <a:lnTo>
                    <a:pt x="1920239" y="504443"/>
                  </a:lnTo>
                  <a:lnTo>
                    <a:pt x="1971294" y="512825"/>
                  </a:lnTo>
                  <a:lnTo>
                    <a:pt x="1975104" y="509777"/>
                  </a:lnTo>
                  <a:lnTo>
                    <a:pt x="1975866" y="505205"/>
                  </a:lnTo>
                  <a:lnTo>
                    <a:pt x="1976627" y="501395"/>
                  </a:lnTo>
                  <a:close/>
                </a:path>
                <a:path w="2194560" h="542289">
                  <a:moveTo>
                    <a:pt x="2085594" y="516635"/>
                  </a:moveTo>
                  <a:lnTo>
                    <a:pt x="2082545" y="512825"/>
                  </a:lnTo>
                  <a:lnTo>
                    <a:pt x="2077974" y="512063"/>
                  </a:lnTo>
                  <a:lnTo>
                    <a:pt x="2031492" y="505967"/>
                  </a:lnTo>
                  <a:lnTo>
                    <a:pt x="2026920" y="505205"/>
                  </a:lnTo>
                  <a:lnTo>
                    <a:pt x="2023110" y="508253"/>
                  </a:lnTo>
                  <a:lnTo>
                    <a:pt x="2022348" y="512825"/>
                  </a:lnTo>
                  <a:lnTo>
                    <a:pt x="2022348" y="516635"/>
                  </a:lnTo>
                  <a:lnTo>
                    <a:pt x="2025395" y="521207"/>
                  </a:lnTo>
                  <a:lnTo>
                    <a:pt x="2029206" y="521207"/>
                  </a:lnTo>
                  <a:lnTo>
                    <a:pt x="2075688" y="528066"/>
                  </a:lnTo>
                  <a:lnTo>
                    <a:pt x="2080260" y="528066"/>
                  </a:lnTo>
                  <a:lnTo>
                    <a:pt x="2084070" y="525018"/>
                  </a:lnTo>
                  <a:lnTo>
                    <a:pt x="2084832" y="521207"/>
                  </a:lnTo>
                  <a:lnTo>
                    <a:pt x="2085594" y="516635"/>
                  </a:lnTo>
                  <a:close/>
                </a:path>
                <a:path w="2194560" h="542289">
                  <a:moveTo>
                    <a:pt x="2194560" y="529590"/>
                  </a:moveTo>
                  <a:lnTo>
                    <a:pt x="2191512" y="525780"/>
                  </a:lnTo>
                  <a:lnTo>
                    <a:pt x="2186940" y="525780"/>
                  </a:lnTo>
                  <a:lnTo>
                    <a:pt x="2140458" y="520445"/>
                  </a:lnTo>
                  <a:lnTo>
                    <a:pt x="2135886" y="519683"/>
                  </a:lnTo>
                  <a:lnTo>
                    <a:pt x="2132076" y="523493"/>
                  </a:lnTo>
                  <a:lnTo>
                    <a:pt x="2131314" y="527304"/>
                  </a:lnTo>
                  <a:lnTo>
                    <a:pt x="2131314" y="531876"/>
                  </a:lnTo>
                  <a:lnTo>
                    <a:pt x="2134362" y="535685"/>
                  </a:lnTo>
                  <a:lnTo>
                    <a:pt x="2138934" y="536447"/>
                  </a:lnTo>
                  <a:lnTo>
                    <a:pt x="2185416" y="541019"/>
                  </a:lnTo>
                  <a:lnTo>
                    <a:pt x="2189988" y="541782"/>
                  </a:lnTo>
                  <a:lnTo>
                    <a:pt x="2193798" y="538733"/>
                  </a:lnTo>
                  <a:lnTo>
                    <a:pt x="2193798" y="534161"/>
                  </a:lnTo>
                  <a:lnTo>
                    <a:pt x="2194560" y="52959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/>
          <p:nvPr/>
        </p:nvSpPr>
        <p:spPr>
          <a:xfrm>
            <a:off x="1356360" y="2948939"/>
            <a:ext cx="3467100" cy="7620"/>
          </a:xfrm>
          <a:custGeom>
            <a:avLst/>
            <a:gdLst/>
            <a:ahLst/>
            <a:cxnLst/>
            <a:rect l="l" t="t" r="r" b="b"/>
            <a:pathLst>
              <a:path w="3467100" h="7619">
                <a:moveTo>
                  <a:pt x="3467100" y="7620"/>
                </a:moveTo>
                <a:lnTo>
                  <a:pt x="3467100" y="0"/>
                </a:lnTo>
                <a:lnTo>
                  <a:pt x="0" y="0"/>
                </a:lnTo>
                <a:lnTo>
                  <a:pt x="0" y="7620"/>
                </a:lnTo>
                <a:lnTo>
                  <a:pt x="3467100" y="762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1356360" y="5106923"/>
            <a:ext cx="3467100" cy="8890"/>
          </a:xfrm>
          <a:custGeom>
            <a:avLst/>
            <a:gdLst/>
            <a:ahLst/>
            <a:cxnLst/>
            <a:rect l="l" t="t" r="r" b="b"/>
            <a:pathLst>
              <a:path w="3467100" h="8889">
                <a:moveTo>
                  <a:pt x="3467100" y="8382"/>
                </a:moveTo>
                <a:lnTo>
                  <a:pt x="3467100" y="0"/>
                </a:lnTo>
                <a:lnTo>
                  <a:pt x="0" y="0"/>
                </a:lnTo>
                <a:lnTo>
                  <a:pt x="0" y="8382"/>
                </a:lnTo>
                <a:lnTo>
                  <a:pt x="3467100" y="838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1208024" y="5030978"/>
            <a:ext cx="7366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016761" y="4598922"/>
            <a:ext cx="26479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5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968752" y="4167631"/>
            <a:ext cx="31305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1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968752" y="3735575"/>
            <a:ext cx="31305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1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5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968752" y="3304285"/>
            <a:ext cx="31305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968752" y="2872229"/>
            <a:ext cx="31305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5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303267" y="5124768"/>
            <a:ext cx="3571875" cy="326390"/>
          </a:xfrm>
          <a:prstGeom prst="rect">
            <a:avLst/>
          </a:prstGeom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2010</a:t>
            </a:r>
            <a:r>
              <a:rPr dirty="0" sz="750" spc="8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2012</a:t>
            </a:r>
            <a:r>
              <a:rPr dirty="0" sz="750" spc="8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2014</a:t>
            </a:r>
            <a:r>
              <a:rPr dirty="0" sz="750" spc="8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2016</a:t>
            </a:r>
            <a:r>
              <a:rPr dirty="0" sz="750" spc="8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2018</a:t>
            </a:r>
            <a:r>
              <a:rPr dirty="0" sz="750" spc="7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2020</a:t>
            </a:r>
            <a:r>
              <a:rPr dirty="0" sz="750" spc="8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2022</a:t>
            </a:r>
            <a:r>
              <a:rPr dirty="0" sz="750" spc="7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2024</a:t>
            </a:r>
            <a:r>
              <a:rPr dirty="0" sz="750" spc="8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2026</a:t>
            </a:r>
            <a:r>
              <a:rPr dirty="0" sz="750" spc="7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2028</a:t>
            </a:r>
            <a:r>
              <a:rPr dirty="0" sz="750" spc="8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2030</a:t>
            </a:r>
            <a:r>
              <a:rPr dirty="0" sz="750" spc="8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2032</a:t>
            </a:r>
            <a:r>
              <a:rPr dirty="0" sz="750" spc="8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2034</a:t>
            </a:r>
            <a:r>
              <a:rPr dirty="0" sz="750" spc="8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2036</a:t>
            </a:r>
            <a:r>
              <a:rPr dirty="0" sz="750" spc="8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2038</a:t>
            </a:r>
            <a:r>
              <a:rPr dirty="0" sz="750" spc="8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2040</a:t>
            </a:r>
            <a:endParaRPr sz="750">
              <a:latin typeface="Calibri"/>
              <a:cs typeface="Calibri"/>
            </a:endParaRPr>
          </a:p>
          <a:p>
            <a:pPr algn="ctr" marL="1270">
              <a:lnSpc>
                <a:spcPct val="100000"/>
              </a:lnSpc>
              <a:spcBef>
                <a:spcPts val="280"/>
              </a:spcBef>
            </a:pP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Calendar</a:t>
            </a:r>
            <a:r>
              <a:rPr dirty="0" sz="800" spc="-3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Year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830452" y="3661506"/>
            <a:ext cx="130810" cy="741680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880"/>
              </a:lnSpc>
            </a:pP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Metric</a:t>
            </a:r>
            <a:r>
              <a:rPr dirty="0" sz="800" spc="-3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800" spc="5">
                <a:solidFill>
                  <a:srgbClr val="585858"/>
                </a:solidFill>
                <a:latin typeface="Calibri"/>
                <a:cs typeface="Calibri"/>
              </a:rPr>
              <a:t>Tons</a:t>
            </a:r>
            <a:r>
              <a:rPr dirty="0" sz="800" spc="-3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VOC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854961" y="2622295"/>
            <a:ext cx="1948180" cy="2019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50" spc="-10">
                <a:solidFill>
                  <a:srgbClr val="585858"/>
                </a:solidFill>
                <a:latin typeface="Calibri"/>
                <a:cs typeface="Calibri"/>
              </a:rPr>
              <a:t>Vehicle</a:t>
            </a:r>
            <a:r>
              <a:rPr dirty="0" sz="1150" spc="-1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1150" spc="-5">
                <a:solidFill>
                  <a:srgbClr val="585858"/>
                </a:solidFill>
                <a:latin typeface="Calibri"/>
                <a:cs typeface="Calibri"/>
              </a:rPr>
              <a:t>Refueling</a:t>
            </a:r>
            <a:r>
              <a:rPr dirty="0" sz="1150" spc="-2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1150" spc="-5">
                <a:solidFill>
                  <a:srgbClr val="585858"/>
                </a:solidFill>
                <a:latin typeface="Calibri"/>
                <a:cs typeface="Calibri"/>
              </a:rPr>
              <a:t>VOC</a:t>
            </a:r>
            <a:r>
              <a:rPr dirty="0" sz="1150" spc="-2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1150" spc="-5">
                <a:solidFill>
                  <a:srgbClr val="585858"/>
                </a:solidFill>
                <a:latin typeface="Calibri"/>
                <a:cs typeface="Calibri"/>
              </a:rPr>
              <a:t>Emissions</a:t>
            </a:r>
            <a:endParaRPr sz="1150">
              <a:latin typeface="Calibri"/>
              <a:cs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405889" y="5657088"/>
            <a:ext cx="280035" cy="15240"/>
          </a:xfrm>
          <a:custGeom>
            <a:avLst/>
            <a:gdLst/>
            <a:ahLst/>
            <a:cxnLst/>
            <a:rect l="l" t="t" r="r" b="b"/>
            <a:pathLst>
              <a:path w="280035" h="15239">
                <a:moveTo>
                  <a:pt x="279653" y="12191"/>
                </a:moveTo>
                <a:lnTo>
                  <a:pt x="279653" y="3047"/>
                </a:lnTo>
                <a:lnTo>
                  <a:pt x="275843" y="0"/>
                </a:lnTo>
                <a:lnTo>
                  <a:pt x="7619" y="0"/>
                </a:lnTo>
                <a:lnTo>
                  <a:pt x="3047" y="0"/>
                </a:lnTo>
                <a:lnTo>
                  <a:pt x="0" y="3048"/>
                </a:lnTo>
                <a:lnTo>
                  <a:pt x="0" y="12192"/>
                </a:lnTo>
                <a:lnTo>
                  <a:pt x="3047" y="15240"/>
                </a:lnTo>
                <a:lnTo>
                  <a:pt x="275843" y="15239"/>
                </a:lnTo>
                <a:lnTo>
                  <a:pt x="279653" y="12191"/>
                </a:lnTo>
                <a:close/>
              </a:path>
            </a:pathLst>
          </a:custGeom>
          <a:solidFill>
            <a:srgbClr val="5B9BD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 txBox="1"/>
          <p:nvPr/>
        </p:nvSpPr>
        <p:spPr>
          <a:xfrm>
            <a:off x="1693417" y="5520791"/>
            <a:ext cx="666115" cy="556260"/>
          </a:xfrm>
          <a:prstGeom prst="rect">
            <a:avLst/>
          </a:prstGeom>
        </p:spPr>
        <p:txBody>
          <a:bodyPr wrap="square" lIns="0" tIns="749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90"/>
              </a:spcBef>
            </a:pP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US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95"/>
              </a:spcBef>
            </a:pP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Brazil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90"/>
              </a:spcBef>
            </a:pP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Br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az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i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l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w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i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th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ORVR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2376677" y="5657088"/>
            <a:ext cx="280035" cy="15240"/>
          </a:xfrm>
          <a:custGeom>
            <a:avLst/>
            <a:gdLst/>
            <a:ahLst/>
            <a:cxnLst/>
            <a:rect l="l" t="t" r="r" b="b"/>
            <a:pathLst>
              <a:path w="280035" h="15239">
                <a:moveTo>
                  <a:pt x="279653" y="12191"/>
                </a:moveTo>
                <a:lnTo>
                  <a:pt x="279653" y="3047"/>
                </a:lnTo>
                <a:lnTo>
                  <a:pt x="276605" y="0"/>
                </a:lnTo>
                <a:lnTo>
                  <a:pt x="7619" y="0"/>
                </a:lnTo>
                <a:lnTo>
                  <a:pt x="3809" y="0"/>
                </a:lnTo>
                <a:lnTo>
                  <a:pt x="0" y="3048"/>
                </a:lnTo>
                <a:lnTo>
                  <a:pt x="0" y="12192"/>
                </a:lnTo>
                <a:lnTo>
                  <a:pt x="3809" y="15240"/>
                </a:lnTo>
                <a:lnTo>
                  <a:pt x="276605" y="15239"/>
                </a:lnTo>
                <a:lnTo>
                  <a:pt x="279653" y="12191"/>
                </a:lnTo>
                <a:close/>
              </a:path>
            </a:pathLst>
          </a:custGeom>
          <a:solidFill>
            <a:srgbClr val="ED7D3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 txBox="1"/>
          <p:nvPr/>
        </p:nvSpPr>
        <p:spPr>
          <a:xfrm>
            <a:off x="2664967" y="5520791"/>
            <a:ext cx="244475" cy="3790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54700"/>
              </a:lnSpc>
              <a:spcBef>
                <a:spcPts val="100"/>
              </a:spcBef>
            </a:pP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China  J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a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pan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3347465" y="5657088"/>
            <a:ext cx="280670" cy="15240"/>
          </a:xfrm>
          <a:custGeom>
            <a:avLst/>
            <a:gdLst/>
            <a:ahLst/>
            <a:cxnLst/>
            <a:rect l="l" t="t" r="r" b="b"/>
            <a:pathLst>
              <a:path w="280670" h="15239">
                <a:moveTo>
                  <a:pt x="280416" y="12191"/>
                </a:moveTo>
                <a:lnTo>
                  <a:pt x="280416" y="3047"/>
                </a:lnTo>
                <a:lnTo>
                  <a:pt x="276606" y="0"/>
                </a:lnTo>
                <a:lnTo>
                  <a:pt x="8382" y="0"/>
                </a:lnTo>
                <a:lnTo>
                  <a:pt x="3810" y="0"/>
                </a:lnTo>
                <a:lnTo>
                  <a:pt x="0" y="3048"/>
                </a:lnTo>
                <a:lnTo>
                  <a:pt x="0" y="12192"/>
                </a:lnTo>
                <a:lnTo>
                  <a:pt x="3810" y="15240"/>
                </a:lnTo>
                <a:lnTo>
                  <a:pt x="276606" y="15239"/>
                </a:lnTo>
                <a:lnTo>
                  <a:pt x="280416" y="12191"/>
                </a:lnTo>
                <a:close/>
              </a:path>
            </a:pathLst>
          </a:custGeom>
          <a:solidFill>
            <a:srgbClr val="A5A5A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 txBox="1"/>
          <p:nvPr/>
        </p:nvSpPr>
        <p:spPr>
          <a:xfrm>
            <a:off x="3635755" y="5520791"/>
            <a:ext cx="215900" cy="379095"/>
          </a:xfrm>
          <a:prstGeom prst="rect">
            <a:avLst/>
          </a:prstGeom>
        </p:spPr>
        <p:txBody>
          <a:bodyPr wrap="square" lIns="0" tIns="749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90"/>
              </a:spcBef>
            </a:pP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EU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95"/>
              </a:spcBef>
            </a:pP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India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1405889" y="5833871"/>
            <a:ext cx="280035" cy="16510"/>
          </a:xfrm>
          <a:custGeom>
            <a:avLst/>
            <a:gdLst/>
            <a:ahLst/>
            <a:cxnLst/>
            <a:rect l="l" t="t" r="r" b="b"/>
            <a:pathLst>
              <a:path w="280035" h="16510">
                <a:moveTo>
                  <a:pt x="279653" y="12191"/>
                </a:moveTo>
                <a:lnTo>
                  <a:pt x="279653" y="3809"/>
                </a:lnTo>
                <a:lnTo>
                  <a:pt x="275843" y="0"/>
                </a:lnTo>
                <a:lnTo>
                  <a:pt x="7619" y="0"/>
                </a:lnTo>
                <a:lnTo>
                  <a:pt x="3047" y="0"/>
                </a:lnTo>
                <a:lnTo>
                  <a:pt x="0" y="3810"/>
                </a:lnTo>
                <a:lnTo>
                  <a:pt x="0" y="12192"/>
                </a:lnTo>
                <a:lnTo>
                  <a:pt x="3047" y="16002"/>
                </a:lnTo>
                <a:lnTo>
                  <a:pt x="275843" y="16001"/>
                </a:lnTo>
                <a:lnTo>
                  <a:pt x="279653" y="12191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2376677" y="5833871"/>
            <a:ext cx="280035" cy="16510"/>
          </a:xfrm>
          <a:custGeom>
            <a:avLst/>
            <a:gdLst/>
            <a:ahLst/>
            <a:cxnLst/>
            <a:rect l="l" t="t" r="r" b="b"/>
            <a:pathLst>
              <a:path w="280035" h="16510">
                <a:moveTo>
                  <a:pt x="279653" y="12191"/>
                </a:moveTo>
                <a:lnTo>
                  <a:pt x="279653" y="3809"/>
                </a:lnTo>
                <a:lnTo>
                  <a:pt x="276605" y="0"/>
                </a:lnTo>
                <a:lnTo>
                  <a:pt x="7619" y="0"/>
                </a:lnTo>
                <a:lnTo>
                  <a:pt x="3809" y="0"/>
                </a:lnTo>
                <a:lnTo>
                  <a:pt x="0" y="3810"/>
                </a:lnTo>
                <a:lnTo>
                  <a:pt x="0" y="12192"/>
                </a:lnTo>
                <a:lnTo>
                  <a:pt x="3809" y="16002"/>
                </a:lnTo>
                <a:lnTo>
                  <a:pt x="276605" y="16001"/>
                </a:lnTo>
                <a:lnTo>
                  <a:pt x="279653" y="1219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3347465" y="5833871"/>
            <a:ext cx="280670" cy="16510"/>
          </a:xfrm>
          <a:custGeom>
            <a:avLst/>
            <a:gdLst/>
            <a:ahLst/>
            <a:cxnLst/>
            <a:rect l="l" t="t" r="r" b="b"/>
            <a:pathLst>
              <a:path w="280670" h="16510">
                <a:moveTo>
                  <a:pt x="280416" y="12191"/>
                </a:moveTo>
                <a:lnTo>
                  <a:pt x="280416" y="3809"/>
                </a:lnTo>
                <a:lnTo>
                  <a:pt x="276606" y="0"/>
                </a:lnTo>
                <a:lnTo>
                  <a:pt x="8382" y="0"/>
                </a:lnTo>
                <a:lnTo>
                  <a:pt x="3810" y="0"/>
                </a:lnTo>
                <a:lnTo>
                  <a:pt x="0" y="3810"/>
                </a:lnTo>
                <a:lnTo>
                  <a:pt x="0" y="12192"/>
                </a:lnTo>
                <a:lnTo>
                  <a:pt x="3810" y="16002"/>
                </a:lnTo>
                <a:lnTo>
                  <a:pt x="276606" y="16001"/>
                </a:lnTo>
                <a:lnTo>
                  <a:pt x="280416" y="12191"/>
                </a:lnTo>
                <a:close/>
              </a:path>
            </a:pathLst>
          </a:custGeom>
          <a:solidFill>
            <a:srgbClr val="70AD4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1405889" y="6010655"/>
            <a:ext cx="280035" cy="16510"/>
          </a:xfrm>
          <a:custGeom>
            <a:avLst/>
            <a:gdLst/>
            <a:ahLst/>
            <a:cxnLst/>
            <a:rect l="l" t="t" r="r" b="b"/>
            <a:pathLst>
              <a:path w="280035" h="16510">
                <a:moveTo>
                  <a:pt x="62483" y="12191"/>
                </a:moveTo>
                <a:lnTo>
                  <a:pt x="62483" y="3809"/>
                </a:lnTo>
                <a:lnTo>
                  <a:pt x="59435" y="0"/>
                </a:lnTo>
                <a:lnTo>
                  <a:pt x="3047" y="0"/>
                </a:lnTo>
                <a:lnTo>
                  <a:pt x="0" y="3810"/>
                </a:lnTo>
                <a:lnTo>
                  <a:pt x="0" y="12192"/>
                </a:lnTo>
                <a:lnTo>
                  <a:pt x="3047" y="16002"/>
                </a:lnTo>
                <a:lnTo>
                  <a:pt x="59435" y="16001"/>
                </a:lnTo>
                <a:lnTo>
                  <a:pt x="62483" y="12191"/>
                </a:lnTo>
                <a:close/>
              </a:path>
              <a:path w="280035" h="16510">
                <a:moveTo>
                  <a:pt x="172973" y="12191"/>
                </a:moveTo>
                <a:lnTo>
                  <a:pt x="172973" y="3809"/>
                </a:lnTo>
                <a:lnTo>
                  <a:pt x="169163" y="0"/>
                </a:lnTo>
                <a:lnTo>
                  <a:pt x="113537" y="0"/>
                </a:lnTo>
                <a:lnTo>
                  <a:pt x="109727" y="3809"/>
                </a:lnTo>
                <a:lnTo>
                  <a:pt x="109727" y="12191"/>
                </a:lnTo>
                <a:lnTo>
                  <a:pt x="113537" y="16001"/>
                </a:lnTo>
                <a:lnTo>
                  <a:pt x="169163" y="16001"/>
                </a:lnTo>
                <a:lnTo>
                  <a:pt x="172973" y="12191"/>
                </a:lnTo>
                <a:close/>
              </a:path>
              <a:path w="280035" h="16510">
                <a:moveTo>
                  <a:pt x="279653" y="12191"/>
                </a:moveTo>
                <a:lnTo>
                  <a:pt x="279653" y="3809"/>
                </a:lnTo>
                <a:lnTo>
                  <a:pt x="275843" y="0"/>
                </a:lnTo>
                <a:lnTo>
                  <a:pt x="223265" y="0"/>
                </a:lnTo>
                <a:lnTo>
                  <a:pt x="219455" y="3809"/>
                </a:lnTo>
                <a:lnTo>
                  <a:pt x="219455" y="12191"/>
                </a:lnTo>
                <a:lnTo>
                  <a:pt x="223265" y="16001"/>
                </a:lnTo>
                <a:lnTo>
                  <a:pt x="275843" y="16001"/>
                </a:lnTo>
                <a:lnTo>
                  <a:pt x="279653" y="12191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3" name="object 33"/>
          <p:cNvGrpSpPr/>
          <p:nvPr/>
        </p:nvGrpSpPr>
        <p:grpSpPr>
          <a:xfrm>
            <a:off x="5661659" y="3097529"/>
            <a:ext cx="3590925" cy="1860550"/>
            <a:chOff x="5661659" y="3097529"/>
            <a:chExt cx="3590925" cy="1860550"/>
          </a:xfrm>
        </p:grpSpPr>
        <p:sp>
          <p:nvSpPr>
            <p:cNvPr id="34" name="object 34"/>
            <p:cNvSpPr/>
            <p:nvPr/>
          </p:nvSpPr>
          <p:spPr>
            <a:xfrm>
              <a:off x="5661659" y="4799837"/>
              <a:ext cx="3590925" cy="8890"/>
            </a:xfrm>
            <a:custGeom>
              <a:avLst/>
              <a:gdLst/>
              <a:ahLst/>
              <a:cxnLst/>
              <a:rect l="l" t="t" r="r" b="b"/>
              <a:pathLst>
                <a:path w="3590925" h="8889">
                  <a:moveTo>
                    <a:pt x="3590543" y="8382"/>
                  </a:moveTo>
                  <a:lnTo>
                    <a:pt x="3590543" y="0"/>
                  </a:lnTo>
                  <a:lnTo>
                    <a:pt x="0" y="0"/>
                  </a:lnTo>
                  <a:lnTo>
                    <a:pt x="0" y="8382"/>
                  </a:lnTo>
                  <a:lnTo>
                    <a:pt x="3590543" y="8382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5734049" y="4732781"/>
              <a:ext cx="3444240" cy="200660"/>
            </a:xfrm>
            <a:custGeom>
              <a:avLst/>
              <a:gdLst/>
              <a:ahLst/>
              <a:cxnLst/>
              <a:rect l="l" t="t" r="r" b="b"/>
              <a:pathLst>
                <a:path w="3444240" h="200660">
                  <a:moveTo>
                    <a:pt x="870965" y="113538"/>
                  </a:moveTo>
                  <a:lnTo>
                    <a:pt x="699515" y="69341"/>
                  </a:lnTo>
                  <a:lnTo>
                    <a:pt x="697229" y="69341"/>
                  </a:lnTo>
                  <a:lnTo>
                    <a:pt x="355853" y="35814"/>
                  </a:lnTo>
                  <a:lnTo>
                    <a:pt x="185165" y="19812"/>
                  </a:lnTo>
                  <a:lnTo>
                    <a:pt x="13715" y="762"/>
                  </a:lnTo>
                  <a:lnTo>
                    <a:pt x="7619" y="0"/>
                  </a:lnTo>
                  <a:lnTo>
                    <a:pt x="1523" y="4572"/>
                  </a:lnTo>
                  <a:lnTo>
                    <a:pt x="761" y="11430"/>
                  </a:lnTo>
                  <a:lnTo>
                    <a:pt x="0" y="17526"/>
                  </a:lnTo>
                  <a:lnTo>
                    <a:pt x="5333" y="23622"/>
                  </a:lnTo>
                  <a:lnTo>
                    <a:pt x="11429" y="24384"/>
                  </a:lnTo>
                  <a:lnTo>
                    <a:pt x="182879" y="43434"/>
                  </a:lnTo>
                  <a:lnTo>
                    <a:pt x="353567" y="59436"/>
                  </a:lnTo>
                  <a:lnTo>
                    <a:pt x="693419" y="92814"/>
                  </a:lnTo>
                  <a:lnTo>
                    <a:pt x="693419" y="92201"/>
                  </a:lnTo>
                  <a:lnTo>
                    <a:pt x="864869" y="136397"/>
                  </a:lnTo>
                  <a:lnTo>
                    <a:pt x="865631" y="137160"/>
                  </a:lnTo>
                  <a:lnTo>
                    <a:pt x="866393" y="137160"/>
                  </a:lnTo>
                  <a:lnTo>
                    <a:pt x="868679" y="137373"/>
                  </a:lnTo>
                  <a:lnTo>
                    <a:pt x="868679" y="113538"/>
                  </a:lnTo>
                  <a:lnTo>
                    <a:pt x="870965" y="113538"/>
                  </a:lnTo>
                  <a:close/>
                </a:path>
                <a:path w="3444240" h="200660">
                  <a:moveTo>
                    <a:pt x="694943" y="92963"/>
                  </a:moveTo>
                  <a:lnTo>
                    <a:pt x="693419" y="92201"/>
                  </a:lnTo>
                  <a:lnTo>
                    <a:pt x="693419" y="92814"/>
                  </a:lnTo>
                  <a:lnTo>
                    <a:pt x="694943" y="92963"/>
                  </a:lnTo>
                  <a:close/>
                </a:path>
                <a:path w="3444240" h="200660">
                  <a:moveTo>
                    <a:pt x="3444240" y="195071"/>
                  </a:moveTo>
                  <a:lnTo>
                    <a:pt x="3444240" y="182117"/>
                  </a:lnTo>
                  <a:lnTo>
                    <a:pt x="3438905" y="176783"/>
                  </a:lnTo>
                  <a:lnTo>
                    <a:pt x="3432048" y="176777"/>
                  </a:lnTo>
                  <a:lnTo>
                    <a:pt x="3261359" y="175259"/>
                  </a:lnTo>
                  <a:lnTo>
                    <a:pt x="3160774" y="174594"/>
                  </a:lnTo>
                  <a:lnTo>
                    <a:pt x="3060188" y="173874"/>
                  </a:lnTo>
                  <a:lnTo>
                    <a:pt x="2909312" y="172709"/>
                  </a:lnTo>
                  <a:lnTo>
                    <a:pt x="2708145" y="171035"/>
                  </a:lnTo>
                  <a:lnTo>
                    <a:pt x="2255521" y="167046"/>
                  </a:lnTo>
                  <a:lnTo>
                    <a:pt x="1953771" y="164474"/>
                  </a:lnTo>
                  <a:lnTo>
                    <a:pt x="1802895" y="163288"/>
                  </a:lnTo>
                  <a:lnTo>
                    <a:pt x="1652017" y="162201"/>
                  </a:lnTo>
                  <a:lnTo>
                    <a:pt x="1551431" y="161543"/>
                  </a:lnTo>
                  <a:lnTo>
                    <a:pt x="1382267" y="160019"/>
                  </a:lnTo>
                  <a:lnTo>
                    <a:pt x="1210055" y="144779"/>
                  </a:lnTo>
                  <a:lnTo>
                    <a:pt x="1039367" y="129539"/>
                  </a:lnTo>
                  <a:lnTo>
                    <a:pt x="868679" y="113538"/>
                  </a:lnTo>
                  <a:lnTo>
                    <a:pt x="868679" y="137373"/>
                  </a:lnTo>
                  <a:lnTo>
                    <a:pt x="1037843" y="153161"/>
                  </a:lnTo>
                  <a:lnTo>
                    <a:pt x="1208531" y="168401"/>
                  </a:lnTo>
                  <a:lnTo>
                    <a:pt x="1379981" y="183641"/>
                  </a:lnTo>
                  <a:lnTo>
                    <a:pt x="1551431" y="185165"/>
                  </a:lnTo>
                  <a:lnTo>
                    <a:pt x="1652017" y="185823"/>
                  </a:lnTo>
                  <a:lnTo>
                    <a:pt x="1752603" y="186535"/>
                  </a:lnTo>
                  <a:lnTo>
                    <a:pt x="1903479" y="187690"/>
                  </a:lnTo>
                  <a:lnTo>
                    <a:pt x="2054355" y="188927"/>
                  </a:lnTo>
                  <a:lnTo>
                    <a:pt x="2859020" y="195918"/>
                  </a:lnTo>
                  <a:lnTo>
                    <a:pt x="3009896" y="197114"/>
                  </a:lnTo>
                  <a:lnTo>
                    <a:pt x="3160774" y="198214"/>
                  </a:lnTo>
                  <a:lnTo>
                    <a:pt x="3261359" y="198881"/>
                  </a:lnTo>
                  <a:lnTo>
                    <a:pt x="3432048" y="200405"/>
                  </a:lnTo>
                  <a:lnTo>
                    <a:pt x="3438905" y="200405"/>
                  </a:lnTo>
                  <a:lnTo>
                    <a:pt x="3444240" y="195071"/>
                  </a:lnTo>
                  <a:close/>
                </a:path>
              </a:pathLst>
            </a:custGeom>
            <a:solidFill>
              <a:srgbClr val="5B9BD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5661660" y="4388357"/>
              <a:ext cx="3590925" cy="213360"/>
            </a:xfrm>
            <a:custGeom>
              <a:avLst/>
              <a:gdLst/>
              <a:ahLst/>
              <a:cxnLst/>
              <a:rect l="l" t="t" r="r" b="b"/>
              <a:pathLst>
                <a:path w="3590925" h="213360">
                  <a:moveTo>
                    <a:pt x="3590544" y="205740"/>
                  </a:moveTo>
                  <a:lnTo>
                    <a:pt x="0" y="205740"/>
                  </a:lnTo>
                  <a:lnTo>
                    <a:pt x="0" y="213360"/>
                  </a:lnTo>
                  <a:lnTo>
                    <a:pt x="3590544" y="213360"/>
                  </a:lnTo>
                  <a:lnTo>
                    <a:pt x="3590544" y="205740"/>
                  </a:lnTo>
                  <a:close/>
                </a:path>
                <a:path w="3590925" h="213360">
                  <a:moveTo>
                    <a:pt x="3590544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3590544" y="7620"/>
                  </a:lnTo>
                  <a:lnTo>
                    <a:pt x="3590544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5734811" y="4351019"/>
              <a:ext cx="3444240" cy="307975"/>
            </a:xfrm>
            <a:custGeom>
              <a:avLst/>
              <a:gdLst/>
              <a:ahLst/>
              <a:cxnLst/>
              <a:rect l="l" t="t" r="r" b="b"/>
              <a:pathLst>
                <a:path w="3444240" h="307975">
                  <a:moveTo>
                    <a:pt x="3444240" y="290321"/>
                  </a:moveTo>
                  <a:lnTo>
                    <a:pt x="3438905" y="284225"/>
                  </a:lnTo>
                  <a:lnTo>
                    <a:pt x="3432809" y="284225"/>
                  </a:lnTo>
                  <a:lnTo>
                    <a:pt x="3261359" y="269747"/>
                  </a:lnTo>
                  <a:lnTo>
                    <a:pt x="184403" y="13716"/>
                  </a:lnTo>
                  <a:lnTo>
                    <a:pt x="12953" y="762"/>
                  </a:lnTo>
                  <a:lnTo>
                    <a:pt x="6095" y="0"/>
                  </a:lnTo>
                  <a:lnTo>
                    <a:pt x="761" y="4572"/>
                  </a:lnTo>
                  <a:lnTo>
                    <a:pt x="0" y="11430"/>
                  </a:lnTo>
                  <a:lnTo>
                    <a:pt x="0" y="17526"/>
                  </a:lnTo>
                  <a:lnTo>
                    <a:pt x="4571" y="23622"/>
                  </a:lnTo>
                  <a:lnTo>
                    <a:pt x="11429" y="23622"/>
                  </a:lnTo>
                  <a:lnTo>
                    <a:pt x="182117" y="37338"/>
                  </a:lnTo>
                  <a:lnTo>
                    <a:pt x="3430524" y="307085"/>
                  </a:lnTo>
                  <a:lnTo>
                    <a:pt x="3437381" y="307847"/>
                  </a:lnTo>
                  <a:lnTo>
                    <a:pt x="3442716" y="303275"/>
                  </a:lnTo>
                  <a:lnTo>
                    <a:pt x="3444240" y="290321"/>
                  </a:lnTo>
                  <a:close/>
                </a:path>
              </a:pathLst>
            </a:custGeom>
            <a:solidFill>
              <a:srgbClr val="ED7D3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5734811" y="4449317"/>
              <a:ext cx="3443604" cy="99060"/>
            </a:xfrm>
            <a:custGeom>
              <a:avLst/>
              <a:gdLst/>
              <a:ahLst/>
              <a:cxnLst/>
              <a:rect l="l" t="t" r="r" b="b"/>
              <a:pathLst>
                <a:path w="3443604" h="99060">
                  <a:moveTo>
                    <a:pt x="3443478" y="94487"/>
                  </a:moveTo>
                  <a:lnTo>
                    <a:pt x="3443478" y="81533"/>
                  </a:lnTo>
                  <a:lnTo>
                    <a:pt x="3438905" y="75437"/>
                  </a:lnTo>
                  <a:lnTo>
                    <a:pt x="3432047" y="75437"/>
                  </a:lnTo>
                  <a:lnTo>
                    <a:pt x="3090672" y="58673"/>
                  </a:lnTo>
                  <a:lnTo>
                    <a:pt x="2941145" y="52281"/>
                  </a:lnTo>
                  <a:lnTo>
                    <a:pt x="2691804" y="42728"/>
                  </a:lnTo>
                  <a:lnTo>
                    <a:pt x="2442360" y="34607"/>
                  </a:lnTo>
                  <a:lnTo>
                    <a:pt x="2192884" y="27982"/>
                  </a:lnTo>
                  <a:lnTo>
                    <a:pt x="1943446" y="22918"/>
                  </a:lnTo>
                  <a:lnTo>
                    <a:pt x="1721358" y="19811"/>
                  </a:lnTo>
                  <a:lnTo>
                    <a:pt x="1301458" y="18010"/>
                  </a:lnTo>
                  <a:lnTo>
                    <a:pt x="753056" y="13780"/>
                  </a:lnTo>
                  <a:lnTo>
                    <a:pt x="354329" y="8381"/>
                  </a:lnTo>
                  <a:lnTo>
                    <a:pt x="183641" y="4571"/>
                  </a:lnTo>
                  <a:lnTo>
                    <a:pt x="12191" y="0"/>
                  </a:lnTo>
                  <a:lnTo>
                    <a:pt x="6095" y="0"/>
                  </a:lnTo>
                  <a:lnTo>
                    <a:pt x="0" y="4572"/>
                  </a:lnTo>
                  <a:lnTo>
                    <a:pt x="0" y="18288"/>
                  </a:lnTo>
                  <a:lnTo>
                    <a:pt x="5333" y="23622"/>
                  </a:lnTo>
                  <a:lnTo>
                    <a:pt x="11429" y="23622"/>
                  </a:lnTo>
                  <a:lnTo>
                    <a:pt x="182879" y="28193"/>
                  </a:lnTo>
                  <a:lnTo>
                    <a:pt x="353567" y="32003"/>
                  </a:lnTo>
                  <a:lnTo>
                    <a:pt x="602906" y="35638"/>
                  </a:lnTo>
                  <a:lnTo>
                    <a:pt x="1001983" y="39705"/>
                  </a:lnTo>
                  <a:lnTo>
                    <a:pt x="1721358" y="43433"/>
                  </a:lnTo>
                  <a:lnTo>
                    <a:pt x="1892808" y="45719"/>
                  </a:lnTo>
                  <a:lnTo>
                    <a:pt x="2092204" y="49388"/>
                  </a:lnTo>
                  <a:lnTo>
                    <a:pt x="2341514" y="55388"/>
                  </a:lnTo>
                  <a:lnTo>
                    <a:pt x="2590826" y="62908"/>
                  </a:lnTo>
                  <a:lnTo>
                    <a:pt x="2840063" y="71895"/>
                  </a:lnTo>
                  <a:lnTo>
                    <a:pt x="3089147" y="82295"/>
                  </a:lnTo>
                  <a:lnTo>
                    <a:pt x="3431286" y="99059"/>
                  </a:lnTo>
                  <a:lnTo>
                    <a:pt x="3437381" y="99059"/>
                  </a:lnTo>
                  <a:lnTo>
                    <a:pt x="3443478" y="94487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5661659" y="4183379"/>
              <a:ext cx="3590925" cy="7620"/>
            </a:xfrm>
            <a:custGeom>
              <a:avLst/>
              <a:gdLst/>
              <a:ahLst/>
              <a:cxnLst/>
              <a:rect l="l" t="t" r="r" b="b"/>
              <a:pathLst>
                <a:path w="3590925" h="7620">
                  <a:moveTo>
                    <a:pt x="3590543" y="7620"/>
                  </a:moveTo>
                  <a:lnTo>
                    <a:pt x="3590543" y="0"/>
                  </a:lnTo>
                  <a:lnTo>
                    <a:pt x="0" y="0"/>
                  </a:lnTo>
                  <a:lnTo>
                    <a:pt x="0" y="7620"/>
                  </a:lnTo>
                  <a:lnTo>
                    <a:pt x="3590543" y="762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5734049" y="4208525"/>
              <a:ext cx="3445510" cy="586105"/>
            </a:xfrm>
            <a:custGeom>
              <a:avLst/>
              <a:gdLst/>
              <a:ahLst/>
              <a:cxnLst/>
              <a:rect l="l" t="t" r="r" b="b"/>
              <a:pathLst>
                <a:path w="3445509" h="586104">
                  <a:moveTo>
                    <a:pt x="3445002" y="17526"/>
                  </a:moveTo>
                  <a:lnTo>
                    <a:pt x="3443478" y="4572"/>
                  </a:lnTo>
                  <a:lnTo>
                    <a:pt x="3437381" y="0"/>
                  </a:lnTo>
                  <a:lnTo>
                    <a:pt x="3259835" y="19812"/>
                  </a:lnTo>
                  <a:lnTo>
                    <a:pt x="3089147" y="41148"/>
                  </a:lnTo>
                  <a:lnTo>
                    <a:pt x="2988810" y="53927"/>
                  </a:lnTo>
                  <a:lnTo>
                    <a:pt x="2888564" y="67325"/>
                  </a:lnTo>
                  <a:lnTo>
                    <a:pt x="2788412" y="81336"/>
                  </a:lnTo>
                  <a:lnTo>
                    <a:pt x="2688352" y="95952"/>
                  </a:lnTo>
                  <a:lnTo>
                    <a:pt x="2588387" y="111168"/>
                  </a:lnTo>
                  <a:lnTo>
                    <a:pt x="2488515" y="126977"/>
                  </a:lnTo>
                  <a:lnTo>
                    <a:pt x="2388738" y="143373"/>
                  </a:lnTo>
                  <a:lnTo>
                    <a:pt x="2289056" y="160350"/>
                  </a:lnTo>
                  <a:lnTo>
                    <a:pt x="2189469" y="177900"/>
                  </a:lnTo>
                  <a:lnTo>
                    <a:pt x="2089978" y="196019"/>
                  </a:lnTo>
                  <a:lnTo>
                    <a:pt x="1990582" y="214699"/>
                  </a:lnTo>
                  <a:lnTo>
                    <a:pt x="1891283" y="233934"/>
                  </a:lnTo>
                  <a:lnTo>
                    <a:pt x="1719833" y="268224"/>
                  </a:lnTo>
                  <a:lnTo>
                    <a:pt x="1549145" y="303276"/>
                  </a:lnTo>
                  <a:lnTo>
                    <a:pt x="1251487" y="362813"/>
                  </a:lnTo>
                  <a:lnTo>
                    <a:pt x="1052572" y="401763"/>
                  </a:lnTo>
                  <a:lnTo>
                    <a:pt x="903144" y="429933"/>
                  </a:lnTo>
                  <a:lnTo>
                    <a:pt x="803414" y="448000"/>
                  </a:lnTo>
                  <a:lnTo>
                    <a:pt x="703596" y="465362"/>
                  </a:lnTo>
                  <a:lnTo>
                    <a:pt x="603693" y="481905"/>
                  </a:lnTo>
                  <a:lnTo>
                    <a:pt x="503704" y="497513"/>
                  </a:lnTo>
                  <a:lnTo>
                    <a:pt x="453679" y="504931"/>
                  </a:lnTo>
                  <a:lnTo>
                    <a:pt x="403634" y="512072"/>
                  </a:lnTo>
                  <a:lnTo>
                    <a:pt x="182879" y="541782"/>
                  </a:lnTo>
                  <a:lnTo>
                    <a:pt x="11429" y="561594"/>
                  </a:lnTo>
                  <a:lnTo>
                    <a:pt x="4571" y="562356"/>
                  </a:lnTo>
                  <a:lnTo>
                    <a:pt x="0" y="568452"/>
                  </a:lnTo>
                  <a:lnTo>
                    <a:pt x="1523" y="581406"/>
                  </a:lnTo>
                  <a:lnTo>
                    <a:pt x="7619" y="585978"/>
                  </a:lnTo>
                  <a:lnTo>
                    <a:pt x="185165" y="565404"/>
                  </a:lnTo>
                  <a:lnTo>
                    <a:pt x="406871" y="535738"/>
                  </a:lnTo>
                  <a:lnTo>
                    <a:pt x="457076" y="528630"/>
                  </a:lnTo>
                  <a:lnTo>
                    <a:pt x="507234" y="521234"/>
                  </a:lnTo>
                  <a:lnTo>
                    <a:pt x="557346" y="513565"/>
                  </a:lnTo>
                  <a:lnTo>
                    <a:pt x="607416" y="505637"/>
                  </a:lnTo>
                  <a:lnTo>
                    <a:pt x="707436" y="489070"/>
                  </a:lnTo>
                  <a:lnTo>
                    <a:pt x="807312" y="471653"/>
                  </a:lnTo>
                  <a:lnTo>
                    <a:pt x="907065" y="453507"/>
                  </a:lnTo>
                  <a:lnTo>
                    <a:pt x="1006711" y="434752"/>
                  </a:lnTo>
                  <a:lnTo>
                    <a:pt x="1156024" y="405745"/>
                  </a:lnTo>
                  <a:lnTo>
                    <a:pt x="1553717" y="326136"/>
                  </a:lnTo>
                  <a:lnTo>
                    <a:pt x="1724405" y="291084"/>
                  </a:lnTo>
                  <a:lnTo>
                    <a:pt x="1895855" y="256794"/>
                  </a:lnTo>
                  <a:lnTo>
                    <a:pt x="1945417" y="247095"/>
                  </a:lnTo>
                  <a:lnTo>
                    <a:pt x="2044621" y="228120"/>
                  </a:lnTo>
                  <a:lnTo>
                    <a:pt x="2143932" y="209709"/>
                  </a:lnTo>
                  <a:lnTo>
                    <a:pt x="2243346" y="191869"/>
                  </a:lnTo>
                  <a:lnTo>
                    <a:pt x="2342862" y="174605"/>
                  </a:lnTo>
                  <a:lnTo>
                    <a:pt x="2442477" y="157921"/>
                  </a:lnTo>
                  <a:lnTo>
                    <a:pt x="2542188" y="141824"/>
                  </a:lnTo>
                  <a:lnTo>
                    <a:pt x="2641992" y="126319"/>
                  </a:lnTo>
                  <a:lnTo>
                    <a:pt x="2741887" y="111410"/>
                  </a:lnTo>
                  <a:lnTo>
                    <a:pt x="2841870" y="97104"/>
                  </a:lnTo>
                  <a:lnTo>
                    <a:pt x="2941938" y="83405"/>
                  </a:lnTo>
                  <a:lnTo>
                    <a:pt x="3042090" y="70319"/>
                  </a:lnTo>
                  <a:lnTo>
                    <a:pt x="3262883" y="42672"/>
                  </a:lnTo>
                  <a:lnTo>
                    <a:pt x="3440429" y="22860"/>
                  </a:lnTo>
                  <a:lnTo>
                    <a:pt x="3445002" y="17526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5661660" y="3153917"/>
              <a:ext cx="3590925" cy="831850"/>
            </a:xfrm>
            <a:custGeom>
              <a:avLst/>
              <a:gdLst/>
              <a:ahLst/>
              <a:cxnLst/>
              <a:rect l="l" t="t" r="r" b="b"/>
              <a:pathLst>
                <a:path w="3590925" h="831850">
                  <a:moveTo>
                    <a:pt x="3590544" y="823734"/>
                  </a:moveTo>
                  <a:lnTo>
                    <a:pt x="0" y="823734"/>
                  </a:lnTo>
                  <a:lnTo>
                    <a:pt x="0" y="831342"/>
                  </a:lnTo>
                  <a:lnTo>
                    <a:pt x="3590544" y="831342"/>
                  </a:lnTo>
                  <a:lnTo>
                    <a:pt x="3590544" y="823734"/>
                  </a:lnTo>
                  <a:close/>
                </a:path>
                <a:path w="3590925" h="831850">
                  <a:moveTo>
                    <a:pt x="3590544" y="617982"/>
                  </a:moveTo>
                  <a:lnTo>
                    <a:pt x="0" y="617982"/>
                  </a:lnTo>
                  <a:lnTo>
                    <a:pt x="0" y="625602"/>
                  </a:lnTo>
                  <a:lnTo>
                    <a:pt x="3590544" y="625602"/>
                  </a:lnTo>
                  <a:lnTo>
                    <a:pt x="3590544" y="617982"/>
                  </a:lnTo>
                  <a:close/>
                </a:path>
                <a:path w="3590925" h="831850">
                  <a:moveTo>
                    <a:pt x="3590544" y="412242"/>
                  </a:moveTo>
                  <a:lnTo>
                    <a:pt x="0" y="412242"/>
                  </a:lnTo>
                  <a:lnTo>
                    <a:pt x="0" y="419862"/>
                  </a:lnTo>
                  <a:lnTo>
                    <a:pt x="3590544" y="419862"/>
                  </a:lnTo>
                  <a:lnTo>
                    <a:pt x="3590544" y="412242"/>
                  </a:lnTo>
                  <a:close/>
                </a:path>
                <a:path w="3590925" h="831850">
                  <a:moveTo>
                    <a:pt x="3590544" y="206502"/>
                  </a:moveTo>
                  <a:lnTo>
                    <a:pt x="0" y="206502"/>
                  </a:lnTo>
                  <a:lnTo>
                    <a:pt x="0" y="214122"/>
                  </a:lnTo>
                  <a:lnTo>
                    <a:pt x="3590544" y="214122"/>
                  </a:lnTo>
                  <a:lnTo>
                    <a:pt x="3590544" y="206502"/>
                  </a:lnTo>
                  <a:close/>
                </a:path>
                <a:path w="3590925" h="831850">
                  <a:moveTo>
                    <a:pt x="3590544" y="0"/>
                  </a:moveTo>
                  <a:lnTo>
                    <a:pt x="0" y="0"/>
                  </a:lnTo>
                  <a:lnTo>
                    <a:pt x="0" y="8382"/>
                  </a:lnTo>
                  <a:lnTo>
                    <a:pt x="3590544" y="8382"/>
                  </a:lnTo>
                  <a:lnTo>
                    <a:pt x="3590544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5734049" y="3097529"/>
              <a:ext cx="3446145" cy="1549400"/>
            </a:xfrm>
            <a:custGeom>
              <a:avLst/>
              <a:gdLst/>
              <a:ahLst/>
              <a:cxnLst/>
              <a:rect l="l" t="t" r="r" b="b"/>
              <a:pathLst>
                <a:path w="3446145" h="1549400">
                  <a:moveTo>
                    <a:pt x="3445764" y="1536192"/>
                  </a:moveTo>
                  <a:lnTo>
                    <a:pt x="3444240" y="1529334"/>
                  </a:lnTo>
                  <a:lnTo>
                    <a:pt x="3438905" y="1525523"/>
                  </a:lnTo>
                  <a:lnTo>
                    <a:pt x="3181925" y="1363357"/>
                  </a:lnTo>
                  <a:lnTo>
                    <a:pt x="3096668" y="1308720"/>
                  </a:lnTo>
                  <a:lnTo>
                    <a:pt x="3011639" y="1253512"/>
                  </a:lnTo>
                  <a:lnTo>
                    <a:pt x="2884424" y="1169852"/>
                  </a:lnTo>
                  <a:lnTo>
                    <a:pt x="2376583" y="831582"/>
                  </a:lnTo>
                  <a:lnTo>
                    <a:pt x="2249107" y="747838"/>
                  </a:lnTo>
                  <a:lnTo>
                    <a:pt x="2163845" y="692555"/>
                  </a:lnTo>
                  <a:lnTo>
                    <a:pt x="2078310" y="637828"/>
                  </a:lnTo>
                  <a:lnTo>
                    <a:pt x="1992453" y="583760"/>
                  </a:lnTo>
                  <a:lnTo>
                    <a:pt x="1906231" y="530454"/>
                  </a:lnTo>
                  <a:lnTo>
                    <a:pt x="1819597" y="478012"/>
                  </a:lnTo>
                  <a:lnTo>
                    <a:pt x="1776111" y="452147"/>
                  </a:lnTo>
                  <a:lnTo>
                    <a:pt x="1732505" y="426537"/>
                  </a:lnTo>
                  <a:lnTo>
                    <a:pt x="1688773" y="401194"/>
                  </a:lnTo>
                  <a:lnTo>
                    <a:pt x="1644910" y="376131"/>
                  </a:lnTo>
                  <a:lnTo>
                    <a:pt x="1600909" y="351362"/>
                  </a:lnTo>
                  <a:lnTo>
                    <a:pt x="1556765" y="326898"/>
                  </a:lnTo>
                  <a:lnTo>
                    <a:pt x="1385315" y="240030"/>
                  </a:lnTo>
                  <a:lnTo>
                    <a:pt x="1213103" y="165354"/>
                  </a:lnTo>
                  <a:lnTo>
                    <a:pt x="1041653" y="102870"/>
                  </a:lnTo>
                  <a:lnTo>
                    <a:pt x="870203" y="53340"/>
                  </a:lnTo>
                  <a:lnTo>
                    <a:pt x="697229" y="17526"/>
                  </a:lnTo>
                  <a:lnTo>
                    <a:pt x="525779" y="762"/>
                  </a:lnTo>
                  <a:lnTo>
                    <a:pt x="353567" y="0"/>
                  </a:lnTo>
                  <a:lnTo>
                    <a:pt x="181355" y="22098"/>
                  </a:lnTo>
                  <a:lnTo>
                    <a:pt x="9905" y="60960"/>
                  </a:lnTo>
                  <a:lnTo>
                    <a:pt x="3809" y="62484"/>
                  </a:lnTo>
                  <a:lnTo>
                    <a:pt x="0" y="69342"/>
                  </a:lnTo>
                  <a:lnTo>
                    <a:pt x="3047" y="81534"/>
                  </a:lnTo>
                  <a:lnTo>
                    <a:pt x="9143" y="86106"/>
                  </a:lnTo>
                  <a:lnTo>
                    <a:pt x="15239" y="84582"/>
                  </a:lnTo>
                  <a:lnTo>
                    <a:pt x="186689" y="45720"/>
                  </a:lnTo>
                  <a:lnTo>
                    <a:pt x="356615" y="23622"/>
                  </a:lnTo>
                  <a:lnTo>
                    <a:pt x="525779" y="24384"/>
                  </a:lnTo>
                  <a:lnTo>
                    <a:pt x="694943" y="41148"/>
                  </a:lnTo>
                  <a:lnTo>
                    <a:pt x="865631" y="76962"/>
                  </a:lnTo>
                  <a:lnTo>
                    <a:pt x="1035557" y="124968"/>
                  </a:lnTo>
                  <a:lnTo>
                    <a:pt x="1205483" y="187452"/>
                  </a:lnTo>
                  <a:lnTo>
                    <a:pt x="1376171" y="262128"/>
                  </a:lnTo>
                  <a:lnTo>
                    <a:pt x="1546097" y="348234"/>
                  </a:lnTo>
                  <a:lnTo>
                    <a:pt x="1590171" y="372596"/>
                  </a:lnTo>
                  <a:lnTo>
                    <a:pt x="1634104" y="397275"/>
                  </a:lnTo>
                  <a:lnTo>
                    <a:pt x="1677903" y="422256"/>
                  </a:lnTo>
                  <a:lnTo>
                    <a:pt x="1721573" y="447526"/>
                  </a:lnTo>
                  <a:lnTo>
                    <a:pt x="1765119" y="473072"/>
                  </a:lnTo>
                  <a:lnTo>
                    <a:pt x="1808548" y="498881"/>
                  </a:lnTo>
                  <a:lnTo>
                    <a:pt x="1851865" y="524939"/>
                  </a:lnTo>
                  <a:lnTo>
                    <a:pt x="1895075" y="551233"/>
                  </a:lnTo>
                  <a:lnTo>
                    <a:pt x="1981199" y="604474"/>
                  </a:lnTo>
                  <a:lnTo>
                    <a:pt x="2066964" y="658498"/>
                  </a:lnTo>
                  <a:lnTo>
                    <a:pt x="2152416" y="713197"/>
                  </a:lnTo>
                  <a:lnTo>
                    <a:pt x="2237600" y="768466"/>
                  </a:lnTo>
                  <a:lnTo>
                    <a:pt x="2364972" y="852201"/>
                  </a:lnTo>
                  <a:lnTo>
                    <a:pt x="2872471" y="1190316"/>
                  </a:lnTo>
                  <a:lnTo>
                    <a:pt x="2999609" y="1273834"/>
                  </a:lnTo>
                  <a:lnTo>
                    <a:pt x="3084585" y="1328910"/>
                  </a:lnTo>
                  <a:lnTo>
                    <a:pt x="3169788" y="1383378"/>
                  </a:lnTo>
                  <a:lnTo>
                    <a:pt x="3255263" y="1437132"/>
                  </a:lnTo>
                  <a:lnTo>
                    <a:pt x="3425952" y="1545336"/>
                  </a:lnTo>
                  <a:lnTo>
                    <a:pt x="3431285" y="1549146"/>
                  </a:lnTo>
                  <a:lnTo>
                    <a:pt x="3438905" y="1547622"/>
                  </a:lnTo>
                  <a:lnTo>
                    <a:pt x="3442716" y="1541526"/>
                  </a:lnTo>
                  <a:lnTo>
                    <a:pt x="3445764" y="1536192"/>
                  </a:lnTo>
                  <a:close/>
                </a:path>
              </a:pathLst>
            </a:custGeom>
            <a:solidFill>
              <a:srgbClr val="4472C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5734811" y="4421885"/>
              <a:ext cx="3352165" cy="535940"/>
            </a:xfrm>
            <a:custGeom>
              <a:avLst/>
              <a:gdLst/>
              <a:ahLst/>
              <a:cxnLst/>
              <a:rect l="l" t="t" r="r" b="b"/>
              <a:pathLst>
                <a:path w="3352165" h="535939">
                  <a:moveTo>
                    <a:pt x="94487" y="18288"/>
                  </a:moveTo>
                  <a:lnTo>
                    <a:pt x="94487" y="11430"/>
                  </a:lnTo>
                  <a:lnTo>
                    <a:pt x="89915" y="6096"/>
                  </a:lnTo>
                  <a:lnTo>
                    <a:pt x="83057" y="5334"/>
                  </a:lnTo>
                  <a:lnTo>
                    <a:pt x="12953" y="762"/>
                  </a:lnTo>
                  <a:lnTo>
                    <a:pt x="6095" y="0"/>
                  </a:lnTo>
                  <a:lnTo>
                    <a:pt x="761" y="4572"/>
                  </a:lnTo>
                  <a:lnTo>
                    <a:pt x="0" y="11430"/>
                  </a:lnTo>
                  <a:lnTo>
                    <a:pt x="0" y="17526"/>
                  </a:lnTo>
                  <a:lnTo>
                    <a:pt x="4571" y="23622"/>
                  </a:lnTo>
                  <a:lnTo>
                    <a:pt x="12953" y="23737"/>
                  </a:lnTo>
                  <a:lnTo>
                    <a:pt x="81533" y="28956"/>
                  </a:lnTo>
                  <a:lnTo>
                    <a:pt x="88391" y="29718"/>
                  </a:lnTo>
                  <a:lnTo>
                    <a:pt x="93725" y="24384"/>
                  </a:lnTo>
                  <a:lnTo>
                    <a:pt x="94487" y="18288"/>
                  </a:lnTo>
                  <a:close/>
                </a:path>
                <a:path w="3352165" h="535939">
                  <a:moveTo>
                    <a:pt x="259079" y="28194"/>
                  </a:moveTo>
                  <a:lnTo>
                    <a:pt x="254507" y="22098"/>
                  </a:lnTo>
                  <a:lnTo>
                    <a:pt x="248411" y="21336"/>
                  </a:lnTo>
                  <a:lnTo>
                    <a:pt x="184403" y="12954"/>
                  </a:lnTo>
                  <a:lnTo>
                    <a:pt x="177545" y="12192"/>
                  </a:lnTo>
                  <a:lnTo>
                    <a:pt x="170687" y="12192"/>
                  </a:lnTo>
                  <a:lnTo>
                    <a:pt x="165353" y="16764"/>
                  </a:lnTo>
                  <a:lnTo>
                    <a:pt x="164591" y="22860"/>
                  </a:lnTo>
                  <a:lnTo>
                    <a:pt x="164591" y="29718"/>
                  </a:lnTo>
                  <a:lnTo>
                    <a:pt x="169163" y="35052"/>
                  </a:lnTo>
                  <a:lnTo>
                    <a:pt x="176021" y="35814"/>
                  </a:lnTo>
                  <a:lnTo>
                    <a:pt x="182117" y="36576"/>
                  </a:lnTo>
                  <a:lnTo>
                    <a:pt x="245363" y="44958"/>
                  </a:lnTo>
                  <a:lnTo>
                    <a:pt x="251459" y="45720"/>
                  </a:lnTo>
                  <a:lnTo>
                    <a:pt x="257555" y="41148"/>
                  </a:lnTo>
                  <a:lnTo>
                    <a:pt x="258317" y="34290"/>
                  </a:lnTo>
                  <a:lnTo>
                    <a:pt x="259079" y="28194"/>
                  </a:lnTo>
                  <a:close/>
                </a:path>
                <a:path w="3352165" h="535939">
                  <a:moveTo>
                    <a:pt x="422909" y="51816"/>
                  </a:moveTo>
                  <a:lnTo>
                    <a:pt x="418337" y="45720"/>
                  </a:lnTo>
                  <a:lnTo>
                    <a:pt x="412241" y="44958"/>
                  </a:lnTo>
                  <a:lnTo>
                    <a:pt x="355853" y="35814"/>
                  </a:lnTo>
                  <a:lnTo>
                    <a:pt x="341375" y="33528"/>
                  </a:lnTo>
                  <a:lnTo>
                    <a:pt x="335279" y="32766"/>
                  </a:lnTo>
                  <a:lnTo>
                    <a:pt x="329183" y="37338"/>
                  </a:lnTo>
                  <a:lnTo>
                    <a:pt x="328421" y="44196"/>
                  </a:lnTo>
                  <a:lnTo>
                    <a:pt x="327659" y="50292"/>
                  </a:lnTo>
                  <a:lnTo>
                    <a:pt x="332231" y="56388"/>
                  </a:lnTo>
                  <a:lnTo>
                    <a:pt x="338327" y="57150"/>
                  </a:lnTo>
                  <a:lnTo>
                    <a:pt x="352805" y="59436"/>
                  </a:lnTo>
                  <a:lnTo>
                    <a:pt x="408431" y="68580"/>
                  </a:lnTo>
                  <a:lnTo>
                    <a:pt x="414527" y="69342"/>
                  </a:lnTo>
                  <a:lnTo>
                    <a:pt x="420623" y="64770"/>
                  </a:lnTo>
                  <a:lnTo>
                    <a:pt x="421385" y="58674"/>
                  </a:lnTo>
                  <a:lnTo>
                    <a:pt x="422909" y="51816"/>
                  </a:lnTo>
                  <a:close/>
                </a:path>
                <a:path w="3352165" h="535939">
                  <a:moveTo>
                    <a:pt x="585215" y="80772"/>
                  </a:moveTo>
                  <a:lnTo>
                    <a:pt x="526541" y="64008"/>
                  </a:lnTo>
                  <a:lnTo>
                    <a:pt x="498347" y="59436"/>
                  </a:lnTo>
                  <a:lnTo>
                    <a:pt x="492251" y="64008"/>
                  </a:lnTo>
                  <a:lnTo>
                    <a:pt x="490727" y="76199"/>
                  </a:lnTo>
                  <a:lnTo>
                    <a:pt x="494537" y="82296"/>
                  </a:lnTo>
                  <a:lnTo>
                    <a:pt x="501395" y="83820"/>
                  </a:lnTo>
                  <a:lnTo>
                    <a:pt x="522731" y="87630"/>
                  </a:lnTo>
                  <a:lnTo>
                    <a:pt x="569975" y="96774"/>
                  </a:lnTo>
                  <a:lnTo>
                    <a:pt x="576833" y="97536"/>
                  </a:lnTo>
                  <a:lnTo>
                    <a:pt x="582929" y="93726"/>
                  </a:lnTo>
                  <a:lnTo>
                    <a:pt x="584453" y="87630"/>
                  </a:lnTo>
                  <a:lnTo>
                    <a:pt x="585215" y="80772"/>
                  </a:lnTo>
                  <a:close/>
                </a:path>
                <a:path w="3352165" h="535939">
                  <a:moveTo>
                    <a:pt x="747521" y="107441"/>
                  </a:moveTo>
                  <a:lnTo>
                    <a:pt x="742949" y="101345"/>
                  </a:lnTo>
                  <a:lnTo>
                    <a:pt x="736091" y="100583"/>
                  </a:lnTo>
                  <a:lnTo>
                    <a:pt x="697991" y="97535"/>
                  </a:lnTo>
                  <a:lnTo>
                    <a:pt x="667511" y="91439"/>
                  </a:lnTo>
                  <a:lnTo>
                    <a:pt x="660653" y="90677"/>
                  </a:lnTo>
                  <a:lnTo>
                    <a:pt x="654557" y="94488"/>
                  </a:lnTo>
                  <a:lnTo>
                    <a:pt x="653795" y="100584"/>
                  </a:lnTo>
                  <a:lnTo>
                    <a:pt x="652271" y="107441"/>
                  </a:lnTo>
                  <a:lnTo>
                    <a:pt x="656081" y="113538"/>
                  </a:lnTo>
                  <a:lnTo>
                    <a:pt x="662939" y="115061"/>
                  </a:lnTo>
                  <a:lnTo>
                    <a:pt x="693419" y="120395"/>
                  </a:lnTo>
                  <a:lnTo>
                    <a:pt x="733805" y="124205"/>
                  </a:lnTo>
                  <a:lnTo>
                    <a:pt x="740663" y="124967"/>
                  </a:lnTo>
                  <a:lnTo>
                    <a:pt x="745997" y="120395"/>
                  </a:lnTo>
                  <a:lnTo>
                    <a:pt x="746759" y="113538"/>
                  </a:lnTo>
                  <a:lnTo>
                    <a:pt x="747521" y="107441"/>
                  </a:lnTo>
                  <a:close/>
                </a:path>
                <a:path w="3352165" h="535939">
                  <a:moveTo>
                    <a:pt x="911351" y="128015"/>
                  </a:moveTo>
                  <a:lnTo>
                    <a:pt x="907541" y="121919"/>
                  </a:lnTo>
                  <a:lnTo>
                    <a:pt x="901445" y="120395"/>
                  </a:lnTo>
                  <a:lnTo>
                    <a:pt x="867917" y="112775"/>
                  </a:lnTo>
                  <a:lnTo>
                    <a:pt x="829817" y="108965"/>
                  </a:lnTo>
                  <a:lnTo>
                    <a:pt x="823721" y="108965"/>
                  </a:lnTo>
                  <a:lnTo>
                    <a:pt x="817625" y="113538"/>
                  </a:lnTo>
                  <a:lnTo>
                    <a:pt x="817625" y="119633"/>
                  </a:lnTo>
                  <a:lnTo>
                    <a:pt x="816863" y="126491"/>
                  </a:lnTo>
                  <a:lnTo>
                    <a:pt x="821435" y="131826"/>
                  </a:lnTo>
                  <a:lnTo>
                    <a:pt x="828293" y="132588"/>
                  </a:lnTo>
                  <a:lnTo>
                    <a:pt x="866393" y="136397"/>
                  </a:lnTo>
                  <a:lnTo>
                    <a:pt x="896111" y="143256"/>
                  </a:lnTo>
                  <a:lnTo>
                    <a:pt x="902207" y="144779"/>
                  </a:lnTo>
                  <a:lnTo>
                    <a:pt x="909065" y="140969"/>
                  </a:lnTo>
                  <a:lnTo>
                    <a:pt x="910589" y="134111"/>
                  </a:lnTo>
                  <a:lnTo>
                    <a:pt x="911351" y="128015"/>
                  </a:lnTo>
                  <a:close/>
                </a:path>
                <a:path w="3352165" h="535939">
                  <a:moveTo>
                    <a:pt x="1072895" y="165353"/>
                  </a:moveTo>
                  <a:lnTo>
                    <a:pt x="1069085" y="158495"/>
                  </a:lnTo>
                  <a:lnTo>
                    <a:pt x="1062227" y="156971"/>
                  </a:lnTo>
                  <a:lnTo>
                    <a:pt x="1040129" y="151637"/>
                  </a:lnTo>
                  <a:lnTo>
                    <a:pt x="993647" y="140969"/>
                  </a:lnTo>
                  <a:lnTo>
                    <a:pt x="986789" y="139445"/>
                  </a:lnTo>
                  <a:lnTo>
                    <a:pt x="980693" y="143255"/>
                  </a:lnTo>
                  <a:lnTo>
                    <a:pt x="979169" y="150113"/>
                  </a:lnTo>
                  <a:lnTo>
                    <a:pt x="977645" y="156209"/>
                  </a:lnTo>
                  <a:lnTo>
                    <a:pt x="981455" y="162305"/>
                  </a:lnTo>
                  <a:lnTo>
                    <a:pt x="988313" y="163829"/>
                  </a:lnTo>
                  <a:lnTo>
                    <a:pt x="1035557" y="174497"/>
                  </a:lnTo>
                  <a:lnTo>
                    <a:pt x="1062989" y="181355"/>
                  </a:lnTo>
                  <a:lnTo>
                    <a:pt x="1069085" y="177545"/>
                  </a:lnTo>
                  <a:lnTo>
                    <a:pt x="1070609" y="171449"/>
                  </a:lnTo>
                  <a:lnTo>
                    <a:pt x="1072895" y="165353"/>
                  </a:lnTo>
                  <a:close/>
                </a:path>
                <a:path w="3352165" h="535939">
                  <a:moveTo>
                    <a:pt x="1232915" y="204977"/>
                  </a:moveTo>
                  <a:lnTo>
                    <a:pt x="1228343" y="198119"/>
                  </a:lnTo>
                  <a:lnTo>
                    <a:pt x="1222247" y="196595"/>
                  </a:lnTo>
                  <a:lnTo>
                    <a:pt x="1211579" y="194309"/>
                  </a:lnTo>
                  <a:lnTo>
                    <a:pt x="1147571" y="178307"/>
                  </a:lnTo>
                  <a:lnTo>
                    <a:pt x="1141475" y="182117"/>
                  </a:lnTo>
                  <a:lnTo>
                    <a:pt x="1139951" y="188975"/>
                  </a:lnTo>
                  <a:lnTo>
                    <a:pt x="1137665" y="195071"/>
                  </a:lnTo>
                  <a:lnTo>
                    <a:pt x="1142237" y="201167"/>
                  </a:lnTo>
                  <a:lnTo>
                    <a:pt x="1148333" y="202691"/>
                  </a:lnTo>
                  <a:lnTo>
                    <a:pt x="1205483" y="217169"/>
                  </a:lnTo>
                  <a:lnTo>
                    <a:pt x="1216913" y="220217"/>
                  </a:lnTo>
                  <a:lnTo>
                    <a:pt x="1223771" y="221741"/>
                  </a:lnTo>
                  <a:lnTo>
                    <a:pt x="1229867" y="217169"/>
                  </a:lnTo>
                  <a:lnTo>
                    <a:pt x="1232915" y="204977"/>
                  </a:lnTo>
                  <a:close/>
                </a:path>
                <a:path w="3352165" h="535939">
                  <a:moveTo>
                    <a:pt x="1393697" y="240029"/>
                  </a:moveTo>
                  <a:lnTo>
                    <a:pt x="1389887" y="233933"/>
                  </a:lnTo>
                  <a:lnTo>
                    <a:pt x="1383029" y="232409"/>
                  </a:lnTo>
                  <a:lnTo>
                    <a:pt x="1382267" y="232409"/>
                  </a:lnTo>
                  <a:lnTo>
                    <a:pt x="1314449" y="217169"/>
                  </a:lnTo>
                  <a:lnTo>
                    <a:pt x="1307591" y="215645"/>
                  </a:lnTo>
                  <a:lnTo>
                    <a:pt x="1301495" y="220217"/>
                  </a:lnTo>
                  <a:lnTo>
                    <a:pt x="1299971" y="226313"/>
                  </a:lnTo>
                  <a:lnTo>
                    <a:pt x="1299209" y="232409"/>
                  </a:lnTo>
                  <a:lnTo>
                    <a:pt x="1303019" y="239267"/>
                  </a:lnTo>
                  <a:lnTo>
                    <a:pt x="1309115" y="240791"/>
                  </a:lnTo>
                  <a:lnTo>
                    <a:pt x="1377695" y="255269"/>
                  </a:lnTo>
                  <a:lnTo>
                    <a:pt x="1378457" y="256031"/>
                  </a:lnTo>
                  <a:lnTo>
                    <a:pt x="1384553" y="256793"/>
                  </a:lnTo>
                  <a:lnTo>
                    <a:pt x="1390649" y="252983"/>
                  </a:lnTo>
                  <a:lnTo>
                    <a:pt x="1392173" y="246887"/>
                  </a:lnTo>
                  <a:lnTo>
                    <a:pt x="1393697" y="240029"/>
                  </a:lnTo>
                  <a:close/>
                </a:path>
                <a:path w="3352165" h="535939">
                  <a:moveTo>
                    <a:pt x="1555241" y="275081"/>
                  </a:moveTo>
                  <a:lnTo>
                    <a:pt x="1550669" y="268985"/>
                  </a:lnTo>
                  <a:lnTo>
                    <a:pt x="1544573" y="267461"/>
                  </a:lnTo>
                  <a:lnTo>
                    <a:pt x="1475231" y="252221"/>
                  </a:lnTo>
                  <a:lnTo>
                    <a:pt x="1469135" y="251459"/>
                  </a:lnTo>
                  <a:lnTo>
                    <a:pt x="1463039" y="255269"/>
                  </a:lnTo>
                  <a:lnTo>
                    <a:pt x="1461515" y="261365"/>
                  </a:lnTo>
                  <a:lnTo>
                    <a:pt x="1459991" y="268223"/>
                  </a:lnTo>
                  <a:lnTo>
                    <a:pt x="1463801" y="274319"/>
                  </a:lnTo>
                  <a:lnTo>
                    <a:pt x="1470659" y="275843"/>
                  </a:lnTo>
                  <a:lnTo>
                    <a:pt x="1540001" y="290321"/>
                  </a:lnTo>
                  <a:lnTo>
                    <a:pt x="1546097" y="291845"/>
                  </a:lnTo>
                  <a:lnTo>
                    <a:pt x="1552193" y="288035"/>
                  </a:lnTo>
                  <a:lnTo>
                    <a:pt x="1553717" y="281177"/>
                  </a:lnTo>
                  <a:lnTo>
                    <a:pt x="1555241" y="275081"/>
                  </a:lnTo>
                  <a:close/>
                </a:path>
                <a:path w="3352165" h="535939">
                  <a:moveTo>
                    <a:pt x="1717547" y="303275"/>
                  </a:moveTo>
                  <a:lnTo>
                    <a:pt x="1712976" y="297179"/>
                  </a:lnTo>
                  <a:lnTo>
                    <a:pt x="1706879" y="295655"/>
                  </a:lnTo>
                  <a:lnTo>
                    <a:pt x="1636776" y="283463"/>
                  </a:lnTo>
                  <a:lnTo>
                    <a:pt x="1630679" y="282701"/>
                  </a:lnTo>
                  <a:lnTo>
                    <a:pt x="1624583" y="287273"/>
                  </a:lnTo>
                  <a:lnTo>
                    <a:pt x="1623059" y="293369"/>
                  </a:lnTo>
                  <a:lnTo>
                    <a:pt x="1622297" y="299465"/>
                  </a:lnTo>
                  <a:lnTo>
                    <a:pt x="1626869" y="305561"/>
                  </a:lnTo>
                  <a:lnTo>
                    <a:pt x="1632965" y="307085"/>
                  </a:lnTo>
                  <a:lnTo>
                    <a:pt x="1702308" y="319277"/>
                  </a:lnTo>
                  <a:lnTo>
                    <a:pt x="1709165" y="320039"/>
                  </a:lnTo>
                  <a:lnTo>
                    <a:pt x="1715261" y="316229"/>
                  </a:lnTo>
                  <a:lnTo>
                    <a:pt x="1716023" y="309371"/>
                  </a:lnTo>
                  <a:lnTo>
                    <a:pt x="1717547" y="303275"/>
                  </a:lnTo>
                  <a:close/>
                </a:path>
                <a:path w="3352165" h="535939">
                  <a:moveTo>
                    <a:pt x="1880615" y="329183"/>
                  </a:moveTo>
                  <a:lnTo>
                    <a:pt x="1876043" y="323087"/>
                  </a:lnTo>
                  <a:lnTo>
                    <a:pt x="1869185" y="322325"/>
                  </a:lnTo>
                  <a:lnTo>
                    <a:pt x="1799843" y="310895"/>
                  </a:lnTo>
                  <a:lnTo>
                    <a:pt x="1792985" y="310133"/>
                  </a:lnTo>
                  <a:lnTo>
                    <a:pt x="1786889" y="313943"/>
                  </a:lnTo>
                  <a:lnTo>
                    <a:pt x="1786127" y="320801"/>
                  </a:lnTo>
                  <a:lnTo>
                    <a:pt x="1785365" y="326897"/>
                  </a:lnTo>
                  <a:lnTo>
                    <a:pt x="1789176" y="332993"/>
                  </a:lnTo>
                  <a:lnTo>
                    <a:pt x="1796033" y="334517"/>
                  </a:lnTo>
                  <a:lnTo>
                    <a:pt x="1865376" y="345185"/>
                  </a:lnTo>
                  <a:lnTo>
                    <a:pt x="1872233" y="346709"/>
                  </a:lnTo>
                  <a:lnTo>
                    <a:pt x="1878329" y="342137"/>
                  </a:lnTo>
                  <a:lnTo>
                    <a:pt x="1879091" y="335279"/>
                  </a:lnTo>
                  <a:lnTo>
                    <a:pt x="1880615" y="329183"/>
                  </a:lnTo>
                  <a:close/>
                </a:path>
                <a:path w="3352165" h="535939">
                  <a:moveTo>
                    <a:pt x="2042921" y="357377"/>
                  </a:moveTo>
                  <a:lnTo>
                    <a:pt x="2038349" y="351281"/>
                  </a:lnTo>
                  <a:lnTo>
                    <a:pt x="2032253" y="349757"/>
                  </a:lnTo>
                  <a:lnTo>
                    <a:pt x="1962911" y="338327"/>
                  </a:lnTo>
                  <a:lnTo>
                    <a:pt x="1956053" y="336803"/>
                  </a:lnTo>
                  <a:lnTo>
                    <a:pt x="1949958" y="341375"/>
                  </a:lnTo>
                  <a:lnTo>
                    <a:pt x="1949195" y="347471"/>
                  </a:lnTo>
                  <a:lnTo>
                    <a:pt x="1947671" y="354329"/>
                  </a:lnTo>
                  <a:lnTo>
                    <a:pt x="1952243" y="360425"/>
                  </a:lnTo>
                  <a:lnTo>
                    <a:pt x="1958339" y="361187"/>
                  </a:lnTo>
                  <a:lnTo>
                    <a:pt x="2028443" y="373379"/>
                  </a:lnTo>
                  <a:lnTo>
                    <a:pt x="2034539" y="374141"/>
                  </a:lnTo>
                  <a:lnTo>
                    <a:pt x="2040635" y="370331"/>
                  </a:lnTo>
                  <a:lnTo>
                    <a:pt x="2042159" y="363473"/>
                  </a:lnTo>
                  <a:lnTo>
                    <a:pt x="2042921" y="357377"/>
                  </a:lnTo>
                  <a:close/>
                </a:path>
                <a:path w="3352165" h="535939">
                  <a:moveTo>
                    <a:pt x="2205228" y="385571"/>
                  </a:moveTo>
                  <a:lnTo>
                    <a:pt x="2201417" y="379475"/>
                  </a:lnTo>
                  <a:lnTo>
                    <a:pt x="2194560" y="378713"/>
                  </a:lnTo>
                  <a:lnTo>
                    <a:pt x="2125217" y="366521"/>
                  </a:lnTo>
                  <a:lnTo>
                    <a:pt x="2118360" y="364997"/>
                  </a:lnTo>
                  <a:lnTo>
                    <a:pt x="2112264" y="369569"/>
                  </a:lnTo>
                  <a:lnTo>
                    <a:pt x="2111502" y="375665"/>
                  </a:lnTo>
                  <a:lnTo>
                    <a:pt x="2110740" y="382523"/>
                  </a:lnTo>
                  <a:lnTo>
                    <a:pt x="2114549" y="388619"/>
                  </a:lnTo>
                  <a:lnTo>
                    <a:pt x="2121408" y="389381"/>
                  </a:lnTo>
                  <a:lnTo>
                    <a:pt x="2190749" y="401573"/>
                  </a:lnTo>
                  <a:lnTo>
                    <a:pt x="2196846" y="403097"/>
                  </a:lnTo>
                  <a:lnTo>
                    <a:pt x="2202941" y="398525"/>
                  </a:lnTo>
                  <a:lnTo>
                    <a:pt x="2204466" y="392429"/>
                  </a:lnTo>
                  <a:lnTo>
                    <a:pt x="2205228" y="385571"/>
                  </a:lnTo>
                  <a:close/>
                </a:path>
                <a:path w="3352165" h="535939">
                  <a:moveTo>
                    <a:pt x="2368296" y="411479"/>
                  </a:moveTo>
                  <a:lnTo>
                    <a:pt x="2363723" y="405383"/>
                  </a:lnTo>
                  <a:lnTo>
                    <a:pt x="2357628" y="404621"/>
                  </a:lnTo>
                  <a:lnTo>
                    <a:pt x="2287523" y="393953"/>
                  </a:lnTo>
                  <a:lnTo>
                    <a:pt x="2281428" y="392429"/>
                  </a:lnTo>
                  <a:lnTo>
                    <a:pt x="2275331" y="397001"/>
                  </a:lnTo>
                  <a:lnTo>
                    <a:pt x="2274570" y="403097"/>
                  </a:lnTo>
                  <a:lnTo>
                    <a:pt x="2273046" y="409955"/>
                  </a:lnTo>
                  <a:lnTo>
                    <a:pt x="2277617" y="416051"/>
                  </a:lnTo>
                  <a:lnTo>
                    <a:pt x="2283714" y="416813"/>
                  </a:lnTo>
                  <a:lnTo>
                    <a:pt x="2353817" y="427481"/>
                  </a:lnTo>
                  <a:lnTo>
                    <a:pt x="2360676" y="429005"/>
                  </a:lnTo>
                  <a:lnTo>
                    <a:pt x="2366010" y="424433"/>
                  </a:lnTo>
                  <a:lnTo>
                    <a:pt x="2367534" y="418337"/>
                  </a:lnTo>
                  <a:lnTo>
                    <a:pt x="2368296" y="411479"/>
                  </a:lnTo>
                  <a:close/>
                </a:path>
                <a:path w="3352165" h="535939">
                  <a:moveTo>
                    <a:pt x="2531364" y="435101"/>
                  </a:moveTo>
                  <a:lnTo>
                    <a:pt x="2526791" y="429005"/>
                  </a:lnTo>
                  <a:lnTo>
                    <a:pt x="2520696" y="428243"/>
                  </a:lnTo>
                  <a:lnTo>
                    <a:pt x="2450591" y="418337"/>
                  </a:lnTo>
                  <a:lnTo>
                    <a:pt x="2444496" y="417575"/>
                  </a:lnTo>
                  <a:lnTo>
                    <a:pt x="2438399" y="422147"/>
                  </a:lnTo>
                  <a:lnTo>
                    <a:pt x="2437637" y="428243"/>
                  </a:lnTo>
                  <a:lnTo>
                    <a:pt x="2436114" y="435101"/>
                  </a:lnTo>
                  <a:lnTo>
                    <a:pt x="2440685" y="441197"/>
                  </a:lnTo>
                  <a:lnTo>
                    <a:pt x="2447543" y="441959"/>
                  </a:lnTo>
                  <a:lnTo>
                    <a:pt x="2517647" y="451865"/>
                  </a:lnTo>
                  <a:lnTo>
                    <a:pt x="2523743" y="452627"/>
                  </a:lnTo>
                  <a:lnTo>
                    <a:pt x="2529840" y="448055"/>
                  </a:lnTo>
                  <a:lnTo>
                    <a:pt x="2530602" y="441959"/>
                  </a:lnTo>
                  <a:lnTo>
                    <a:pt x="2531364" y="435101"/>
                  </a:lnTo>
                  <a:close/>
                </a:path>
                <a:path w="3352165" h="535939">
                  <a:moveTo>
                    <a:pt x="2695193" y="457199"/>
                  </a:moveTo>
                  <a:lnTo>
                    <a:pt x="2690622" y="451103"/>
                  </a:lnTo>
                  <a:lnTo>
                    <a:pt x="2683764" y="450341"/>
                  </a:lnTo>
                  <a:lnTo>
                    <a:pt x="2613660" y="441197"/>
                  </a:lnTo>
                  <a:lnTo>
                    <a:pt x="2607564" y="440435"/>
                  </a:lnTo>
                  <a:lnTo>
                    <a:pt x="2601467" y="445007"/>
                  </a:lnTo>
                  <a:lnTo>
                    <a:pt x="2600705" y="451103"/>
                  </a:lnTo>
                  <a:lnTo>
                    <a:pt x="2599943" y="457961"/>
                  </a:lnTo>
                  <a:lnTo>
                    <a:pt x="2604516" y="464057"/>
                  </a:lnTo>
                  <a:lnTo>
                    <a:pt x="2610611" y="464819"/>
                  </a:lnTo>
                  <a:lnTo>
                    <a:pt x="2680716" y="473963"/>
                  </a:lnTo>
                  <a:lnTo>
                    <a:pt x="2687573" y="474725"/>
                  </a:lnTo>
                  <a:lnTo>
                    <a:pt x="2693670" y="470153"/>
                  </a:lnTo>
                  <a:lnTo>
                    <a:pt x="2694431" y="463295"/>
                  </a:lnTo>
                  <a:lnTo>
                    <a:pt x="2695193" y="457199"/>
                  </a:lnTo>
                  <a:close/>
                </a:path>
                <a:path w="3352165" h="535939">
                  <a:moveTo>
                    <a:pt x="2859023" y="475487"/>
                  </a:moveTo>
                  <a:lnTo>
                    <a:pt x="2854452" y="469391"/>
                  </a:lnTo>
                  <a:lnTo>
                    <a:pt x="2847593" y="468629"/>
                  </a:lnTo>
                  <a:lnTo>
                    <a:pt x="2777490" y="461771"/>
                  </a:lnTo>
                  <a:lnTo>
                    <a:pt x="2770631" y="461009"/>
                  </a:lnTo>
                  <a:lnTo>
                    <a:pt x="2765297" y="465581"/>
                  </a:lnTo>
                  <a:lnTo>
                    <a:pt x="2764535" y="472439"/>
                  </a:lnTo>
                  <a:lnTo>
                    <a:pt x="2763773" y="478535"/>
                  </a:lnTo>
                  <a:lnTo>
                    <a:pt x="2768346" y="484631"/>
                  </a:lnTo>
                  <a:lnTo>
                    <a:pt x="2775204" y="485393"/>
                  </a:lnTo>
                  <a:lnTo>
                    <a:pt x="2845308" y="492251"/>
                  </a:lnTo>
                  <a:lnTo>
                    <a:pt x="2851404" y="493013"/>
                  </a:lnTo>
                  <a:lnTo>
                    <a:pt x="2857499" y="488441"/>
                  </a:lnTo>
                  <a:lnTo>
                    <a:pt x="2858261" y="481583"/>
                  </a:lnTo>
                  <a:lnTo>
                    <a:pt x="2859023" y="475487"/>
                  </a:lnTo>
                  <a:close/>
                </a:path>
                <a:path w="3352165" h="535939">
                  <a:moveTo>
                    <a:pt x="3022854" y="491489"/>
                  </a:moveTo>
                  <a:lnTo>
                    <a:pt x="3018281" y="486155"/>
                  </a:lnTo>
                  <a:lnTo>
                    <a:pt x="3012185" y="485393"/>
                  </a:lnTo>
                  <a:lnTo>
                    <a:pt x="2941320" y="478535"/>
                  </a:lnTo>
                  <a:lnTo>
                    <a:pt x="2935223" y="477773"/>
                  </a:lnTo>
                  <a:lnTo>
                    <a:pt x="2929128" y="482345"/>
                  </a:lnTo>
                  <a:lnTo>
                    <a:pt x="2928366" y="489203"/>
                  </a:lnTo>
                  <a:lnTo>
                    <a:pt x="2927604" y="495299"/>
                  </a:lnTo>
                  <a:lnTo>
                    <a:pt x="2932937" y="501395"/>
                  </a:lnTo>
                  <a:lnTo>
                    <a:pt x="2939034" y="502157"/>
                  </a:lnTo>
                  <a:lnTo>
                    <a:pt x="3009899" y="509015"/>
                  </a:lnTo>
                  <a:lnTo>
                    <a:pt x="3015996" y="509777"/>
                  </a:lnTo>
                  <a:lnTo>
                    <a:pt x="3022091" y="504443"/>
                  </a:lnTo>
                  <a:lnTo>
                    <a:pt x="3022091" y="498347"/>
                  </a:lnTo>
                  <a:lnTo>
                    <a:pt x="3022854" y="491489"/>
                  </a:lnTo>
                  <a:close/>
                </a:path>
                <a:path w="3352165" h="535939">
                  <a:moveTo>
                    <a:pt x="3187446" y="505967"/>
                  </a:moveTo>
                  <a:lnTo>
                    <a:pt x="3182873" y="500633"/>
                  </a:lnTo>
                  <a:lnTo>
                    <a:pt x="3176016" y="499871"/>
                  </a:lnTo>
                  <a:lnTo>
                    <a:pt x="3105149" y="494537"/>
                  </a:lnTo>
                  <a:lnTo>
                    <a:pt x="3099054" y="493775"/>
                  </a:lnTo>
                  <a:lnTo>
                    <a:pt x="3093720" y="498347"/>
                  </a:lnTo>
                  <a:lnTo>
                    <a:pt x="3092958" y="505205"/>
                  </a:lnTo>
                  <a:lnTo>
                    <a:pt x="3092196" y="511301"/>
                  </a:lnTo>
                  <a:lnTo>
                    <a:pt x="3096767" y="517397"/>
                  </a:lnTo>
                  <a:lnTo>
                    <a:pt x="3103626" y="517397"/>
                  </a:lnTo>
                  <a:lnTo>
                    <a:pt x="3174491" y="523493"/>
                  </a:lnTo>
                  <a:lnTo>
                    <a:pt x="3180587" y="524255"/>
                  </a:lnTo>
                  <a:lnTo>
                    <a:pt x="3185922" y="518921"/>
                  </a:lnTo>
                  <a:lnTo>
                    <a:pt x="3186684" y="512825"/>
                  </a:lnTo>
                  <a:lnTo>
                    <a:pt x="3187446" y="505967"/>
                  </a:lnTo>
                  <a:close/>
                </a:path>
                <a:path w="3352165" h="535939">
                  <a:moveTo>
                    <a:pt x="3352038" y="517397"/>
                  </a:moveTo>
                  <a:lnTo>
                    <a:pt x="3346704" y="512063"/>
                  </a:lnTo>
                  <a:lnTo>
                    <a:pt x="3340607" y="511301"/>
                  </a:lnTo>
                  <a:lnTo>
                    <a:pt x="3269741" y="507491"/>
                  </a:lnTo>
                  <a:lnTo>
                    <a:pt x="3263646" y="506729"/>
                  </a:lnTo>
                  <a:lnTo>
                    <a:pt x="3257550" y="512063"/>
                  </a:lnTo>
                  <a:lnTo>
                    <a:pt x="3257550" y="518159"/>
                  </a:lnTo>
                  <a:lnTo>
                    <a:pt x="3256787" y="525017"/>
                  </a:lnTo>
                  <a:lnTo>
                    <a:pt x="3262122" y="530351"/>
                  </a:lnTo>
                  <a:lnTo>
                    <a:pt x="3268217" y="531113"/>
                  </a:lnTo>
                  <a:lnTo>
                    <a:pt x="3339083" y="534923"/>
                  </a:lnTo>
                  <a:lnTo>
                    <a:pt x="3345179" y="535685"/>
                  </a:lnTo>
                  <a:lnTo>
                    <a:pt x="3351276" y="530351"/>
                  </a:lnTo>
                  <a:lnTo>
                    <a:pt x="3351276" y="524255"/>
                  </a:lnTo>
                  <a:lnTo>
                    <a:pt x="3352038" y="517397"/>
                  </a:lnTo>
                  <a:close/>
                </a:path>
              </a:pathLst>
            </a:custGeom>
            <a:solidFill>
              <a:srgbClr val="70AD4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5734811" y="4320539"/>
              <a:ext cx="3443604" cy="110489"/>
            </a:xfrm>
            <a:custGeom>
              <a:avLst/>
              <a:gdLst/>
              <a:ahLst/>
              <a:cxnLst/>
              <a:rect l="l" t="t" r="r" b="b"/>
              <a:pathLst>
                <a:path w="3443604" h="110489">
                  <a:moveTo>
                    <a:pt x="3443478" y="18288"/>
                  </a:moveTo>
                  <a:lnTo>
                    <a:pt x="3443478" y="5334"/>
                  </a:lnTo>
                  <a:lnTo>
                    <a:pt x="3438143" y="0"/>
                  </a:lnTo>
                  <a:lnTo>
                    <a:pt x="3260598" y="762"/>
                  </a:lnTo>
                  <a:lnTo>
                    <a:pt x="3040057" y="672"/>
                  </a:lnTo>
                  <a:lnTo>
                    <a:pt x="2840566" y="1024"/>
                  </a:lnTo>
                  <a:lnTo>
                    <a:pt x="2640987" y="2517"/>
                  </a:lnTo>
                  <a:lnTo>
                    <a:pt x="2441382" y="5151"/>
                  </a:lnTo>
                  <a:lnTo>
                    <a:pt x="2241807" y="8928"/>
                  </a:lnTo>
                  <a:lnTo>
                    <a:pt x="2042324" y="13847"/>
                  </a:lnTo>
                  <a:lnTo>
                    <a:pt x="1721357" y="23622"/>
                  </a:lnTo>
                  <a:lnTo>
                    <a:pt x="1550669" y="31242"/>
                  </a:lnTo>
                  <a:lnTo>
                    <a:pt x="1051973" y="54229"/>
                  </a:lnTo>
                  <a:lnTo>
                    <a:pt x="702877" y="69060"/>
                  </a:lnTo>
                  <a:lnTo>
                    <a:pt x="503309" y="76251"/>
                  </a:lnTo>
                  <a:lnTo>
                    <a:pt x="353567" y="80772"/>
                  </a:lnTo>
                  <a:lnTo>
                    <a:pt x="182879" y="84582"/>
                  </a:lnTo>
                  <a:lnTo>
                    <a:pt x="11429" y="86868"/>
                  </a:lnTo>
                  <a:lnTo>
                    <a:pt x="5333" y="86868"/>
                  </a:lnTo>
                  <a:lnTo>
                    <a:pt x="0" y="92202"/>
                  </a:lnTo>
                  <a:lnTo>
                    <a:pt x="0" y="105156"/>
                  </a:lnTo>
                  <a:lnTo>
                    <a:pt x="5333" y="110490"/>
                  </a:lnTo>
                  <a:lnTo>
                    <a:pt x="183641" y="108204"/>
                  </a:lnTo>
                  <a:lnTo>
                    <a:pt x="354329" y="104394"/>
                  </a:lnTo>
                  <a:lnTo>
                    <a:pt x="454162" y="101463"/>
                  </a:lnTo>
                  <a:lnTo>
                    <a:pt x="653750" y="94581"/>
                  </a:lnTo>
                  <a:lnTo>
                    <a:pt x="903132" y="84486"/>
                  </a:lnTo>
                  <a:lnTo>
                    <a:pt x="1722119" y="47244"/>
                  </a:lnTo>
                  <a:lnTo>
                    <a:pt x="1893569" y="41910"/>
                  </a:lnTo>
                  <a:lnTo>
                    <a:pt x="2092815" y="36136"/>
                  </a:lnTo>
                  <a:lnTo>
                    <a:pt x="2292200" y="31504"/>
                  </a:lnTo>
                  <a:lnTo>
                    <a:pt x="2491663" y="28013"/>
                  </a:lnTo>
                  <a:lnTo>
                    <a:pt x="2691144" y="25662"/>
                  </a:lnTo>
                  <a:lnTo>
                    <a:pt x="2890579" y="24452"/>
                  </a:lnTo>
                  <a:lnTo>
                    <a:pt x="3260598" y="24384"/>
                  </a:lnTo>
                  <a:lnTo>
                    <a:pt x="3438143" y="23622"/>
                  </a:lnTo>
                  <a:lnTo>
                    <a:pt x="3443478" y="18288"/>
                  </a:lnTo>
                  <a:close/>
                </a:path>
              </a:pathLst>
            </a:custGeom>
            <a:solidFill>
              <a:srgbClr val="92D05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5" name="object 45"/>
          <p:cNvSpPr/>
          <p:nvPr/>
        </p:nvSpPr>
        <p:spPr>
          <a:xfrm>
            <a:off x="5661659" y="2948939"/>
            <a:ext cx="3590925" cy="7620"/>
          </a:xfrm>
          <a:custGeom>
            <a:avLst/>
            <a:gdLst/>
            <a:ahLst/>
            <a:cxnLst/>
            <a:rect l="l" t="t" r="r" b="b"/>
            <a:pathLst>
              <a:path w="3590925" h="7619">
                <a:moveTo>
                  <a:pt x="3590543" y="7620"/>
                </a:moveTo>
                <a:lnTo>
                  <a:pt x="3590543" y="0"/>
                </a:lnTo>
                <a:lnTo>
                  <a:pt x="0" y="0"/>
                </a:lnTo>
                <a:lnTo>
                  <a:pt x="0" y="7620"/>
                </a:lnTo>
                <a:lnTo>
                  <a:pt x="3590543" y="762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5661659" y="5005578"/>
            <a:ext cx="3590925" cy="8890"/>
          </a:xfrm>
          <a:custGeom>
            <a:avLst/>
            <a:gdLst/>
            <a:ahLst/>
            <a:cxnLst/>
            <a:rect l="l" t="t" r="r" b="b"/>
            <a:pathLst>
              <a:path w="3590925" h="8889">
                <a:moveTo>
                  <a:pt x="3590543" y="8382"/>
                </a:moveTo>
                <a:lnTo>
                  <a:pt x="3590543" y="0"/>
                </a:lnTo>
                <a:lnTo>
                  <a:pt x="0" y="0"/>
                </a:lnTo>
                <a:lnTo>
                  <a:pt x="0" y="8382"/>
                </a:lnTo>
                <a:lnTo>
                  <a:pt x="3590543" y="838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 txBox="1"/>
          <p:nvPr/>
        </p:nvSpPr>
        <p:spPr>
          <a:xfrm>
            <a:off x="5417314" y="4723893"/>
            <a:ext cx="169545" cy="3448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R="5715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endParaRPr sz="75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550">
              <a:latin typeface="Calibri"/>
              <a:cs typeface="Calibri"/>
            </a:endParaRPr>
          </a:p>
          <a:p>
            <a:pPr algn="r" marR="5080">
              <a:lnSpc>
                <a:spcPct val="100000"/>
              </a:lnSpc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5417314" y="4312417"/>
            <a:ext cx="168910" cy="3448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6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endParaRPr sz="75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5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4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5417314" y="4106679"/>
            <a:ext cx="16891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8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5369305" y="3900940"/>
            <a:ext cx="2171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1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5369305" y="3695203"/>
            <a:ext cx="2171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1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5369305" y="3489464"/>
            <a:ext cx="2171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1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4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5369305" y="3283726"/>
            <a:ext cx="2171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1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6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5369305" y="3077988"/>
            <a:ext cx="2171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1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8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5369305" y="2872250"/>
            <a:ext cx="2171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</a:t>
            </a:r>
            <a:endParaRPr sz="750">
              <a:latin typeface="Calibri"/>
              <a:cs typeface="Calibri"/>
            </a:endParaRPr>
          </a:p>
        </p:txBody>
      </p:sp>
      <p:pic>
        <p:nvPicPr>
          <p:cNvPr id="56" name="object 5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00700" y="5094732"/>
            <a:ext cx="3577335" cy="169164"/>
          </a:xfrm>
          <a:prstGeom prst="rect">
            <a:avLst/>
          </a:prstGeom>
        </p:spPr>
      </p:pic>
      <p:sp>
        <p:nvSpPr>
          <p:cNvPr id="57" name="object 57"/>
          <p:cNvSpPr txBox="1"/>
          <p:nvPr/>
        </p:nvSpPr>
        <p:spPr>
          <a:xfrm>
            <a:off x="5231003" y="3519030"/>
            <a:ext cx="130810" cy="924560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880"/>
              </a:lnSpc>
            </a:pP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Metric</a:t>
            </a:r>
            <a:r>
              <a:rPr dirty="0" sz="800" spc="-2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Tons</a:t>
            </a:r>
            <a:r>
              <a:rPr dirty="0" sz="800" spc="-3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Benzene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7147052" y="5299201"/>
            <a:ext cx="618490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Calend</a:t>
            </a:r>
            <a:r>
              <a:rPr dirty="0" sz="800">
                <a:solidFill>
                  <a:srgbClr val="585858"/>
                </a:solidFill>
                <a:latin typeface="Calibri"/>
                <a:cs typeface="Calibri"/>
              </a:rPr>
              <a:t>a</a:t>
            </a:r>
            <a:r>
              <a:rPr dirty="0" sz="800" spc="5">
                <a:solidFill>
                  <a:srgbClr val="585858"/>
                </a:solidFill>
                <a:latin typeface="Calibri"/>
                <a:cs typeface="Calibri"/>
              </a:rPr>
              <a:t>r</a:t>
            </a:r>
            <a:r>
              <a:rPr dirty="0" sz="800" spc="-1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800" spc="5">
                <a:solidFill>
                  <a:srgbClr val="585858"/>
                </a:solidFill>
                <a:latin typeface="Calibri"/>
                <a:cs typeface="Calibri"/>
              </a:rPr>
              <a:t>Y</a:t>
            </a: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ear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6087871" y="2622295"/>
            <a:ext cx="2284095" cy="2019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50" spc="-10">
                <a:solidFill>
                  <a:srgbClr val="585858"/>
                </a:solidFill>
                <a:latin typeface="Calibri"/>
                <a:cs typeface="Calibri"/>
              </a:rPr>
              <a:t>Vehicle </a:t>
            </a:r>
            <a:r>
              <a:rPr dirty="0" sz="1150" spc="-5">
                <a:solidFill>
                  <a:srgbClr val="585858"/>
                </a:solidFill>
                <a:latin typeface="Calibri"/>
                <a:cs typeface="Calibri"/>
              </a:rPr>
              <a:t>Benzene</a:t>
            </a:r>
            <a:r>
              <a:rPr dirty="0" sz="1150" spc="-1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1150" spc="-5">
                <a:solidFill>
                  <a:srgbClr val="585858"/>
                </a:solidFill>
                <a:latin typeface="Calibri"/>
                <a:cs typeface="Calibri"/>
              </a:rPr>
              <a:t>Refueling </a:t>
            </a:r>
            <a:r>
              <a:rPr dirty="0" sz="1150" spc="-10">
                <a:solidFill>
                  <a:srgbClr val="585858"/>
                </a:solidFill>
                <a:latin typeface="Calibri"/>
                <a:cs typeface="Calibri"/>
              </a:rPr>
              <a:t>Inventories</a:t>
            </a:r>
            <a:endParaRPr sz="1150">
              <a:latin typeface="Calibri"/>
              <a:cs typeface="Calibri"/>
            </a:endParaRPr>
          </a:p>
        </p:txBody>
      </p:sp>
      <p:sp>
        <p:nvSpPr>
          <p:cNvPr id="60" name="object 60"/>
          <p:cNvSpPr/>
          <p:nvPr/>
        </p:nvSpPr>
        <p:spPr>
          <a:xfrm>
            <a:off x="5802629" y="5653278"/>
            <a:ext cx="287655" cy="24130"/>
          </a:xfrm>
          <a:custGeom>
            <a:avLst/>
            <a:gdLst/>
            <a:ahLst/>
            <a:cxnLst/>
            <a:rect l="l" t="t" r="r" b="b"/>
            <a:pathLst>
              <a:path w="287654" h="24129">
                <a:moveTo>
                  <a:pt x="287273" y="18287"/>
                </a:moveTo>
                <a:lnTo>
                  <a:pt x="287273" y="5333"/>
                </a:lnTo>
                <a:lnTo>
                  <a:pt x="281939" y="0"/>
                </a:lnTo>
                <a:lnTo>
                  <a:pt x="11429" y="0"/>
                </a:lnTo>
                <a:lnTo>
                  <a:pt x="5333" y="0"/>
                </a:lnTo>
                <a:lnTo>
                  <a:pt x="0" y="5334"/>
                </a:lnTo>
                <a:lnTo>
                  <a:pt x="0" y="18288"/>
                </a:lnTo>
                <a:lnTo>
                  <a:pt x="5333" y="23622"/>
                </a:lnTo>
                <a:lnTo>
                  <a:pt x="281939" y="23621"/>
                </a:lnTo>
                <a:lnTo>
                  <a:pt x="287273" y="18287"/>
                </a:lnTo>
                <a:close/>
              </a:path>
            </a:pathLst>
          </a:custGeom>
          <a:solidFill>
            <a:srgbClr val="5B9BD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1" name="object 61"/>
          <p:cNvSpPr txBox="1"/>
          <p:nvPr/>
        </p:nvSpPr>
        <p:spPr>
          <a:xfrm>
            <a:off x="6093967" y="5520791"/>
            <a:ext cx="234950" cy="556260"/>
          </a:xfrm>
          <a:prstGeom prst="rect">
            <a:avLst/>
          </a:prstGeom>
        </p:spPr>
        <p:txBody>
          <a:bodyPr wrap="square" lIns="0" tIns="749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90"/>
              </a:spcBef>
            </a:pP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US</a:t>
            </a:r>
            <a:endParaRPr sz="750">
              <a:latin typeface="Calibri"/>
              <a:cs typeface="Calibri"/>
            </a:endParaRPr>
          </a:p>
          <a:p>
            <a:pPr marL="12700" marR="5080">
              <a:lnSpc>
                <a:spcPct val="154700"/>
              </a:lnSpc>
            </a:pP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India </a:t>
            </a:r>
            <a:r>
              <a:rPr dirty="0" sz="750" spc="-15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Br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az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il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62" name="object 62"/>
          <p:cNvSpPr/>
          <p:nvPr/>
        </p:nvSpPr>
        <p:spPr>
          <a:xfrm>
            <a:off x="6773418" y="5653278"/>
            <a:ext cx="287655" cy="24130"/>
          </a:xfrm>
          <a:custGeom>
            <a:avLst/>
            <a:gdLst/>
            <a:ahLst/>
            <a:cxnLst/>
            <a:rect l="l" t="t" r="r" b="b"/>
            <a:pathLst>
              <a:path w="287654" h="24129">
                <a:moveTo>
                  <a:pt x="287273" y="18287"/>
                </a:moveTo>
                <a:lnTo>
                  <a:pt x="287273" y="5333"/>
                </a:lnTo>
                <a:lnTo>
                  <a:pt x="281939" y="0"/>
                </a:lnTo>
                <a:lnTo>
                  <a:pt x="11429" y="0"/>
                </a:lnTo>
                <a:lnTo>
                  <a:pt x="5333" y="0"/>
                </a:lnTo>
                <a:lnTo>
                  <a:pt x="0" y="5334"/>
                </a:lnTo>
                <a:lnTo>
                  <a:pt x="0" y="18288"/>
                </a:lnTo>
                <a:lnTo>
                  <a:pt x="5333" y="23622"/>
                </a:lnTo>
                <a:lnTo>
                  <a:pt x="281939" y="23621"/>
                </a:lnTo>
                <a:lnTo>
                  <a:pt x="287273" y="18287"/>
                </a:lnTo>
                <a:close/>
              </a:path>
            </a:pathLst>
          </a:custGeom>
          <a:solidFill>
            <a:srgbClr val="ED7D3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3" name="object 63"/>
          <p:cNvSpPr txBox="1"/>
          <p:nvPr/>
        </p:nvSpPr>
        <p:spPr>
          <a:xfrm>
            <a:off x="7065518" y="5520791"/>
            <a:ext cx="244475" cy="3790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54700"/>
              </a:lnSpc>
              <a:spcBef>
                <a:spcPts val="100"/>
              </a:spcBef>
            </a:pP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J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a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pan  China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64" name="object 64"/>
          <p:cNvSpPr/>
          <p:nvPr/>
        </p:nvSpPr>
        <p:spPr>
          <a:xfrm>
            <a:off x="7744206" y="5653278"/>
            <a:ext cx="288290" cy="24130"/>
          </a:xfrm>
          <a:custGeom>
            <a:avLst/>
            <a:gdLst/>
            <a:ahLst/>
            <a:cxnLst/>
            <a:rect l="l" t="t" r="r" b="b"/>
            <a:pathLst>
              <a:path w="288290" h="24129">
                <a:moveTo>
                  <a:pt x="288036" y="18287"/>
                </a:moveTo>
                <a:lnTo>
                  <a:pt x="288036" y="5333"/>
                </a:lnTo>
                <a:lnTo>
                  <a:pt x="282702" y="0"/>
                </a:lnTo>
                <a:lnTo>
                  <a:pt x="12192" y="0"/>
                </a:lnTo>
                <a:lnTo>
                  <a:pt x="5334" y="0"/>
                </a:lnTo>
                <a:lnTo>
                  <a:pt x="0" y="5334"/>
                </a:lnTo>
                <a:lnTo>
                  <a:pt x="0" y="18288"/>
                </a:lnTo>
                <a:lnTo>
                  <a:pt x="5334" y="23622"/>
                </a:lnTo>
                <a:lnTo>
                  <a:pt x="282702" y="23621"/>
                </a:lnTo>
                <a:lnTo>
                  <a:pt x="288036" y="18287"/>
                </a:lnTo>
                <a:close/>
              </a:path>
            </a:pathLst>
          </a:custGeom>
          <a:solidFill>
            <a:srgbClr val="A5A5A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5" name="object 65"/>
          <p:cNvSpPr txBox="1"/>
          <p:nvPr/>
        </p:nvSpPr>
        <p:spPr>
          <a:xfrm>
            <a:off x="8036306" y="5520791"/>
            <a:ext cx="666115" cy="379095"/>
          </a:xfrm>
          <a:prstGeom prst="rect">
            <a:avLst/>
          </a:prstGeom>
        </p:spPr>
        <p:txBody>
          <a:bodyPr wrap="square" lIns="0" tIns="749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90"/>
              </a:spcBef>
            </a:pP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EU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95"/>
              </a:spcBef>
            </a:pP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Br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az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i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l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w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i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th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ORVR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66" name="object 66"/>
          <p:cNvSpPr/>
          <p:nvPr/>
        </p:nvSpPr>
        <p:spPr>
          <a:xfrm>
            <a:off x="5802629" y="5830061"/>
            <a:ext cx="287655" cy="24130"/>
          </a:xfrm>
          <a:custGeom>
            <a:avLst/>
            <a:gdLst/>
            <a:ahLst/>
            <a:cxnLst/>
            <a:rect l="l" t="t" r="r" b="b"/>
            <a:pathLst>
              <a:path w="287654" h="24129">
                <a:moveTo>
                  <a:pt x="287273" y="18287"/>
                </a:moveTo>
                <a:lnTo>
                  <a:pt x="287273" y="5333"/>
                </a:lnTo>
                <a:lnTo>
                  <a:pt x="281939" y="0"/>
                </a:lnTo>
                <a:lnTo>
                  <a:pt x="11429" y="0"/>
                </a:lnTo>
                <a:lnTo>
                  <a:pt x="5333" y="0"/>
                </a:lnTo>
                <a:lnTo>
                  <a:pt x="0" y="5334"/>
                </a:lnTo>
                <a:lnTo>
                  <a:pt x="0" y="18288"/>
                </a:lnTo>
                <a:lnTo>
                  <a:pt x="5333" y="23622"/>
                </a:lnTo>
                <a:lnTo>
                  <a:pt x="281939" y="23621"/>
                </a:lnTo>
                <a:lnTo>
                  <a:pt x="287273" y="18287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7" name="object 67"/>
          <p:cNvSpPr/>
          <p:nvPr/>
        </p:nvSpPr>
        <p:spPr>
          <a:xfrm>
            <a:off x="6773418" y="5830061"/>
            <a:ext cx="287655" cy="24130"/>
          </a:xfrm>
          <a:custGeom>
            <a:avLst/>
            <a:gdLst/>
            <a:ahLst/>
            <a:cxnLst/>
            <a:rect l="l" t="t" r="r" b="b"/>
            <a:pathLst>
              <a:path w="287654" h="24129">
                <a:moveTo>
                  <a:pt x="287273" y="18287"/>
                </a:moveTo>
                <a:lnTo>
                  <a:pt x="287273" y="5333"/>
                </a:lnTo>
                <a:lnTo>
                  <a:pt x="281939" y="0"/>
                </a:lnTo>
                <a:lnTo>
                  <a:pt x="11429" y="0"/>
                </a:lnTo>
                <a:lnTo>
                  <a:pt x="5333" y="0"/>
                </a:lnTo>
                <a:lnTo>
                  <a:pt x="0" y="5334"/>
                </a:lnTo>
                <a:lnTo>
                  <a:pt x="0" y="18288"/>
                </a:lnTo>
                <a:lnTo>
                  <a:pt x="5333" y="23622"/>
                </a:lnTo>
                <a:lnTo>
                  <a:pt x="281939" y="23621"/>
                </a:lnTo>
                <a:lnTo>
                  <a:pt x="287273" y="18287"/>
                </a:lnTo>
                <a:close/>
              </a:path>
            </a:pathLst>
          </a:custGeom>
          <a:solidFill>
            <a:srgbClr val="4472C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8" name="object 68"/>
          <p:cNvSpPr/>
          <p:nvPr/>
        </p:nvSpPr>
        <p:spPr>
          <a:xfrm>
            <a:off x="7744206" y="5830061"/>
            <a:ext cx="260350" cy="24130"/>
          </a:xfrm>
          <a:custGeom>
            <a:avLst/>
            <a:gdLst/>
            <a:ahLst/>
            <a:cxnLst/>
            <a:rect l="l" t="t" r="r" b="b"/>
            <a:pathLst>
              <a:path w="260350" h="24129">
                <a:moveTo>
                  <a:pt x="94488" y="18287"/>
                </a:moveTo>
                <a:lnTo>
                  <a:pt x="94488" y="5333"/>
                </a:lnTo>
                <a:lnTo>
                  <a:pt x="89154" y="0"/>
                </a:lnTo>
                <a:lnTo>
                  <a:pt x="5334" y="0"/>
                </a:lnTo>
                <a:lnTo>
                  <a:pt x="0" y="5334"/>
                </a:lnTo>
                <a:lnTo>
                  <a:pt x="0" y="18288"/>
                </a:lnTo>
                <a:lnTo>
                  <a:pt x="5334" y="23622"/>
                </a:lnTo>
                <a:lnTo>
                  <a:pt x="89154" y="23621"/>
                </a:lnTo>
                <a:lnTo>
                  <a:pt x="94488" y="18287"/>
                </a:lnTo>
                <a:close/>
              </a:path>
              <a:path w="260350" h="24129">
                <a:moveTo>
                  <a:pt x="259842" y="18287"/>
                </a:moveTo>
                <a:lnTo>
                  <a:pt x="259842" y="5333"/>
                </a:lnTo>
                <a:lnTo>
                  <a:pt x="254508" y="0"/>
                </a:lnTo>
                <a:lnTo>
                  <a:pt x="170688" y="0"/>
                </a:lnTo>
                <a:lnTo>
                  <a:pt x="165354" y="5333"/>
                </a:lnTo>
                <a:lnTo>
                  <a:pt x="165354" y="18287"/>
                </a:lnTo>
                <a:lnTo>
                  <a:pt x="170688" y="23621"/>
                </a:lnTo>
                <a:lnTo>
                  <a:pt x="254508" y="23621"/>
                </a:lnTo>
                <a:lnTo>
                  <a:pt x="259842" y="18287"/>
                </a:lnTo>
                <a:close/>
              </a:path>
            </a:pathLst>
          </a:custGeom>
          <a:solidFill>
            <a:srgbClr val="70AD4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9" name="object 69"/>
          <p:cNvSpPr/>
          <p:nvPr/>
        </p:nvSpPr>
        <p:spPr>
          <a:xfrm>
            <a:off x="5802629" y="6006846"/>
            <a:ext cx="287655" cy="24130"/>
          </a:xfrm>
          <a:custGeom>
            <a:avLst/>
            <a:gdLst/>
            <a:ahLst/>
            <a:cxnLst/>
            <a:rect l="l" t="t" r="r" b="b"/>
            <a:pathLst>
              <a:path w="287654" h="24129">
                <a:moveTo>
                  <a:pt x="287273" y="18287"/>
                </a:moveTo>
                <a:lnTo>
                  <a:pt x="287273" y="5333"/>
                </a:lnTo>
                <a:lnTo>
                  <a:pt x="281939" y="0"/>
                </a:lnTo>
                <a:lnTo>
                  <a:pt x="11429" y="0"/>
                </a:lnTo>
                <a:lnTo>
                  <a:pt x="5333" y="0"/>
                </a:lnTo>
                <a:lnTo>
                  <a:pt x="0" y="5334"/>
                </a:lnTo>
                <a:lnTo>
                  <a:pt x="0" y="18288"/>
                </a:lnTo>
                <a:lnTo>
                  <a:pt x="5333" y="23622"/>
                </a:lnTo>
                <a:lnTo>
                  <a:pt x="281939" y="23621"/>
                </a:lnTo>
                <a:lnTo>
                  <a:pt x="287273" y="18287"/>
                </a:lnTo>
                <a:close/>
              </a:path>
            </a:pathLst>
          </a:custGeom>
          <a:solidFill>
            <a:srgbClr val="92D05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0" name="object 70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030"/>
              </a:lnSpc>
            </a:pPr>
            <a:fld id="{81D60167-4931-47E6-BA6A-407CBD079E47}" type="slidenum">
              <a:rPr dirty="0" spc="20"/>
              <a:t>21</a:t>
            </a:fld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54633" y="1559305"/>
            <a:ext cx="2228215" cy="57912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3600" spc="10"/>
              <a:t>Conclusions</a:t>
            </a:r>
            <a:endParaRPr sz="360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226695" indent="-189230">
              <a:lnSpc>
                <a:spcPts val="2750"/>
              </a:lnSpc>
              <a:spcBef>
                <a:spcPts val="110"/>
              </a:spcBef>
              <a:buFont typeface="Arial"/>
              <a:buChar char="•"/>
              <a:tabLst>
                <a:tab pos="227329" algn="l"/>
              </a:tabLst>
            </a:pPr>
            <a:r>
              <a:rPr dirty="0" spc="-10"/>
              <a:t>Refueling</a:t>
            </a:r>
            <a:r>
              <a:rPr dirty="0" spc="-15"/>
              <a:t> </a:t>
            </a:r>
            <a:r>
              <a:rPr dirty="0"/>
              <a:t>emissions </a:t>
            </a:r>
            <a:r>
              <a:rPr dirty="0" spc="-10"/>
              <a:t>are</a:t>
            </a:r>
            <a:r>
              <a:rPr dirty="0" spc="5"/>
              <a:t> </a:t>
            </a:r>
            <a:r>
              <a:rPr dirty="0" spc="-5"/>
              <a:t>significant</a:t>
            </a:r>
            <a:r>
              <a:rPr dirty="0"/>
              <a:t> </a:t>
            </a:r>
            <a:r>
              <a:rPr dirty="0" spc="-5"/>
              <a:t>sources</a:t>
            </a:r>
            <a:r>
              <a:rPr dirty="0" spc="5"/>
              <a:t> </a:t>
            </a:r>
            <a:r>
              <a:rPr dirty="0"/>
              <a:t>of </a:t>
            </a:r>
            <a:r>
              <a:rPr dirty="0" spc="-10"/>
              <a:t>VOCs</a:t>
            </a:r>
            <a:r>
              <a:rPr dirty="0" spc="5"/>
              <a:t> </a:t>
            </a:r>
            <a:r>
              <a:rPr dirty="0"/>
              <a:t>and air</a:t>
            </a:r>
            <a:r>
              <a:rPr dirty="0" spc="5"/>
              <a:t> </a:t>
            </a:r>
            <a:r>
              <a:rPr dirty="0" spc="-10"/>
              <a:t>toxics</a:t>
            </a:r>
          </a:p>
          <a:p>
            <a:pPr lvl="1" marL="603885" indent="-189230">
              <a:lnSpc>
                <a:spcPts val="2320"/>
              </a:lnSpc>
              <a:buFont typeface="Arial"/>
              <a:buChar char="•"/>
              <a:tabLst>
                <a:tab pos="604520" algn="l"/>
              </a:tabLst>
            </a:pPr>
            <a:r>
              <a:rPr dirty="0" sz="1950">
                <a:latin typeface="Calibri"/>
                <a:cs typeface="Calibri"/>
              </a:rPr>
              <a:t>Control</a:t>
            </a:r>
            <a:r>
              <a:rPr dirty="0" sz="1950" spc="-20">
                <a:latin typeface="Calibri"/>
                <a:cs typeface="Calibri"/>
              </a:rPr>
              <a:t> </a:t>
            </a:r>
            <a:r>
              <a:rPr dirty="0" sz="1950" spc="5">
                <a:latin typeface="Calibri"/>
                <a:cs typeface="Calibri"/>
              </a:rPr>
              <a:t>provides </a:t>
            </a:r>
            <a:r>
              <a:rPr dirty="0" sz="1950" spc="10">
                <a:latin typeface="Calibri"/>
                <a:cs typeface="Calibri"/>
              </a:rPr>
              <a:t>reductions</a:t>
            </a:r>
            <a:r>
              <a:rPr dirty="0" sz="1950" spc="-5">
                <a:latin typeface="Calibri"/>
                <a:cs typeface="Calibri"/>
              </a:rPr>
              <a:t> </a:t>
            </a:r>
            <a:r>
              <a:rPr dirty="0" sz="1950" spc="5">
                <a:latin typeface="Calibri"/>
                <a:cs typeface="Calibri"/>
              </a:rPr>
              <a:t>in</a:t>
            </a:r>
            <a:r>
              <a:rPr dirty="0" sz="1950">
                <a:latin typeface="Calibri"/>
                <a:cs typeface="Calibri"/>
              </a:rPr>
              <a:t> </a:t>
            </a:r>
            <a:r>
              <a:rPr dirty="0" sz="1950" spc="-5">
                <a:latin typeface="Calibri"/>
                <a:cs typeface="Calibri"/>
              </a:rPr>
              <a:t>ozone,</a:t>
            </a:r>
            <a:r>
              <a:rPr dirty="0" sz="1950" spc="5">
                <a:latin typeface="Calibri"/>
                <a:cs typeface="Calibri"/>
              </a:rPr>
              <a:t> </a:t>
            </a:r>
            <a:r>
              <a:rPr dirty="0" sz="1950" spc="10">
                <a:latin typeface="Calibri"/>
                <a:cs typeface="Calibri"/>
              </a:rPr>
              <a:t>SoA</a:t>
            </a:r>
            <a:r>
              <a:rPr dirty="0" sz="1950" spc="-10">
                <a:latin typeface="Calibri"/>
                <a:cs typeface="Calibri"/>
              </a:rPr>
              <a:t> </a:t>
            </a:r>
            <a:r>
              <a:rPr dirty="0" sz="1950" spc="10">
                <a:latin typeface="Calibri"/>
                <a:cs typeface="Calibri"/>
              </a:rPr>
              <a:t>(PM</a:t>
            </a:r>
            <a:r>
              <a:rPr dirty="0" baseline="-21367" sz="1950" spc="15">
                <a:latin typeface="Calibri"/>
                <a:cs typeface="Calibri"/>
              </a:rPr>
              <a:t>2.5</a:t>
            </a:r>
            <a:r>
              <a:rPr dirty="0" sz="1950" spc="10">
                <a:latin typeface="Calibri"/>
                <a:cs typeface="Calibri"/>
              </a:rPr>
              <a:t>),</a:t>
            </a:r>
            <a:r>
              <a:rPr dirty="0" sz="1950" spc="-5">
                <a:latin typeface="Calibri"/>
                <a:cs typeface="Calibri"/>
              </a:rPr>
              <a:t> </a:t>
            </a:r>
            <a:r>
              <a:rPr dirty="0" sz="1950" spc="10">
                <a:latin typeface="Calibri"/>
                <a:cs typeface="Calibri"/>
              </a:rPr>
              <a:t>and</a:t>
            </a:r>
            <a:r>
              <a:rPr dirty="0" sz="1950">
                <a:latin typeface="Calibri"/>
                <a:cs typeface="Calibri"/>
              </a:rPr>
              <a:t> </a:t>
            </a:r>
            <a:r>
              <a:rPr dirty="0" sz="1950" spc="5">
                <a:latin typeface="Calibri"/>
                <a:cs typeface="Calibri"/>
              </a:rPr>
              <a:t>air</a:t>
            </a:r>
            <a:r>
              <a:rPr dirty="0" sz="1950">
                <a:latin typeface="Calibri"/>
                <a:cs typeface="Calibri"/>
              </a:rPr>
              <a:t> </a:t>
            </a:r>
            <a:r>
              <a:rPr dirty="0" sz="1950" spc="-5">
                <a:latin typeface="Calibri"/>
                <a:cs typeface="Calibri"/>
              </a:rPr>
              <a:t>toxics</a:t>
            </a:r>
            <a:endParaRPr sz="1950">
              <a:latin typeface="Calibri"/>
              <a:cs typeface="Calibri"/>
            </a:endParaRPr>
          </a:p>
          <a:p>
            <a:pPr lvl="1" marL="603885" indent="-189230">
              <a:lnSpc>
                <a:spcPts val="2330"/>
              </a:lnSpc>
              <a:buFont typeface="Arial"/>
              <a:buChar char="•"/>
              <a:tabLst>
                <a:tab pos="604520" algn="l"/>
              </a:tabLst>
            </a:pPr>
            <a:r>
              <a:rPr dirty="0" sz="1950">
                <a:latin typeface="Calibri"/>
                <a:cs typeface="Calibri"/>
              </a:rPr>
              <a:t>Inventories </a:t>
            </a:r>
            <a:r>
              <a:rPr dirty="0" sz="1950" spc="10">
                <a:latin typeface="Calibri"/>
                <a:cs typeface="Calibri"/>
              </a:rPr>
              <a:t>depend</a:t>
            </a:r>
            <a:r>
              <a:rPr dirty="0" sz="1950" spc="30">
                <a:latin typeface="Calibri"/>
                <a:cs typeface="Calibri"/>
              </a:rPr>
              <a:t> </a:t>
            </a:r>
            <a:r>
              <a:rPr dirty="0" sz="1950">
                <a:latin typeface="Calibri"/>
                <a:cs typeface="Calibri"/>
              </a:rPr>
              <a:t>directly</a:t>
            </a:r>
            <a:r>
              <a:rPr dirty="0" sz="1950" spc="5">
                <a:latin typeface="Calibri"/>
                <a:cs typeface="Calibri"/>
              </a:rPr>
              <a:t> </a:t>
            </a:r>
            <a:r>
              <a:rPr dirty="0" sz="1950" spc="10">
                <a:latin typeface="Calibri"/>
                <a:cs typeface="Calibri"/>
              </a:rPr>
              <a:t>on</a:t>
            </a:r>
            <a:r>
              <a:rPr dirty="0" sz="1950">
                <a:latin typeface="Calibri"/>
                <a:cs typeface="Calibri"/>
              </a:rPr>
              <a:t> gasoline </a:t>
            </a:r>
            <a:r>
              <a:rPr dirty="0" sz="1950" spc="10">
                <a:latin typeface="Calibri"/>
                <a:cs typeface="Calibri"/>
              </a:rPr>
              <a:t>and</a:t>
            </a:r>
            <a:r>
              <a:rPr dirty="0" sz="1950">
                <a:latin typeface="Calibri"/>
                <a:cs typeface="Calibri"/>
              </a:rPr>
              <a:t> </a:t>
            </a:r>
            <a:r>
              <a:rPr dirty="0" sz="1950" spc="5">
                <a:latin typeface="Calibri"/>
                <a:cs typeface="Calibri"/>
              </a:rPr>
              <a:t>gasoline‐blend</a:t>
            </a:r>
            <a:r>
              <a:rPr dirty="0" sz="1950" spc="25">
                <a:latin typeface="Calibri"/>
                <a:cs typeface="Calibri"/>
              </a:rPr>
              <a:t> </a:t>
            </a:r>
            <a:r>
              <a:rPr dirty="0" sz="1950" spc="10">
                <a:latin typeface="Calibri"/>
                <a:cs typeface="Calibri"/>
              </a:rPr>
              <a:t>consumption</a:t>
            </a:r>
            <a:endParaRPr sz="1950">
              <a:latin typeface="Calibri"/>
              <a:cs typeface="Calibri"/>
            </a:endParaRPr>
          </a:p>
          <a:p>
            <a:pPr lvl="2" marL="981075" marR="30480" indent="-189230">
              <a:lnSpc>
                <a:spcPct val="80000"/>
              </a:lnSpc>
              <a:spcBef>
                <a:spcPts val="425"/>
              </a:spcBef>
              <a:buFont typeface="Arial"/>
              <a:buChar char="•"/>
              <a:tabLst>
                <a:tab pos="981710" algn="l"/>
              </a:tabLst>
            </a:pPr>
            <a:r>
              <a:rPr dirty="0" sz="1650" spc="-25">
                <a:latin typeface="Calibri"/>
                <a:cs typeface="Calibri"/>
              </a:rPr>
              <a:t>Trends</a:t>
            </a:r>
            <a:r>
              <a:rPr dirty="0" sz="1650" spc="10">
                <a:latin typeface="Calibri"/>
                <a:cs typeface="Calibri"/>
              </a:rPr>
              <a:t> </a:t>
            </a:r>
            <a:r>
              <a:rPr dirty="0" sz="1650" spc="-10">
                <a:latin typeface="Calibri"/>
                <a:cs typeface="Calibri"/>
              </a:rPr>
              <a:t>are</a:t>
            </a:r>
            <a:r>
              <a:rPr dirty="0" sz="1650" spc="5">
                <a:latin typeface="Calibri"/>
                <a:cs typeface="Calibri"/>
              </a:rPr>
              <a:t> </a:t>
            </a:r>
            <a:r>
              <a:rPr dirty="0" sz="1650" spc="-10">
                <a:latin typeface="Calibri"/>
                <a:cs typeface="Calibri"/>
              </a:rPr>
              <a:t>definitely</a:t>
            </a:r>
            <a:r>
              <a:rPr dirty="0" sz="1650" spc="25">
                <a:latin typeface="Calibri"/>
                <a:cs typeface="Calibri"/>
              </a:rPr>
              <a:t> </a:t>
            </a:r>
            <a:r>
              <a:rPr dirty="0" sz="1650" spc="-15">
                <a:latin typeface="Calibri"/>
                <a:cs typeface="Calibri"/>
              </a:rPr>
              <a:t>for</a:t>
            </a:r>
            <a:r>
              <a:rPr dirty="0" sz="1650" spc="5">
                <a:latin typeface="Calibri"/>
                <a:cs typeface="Calibri"/>
              </a:rPr>
              <a:t> </a:t>
            </a:r>
            <a:r>
              <a:rPr dirty="0" sz="1650" spc="-10">
                <a:latin typeface="Calibri"/>
                <a:cs typeface="Calibri"/>
              </a:rPr>
              <a:t>reduced</a:t>
            </a:r>
            <a:r>
              <a:rPr dirty="0" sz="1650" spc="25">
                <a:latin typeface="Calibri"/>
                <a:cs typeface="Calibri"/>
              </a:rPr>
              <a:t> </a:t>
            </a:r>
            <a:r>
              <a:rPr dirty="0" sz="1650" spc="-5">
                <a:latin typeface="Calibri"/>
                <a:cs typeface="Calibri"/>
              </a:rPr>
              <a:t>use</a:t>
            </a:r>
            <a:r>
              <a:rPr dirty="0" sz="1650">
                <a:latin typeface="Calibri"/>
                <a:cs typeface="Calibri"/>
              </a:rPr>
              <a:t> </a:t>
            </a:r>
            <a:r>
              <a:rPr dirty="0" sz="1650" spc="-5">
                <a:latin typeface="Calibri"/>
                <a:cs typeface="Calibri"/>
              </a:rPr>
              <a:t>of</a:t>
            </a:r>
            <a:r>
              <a:rPr dirty="0" sz="1650">
                <a:latin typeface="Calibri"/>
                <a:cs typeface="Calibri"/>
              </a:rPr>
              <a:t> </a:t>
            </a:r>
            <a:r>
              <a:rPr dirty="0" sz="1650" spc="-10">
                <a:latin typeface="Calibri"/>
                <a:cs typeface="Calibri"/>
              </a:rPr>
              <a:t>volatile</a:t>
            </a:r>
            <a:r>
              <a:rPr dirty="0" sz="1650" spc="20">
                <a:latin typeface="Calibri"/>
                <a:cs typeface="Calibri"/>
              </a:rPr>
              <a:t> </a:t>
            </a:r>
            <a:r>
              <a:rPr dirty="0" sz="1650" spc="-5">
                <a:latin typeface="Calibri"/>
                <a:cs typeface="Calibri"/>
              </a:rPr>
              <a:t>fuels</a:t>
            </a:r>
            <a:r>
              <a:rPr dirty="0" sz="1650" spc="10">
                <a:latin typeface="Calibri"/>
                <a:cs typeface="Calibri"/>
              </a:rPr>
              <a:t> </a:t>
            </a:r>
            <a:r>
              <a:rPr dirty="0" sz="1650" spc="-5">
                <a:latin typeface="Calibri"/>
                <a:cs typeface="Calibri"/>
              </a:rPr>
              <a:t>based</a:t>
            </a:r>
            <a:r>
              <a:rPr dirty="0" sz="1650" spc="15">
                <a:latin typeface="Calibri"/>
                <a:cs typeface="Calibri"/>
              </a:rPr>
              <a:t> </a:t>
            </a:r>
            <a:r>
              <a:rPr dirty="0" sz="1650" spc="5">
                <a:latin typeface="Calibri"/>
                <a:cs typeface="Calibri"/>
              </a:rPr>
              <a:t>on</a:t>
            </a:r>
            <a:r>
              <a:rPr dirty="0" sz="1650">
                <a:latin typeface="Calibri"/>
                <a:cs typeface="Calibri"/>
              </a:rPr>
              <a:t> </a:t>
            </a:r>
            <a:r>
              <a:rPr dirty="0" sz="1650" spc="-10">
                <a:latin typeface="Calibri"/>
                <a:cs typeface="Calibri"/>
              </a:rPr>
              <a:t>improved</a:t>
            </a:r>
            <a:r>
              <a:rPr dirty="0" sz="1650">
                <a:latin typeface="Calibri"/>
                <a:cs typeface="Calibri"/>
              </a:rPr>
              <a:t> </a:t>
            </a:r>
            <a:r>
              <a:rPr dirty="0" sz="1650" spc="-5">
                <a:latin typeface="Calibri"/>
                <a:cs typeface="Calibri"/>
              </a:rPr>
              <a:t>fuel</a:t>
            </a:r>
            <a:r>
              <a:rPr dirty="0" sz="1650" spc="10">
                <a:latin typeface="Calibri"/>
                <a:cs typeface="Calibri"/>
              </a:rPr>
              <a:t> </a:t>
            </a:r>
            <a:r>
              <a:rPr dirty="0" sz="1650" spc="-10">
                <a:latin typeface="Calibri"/>
                <a:cs typeface="Calibri"/>
              </a:rPr>
              <a:t>economy </a:t>
            </a:r>
            <a:r>
              <a:rPr dirty="0" sz="1650" spc="-360">
                <a:latin typeface="Calibri"/>
                <a:cs typeface="Calibri"/>
              </a:rPr>
              <a:t> </a:t>
            </a:r>
            <a:r>
              <a:rPr dirty="0" sz="1650" spc="-10">
                <a:latin typeface="Calibri"/>
                <a:cs typeface="Calibri"/>
              </a:rPr>
              <a:t>requirements</a:t>
            </a:r>
            <a:r>
              <a:rPr dirty="0" sz="1650" spc="20">
                <a:latin typeface="Calibri"/>
                <a:cs typeface="Calibri"/>
              </a:rPr>
              <a:t> </a:t>
            </a:r>
            <a:r>
              <a:rPr dirty="0" sz="1650" spc="-5">
                <a:latin typeface="Calibri"/>
                <a:cs typeface="Calibri"/>
              </a:rPr>
              <a:t>and </a:t>
            </a:r>
            <a:r>
              <a:rPr dirty="0" sz="1650" spc="-10">
                <a:latin typeface="Calibri"/>
                <a:cs typeface="Calibri"/>
              </a:rPr>
              <a:t>powertrain</a:t>
            </a:r>
            <a:r>
              <a:rPr dirty="0" sz="1650" spc="-5">
                <a:latin typeface="Calibri"/>
                <a:cs typeface="Calibri"/>
              </a:rPr>
              <a:t> </a:t>
            </a:r>
            <a:r>
              <a:rPr dirty="0" sz="1650">
                <a:latin typeface="Calibri"/>
                <a:cs typeface="Calibri"/>
              </a:rPr>
              <a:t>electrification</a:t>
            </a:r>
            <a:endParaRPr sz="1650">
              <a:latin typeface="Calibri"/>
              <a:cs typeface="Calibri"/>
            </a:endParaRPr>
          </a:p>
          <a:p>
            <a:pPr marL="226695" indent="-189230">
              <a:lnSpc>
                <a:spcPct val="100000"/>
              </a:lnSpc>
              <a:spcBef>
                <a:spcPts val="254"/>
              </a:spcBef>
              <a:buFont typeface="Arial"/>
              <a:buChar char="•"/>
              <a:tabLst>
                <a:tab pos="227329" algn="l"/>
              </a:tabLst>
            </a:pPr>
            <a:r>
              <a:rPr dirty="0" spc="-10"/>
              <a:t>There are</a:t>
            </a:r>
            <a:r>
              <a:rPr dirty="0"/>
              <a:t> </a:t>
            </a:r>
            <a:r>
              <a:rPr dirty="0" spc="-5"/>
              <a:t>well</a:t>
            </a:r>
            <a:r>
              <a:rPr dirty="0" spc="-10"/>
              <a:t> </a:t>
            </a:r>
            <a:r>
              <a:rPr dirty="0" spc="-5"/>
              <a:t>established</a:t>
            </a:r>
            <a:r>
              <a:rPr dirty="0"/>
              <a:t> </a:t>
            </a:r>
            <a:r>
              <a:rPr dirty="0" spc="-15"/>
              <a:t>control</a:t>
            </a:r>
            <a:r>
              <a:rPr dirty="0" spc="5"/>
              <a:t> </a:t>
            </a:r>
            <a:r>
              <a:rPr dirty="0"/>
              <a:t>techniques </a:t>
            </a:r>
            <a:r>
              <a:rPr dirty="0" spc="-5"/>
              <a:t>available.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131824" y="4281170"/>
            <a:ext cx="3176270" cy="62103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201295" indent="-189230">
              <a:lnSpc>
                <a:spcPts val="2325"/>
              </a:lnSpc>
              <a:spcBef>
                <a:spcPts val="130"/>
              </a:spcBef>
              <a:buFont typeface="Arial"/>
              <a:buChar char="•"/>
              <a:tabLst>
                <a:tab pos="201930" algn="l"/>
              </a:tabLst>
            </a:pPr>
            <a:r>
              <a:rPr dirty="0" sz="1950" spc="-10">
                <a:latin typeface="Calibri"/>
                <a:cs typeface="Calibri"/>
              </a:rPr>
              <a:t>Vehicle</a:t>
            </a:r>
            <a:r>
              <a:rPr dirty="0" sz="1950" spc="-5">
                <a:latin typeface="Calibri"/>
                <a:cs typeface="Calibri"/>
              </a:rPr>
              <a:t> </a:t>
            </a:r>
            <a:r>
              <a:rPr dirty="0" sz="1950">
                <a:latin typeface="Calibri"/>
                <a:cs typeface="Calibri"/>
              </a:rPr>
              <a:t>control:</a:t>
            </a:r>
            <a:r>
              <a:rPr dirty="0" sz="1950" spc="-30">
                <a:latin typeface="Calibri"/>
                <a:cs typeface="Calibri"/>
              </a:rPr>
              <a:t> </a:t>
            </a:r>
            <a:r>
              <a:rPr dirty="0" sz="1950" spc="15">
                <a:latin typeface="Calibri"/>
                <a:cs typeface="Calibri"/>
              </a:rPr>
              <a:t>98%</a:t>
            </a:r>
            <a:r>
              <a:rPr dirty="0" sz="1950" spc="-15">
                <a:latin typeface="Calibri"/>
                <a:cs typeface="Calibri"/>
              </a:rPr>
              <a:t> </a:t>
            </a:r>
            <a:r>
              <a:rPr dirty="0" sz="1950">
                <a:latin typeface="Calibri"/>
                <a:cs typeface="Calibri"/>
              </a:rPr>
              <a:t>efficient</a:t>
            </a:r>
            <a:endParaRPr sz="1950">
              <a:latin typeface="Calibri"/>
              <a:cs typeface="Calibri"/>
            </a:endParaRPr>
          </a:p>
          <a:p>
            <a:pPr marL="201295" indent="-189230">
              <a:lnSpc>
                <a:spcPts val="2325"/>
              </a:lnSpc>
              <a:buFont typeface="Arial"/>
              <a:buChar char="•"/>
              <a:tabLst>
                <a:tab pos="201930" algn="l"/>
              </a:tabLst>
            </a:pPr>
            <a:r>
              <a:rPr dirty="0" sz="1950">
                <a:latin typeface="Calibri"/>
                <a:cs typeface="Calibri"/>
              </a:rPr>
              <a:t>Stage</a:t>
            </a:r>
            <a:r>
              <a:rPr dirty="0" sz="1950" spc="-25">
                <a:latin typeface="Calibri"/>
                <a:cs typeface="Calibri"/>
              </a:rPr>
              <a:t> </a:t>
            </a:r>
            <a:r>
              <a:rPr dirty="0" sz="1950">
                <a:latin typeface="Calibri"/>
                <a:cs typeface="Calibri"/>
              </a:rPr>
              <a:t>II:</a:t>
            </a:r>
            <a:r>
              <a:rPr dirty="0" sz="1950" spc="-25">
                <a:latin typeface="Calibri"/>
                <a:cs typeface="Calibri"/>
              </a:rPr>
              <a:t> </a:t>
            </a:r>
            <a:r>
              <a:rPr dirty="0" sz="1950" spc="5">
                <a:latin typeface="Calibri"/>
                <a:cs typeface="Calibri"/>
              </a:rPr>
              <a:t>70‐75%</a:t>
            </a:r>
            <a:endParaRPr sz="195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54633" y="4868681"/>
            <a:ext cx="8402320" cy="1235075"/>
          </a:xfrm>
          <a:prstGeom prst="rect">
            <a:avLst/>
          </a:prstGeom>
        </p:spPr>
        <p:txBody>
          <a:bodyPr wrap="square" lIns="0" tIns="71120" rIns="0" bIns="0" rtlCol="0" vert="horz">
            <a:spAutoFit/>
          </a:bodyPr>
          <a:lstStyle/>
          <a:p>
            <a:pPr marL="578485" marR="257810" indent="-189230">
              <a:lnSpc>
                <a:spcPts val="1900"/>
              </a:lnSpc>
              <a:spcBef>
                <a:spcPts val="560"/>
              </a:spcBef>
              <a:buFont typeface="Arial"/>
              <a:buChar char="•"/>
              <a:tabLst>
                <a:tab pos="579120" algn="l"/>
              </a:tabLst>
            </a:pPr>
            <a:r>
              <a:rPr dirty="0" sz="1950" spc="5">
                <a:latin typeface="Calibri"/>
                <a:cs typeface="Calibri"/>
              </a:rPr>
              <a:t>Fuel quality: </a:t>
            </a:r>
            <a:r>
              <a:rPr dirty="0" sz="1950">
                <a:latin typeface="Calibri"/>
                <a:cs typeface="Calibri"/>
              </a:rPr>
              <a:t>RVP </a:t>
            </a:r>
            <a:r>
              <a:rPr dirty="0" sz="1950" spc="5">
                <a:latin typeface="Calibri"/>
                <a:cs typeface="Calibri"/>
              </a:rPr>
              <a:t>limits, benzene limits </a:t>
            </a:r>
            <a:r>
              <a:rPr dirty="0" sz="1950" spc="10">
                <a:latin typeface="Calibri"/>
                <a:cs typeface="Calibri"/>
              </a:rPr>
              <a:t>and use of </a:t>
            </a:r>
            <a:r>
              <a:rPr dirty="0" sz="1950" spc="-5">
                <a:latin typeface="Calibri"/>
                <a:cs typeface="Calibri"/>
              </a:rPr>
              <a:t>oxygenate </a:t>
            </a:r>
            <a:r>
              <a:rPr dirty="0" sz="1950" spc="30">
                <a:latin typeface="Calibri"/>
                <a:cs typeface="Calibri"/>
              </a:rPr>
              <a:t>and </a:t>
            </a:r>
            <a:r>
              <a:rPr dirty="0" sz="1950">
                <a:latin typeface="Calibri"/>
                <a:cs typeface="Calibri"/>
              </a:rPr>
              <a:t>gasoline‐ </a:t>
            </a:r>
            <a:r>
              <a:rPr dirty="0" sz="1950" spc="-430">
                <a:latin typeface="Calibri"/>
                <a:cs typeface="Calibri"/>
              </a:rPr>
              <a:t> </a:t>
            </a:r>
            <a:r>
              <a:rPr dirty="0" sz="1950" spc="-5">
                <a:latin typeface="Calibri"/>
                <a:cs typeface="Calibri"/>
              </a:rPr>
              <a:t>oxygenate</a:t>
            </a:r>
            <a:r>
              <a:rPr dirty="0" sz="1950">
                <a:latin typeface="Calibri"/>
                <a:cs typeface="Calibri"/>
              </a:rPr>
              <a:t> </a:t>
            </a:r>
            <a:r>
              <a:rPr dirty="0" sz="1950" spc="5">
                <a:latin typeface="Calibri"/>
                <a:cs typeface="Calibri"/>
              </a:rPr>
              <a:t>blends</a:t>
            </a:r>
            <a:endParaRPr sz="1950">
              <a:latin typeface="Calibri"/>
              <a:cs typeface="Calibri"/>
            </a:endParaRPr>
          </a:p>
          <a:p>
            <a:pPr marL="201295" marR="5080" indent="-189230">
              <a:lnSpc>
                <a:spcPts val="2210"/>
              </a:lnSpc>
              <a:spcBef>
                <a:spcPts val="815"/>
              </a:spcBef>
              <a:buFont typeface="Arial"/>
              <a:buChar char="•"/>
              <a:tabLst>
                <a:tab pos="268605" algn="l"/>
                <a:tab pos="269240" algn="l"/>
              </a:tabLst>
            </a:pPr>
            <a:r>
              <a:rPr dirty="0"/>
              <a:t>	</a:t>
            </a:r>
            <a:r>
              <a:rPr dirty="0" sz="2300">
                <a:latin typeface="Calibri"/>
                <a:cs typeface="Calibri"/>
              </a:rPr>
              <a:t>Analysis</a:t>
            </a:r>
            <a:r>
              <a:rPr dirty="0" sz="2300" spc="-10">
                <a:latin typeface="Calibri"/>
                <a:cs typeface="Calibri"/>
              </a:rPr>
              <a:t> indicates</a:t>
            </a:r>
            <a:r>
              <a:rPr dirty="0" sz="2300">
                <a:latin typeface="Calibri"/>
                <a:cs typeface="Calibri"/>
              </a:rPr>
              <a:t> </a:t>
            </a:r>
            <a:r>
              <a:rPr dirty="0" sz="2300" spc="-5">
                <a:latin typeface="Calibri"/>
                <a:cs typeface="Calibri"/>
              </a:rPr>
              <a:t>significant </a:t>
            </a:r>
            <a:r>
              <a:rPr dirty="0" sz="2300" spc="-10">
                <a:latin typeface="Calibri"/>
                <a:cs typeface="Calibri"/>
              </a:rPr>
              <a:t>inventory</a:t>
            </a:r>
            <a:r>
              <a:rPr dirty="0" sz="2300">
                <a:latin typeface="Calibri"/>
                <a:cs typeface="Calibri"/>
              </a:rPr>
              <a:t> </a:t>
            </a:r>
            <a:r>
              <a:rPr dirty="0" sz="2300" spc="-5">
                <a:latin typeface="Calibri"/>
                <a:cs typeface="Calibri"/>
              </a:rPr>
              <a:t>implications </a:t>
            </a:r>
            <a:r>
              <a:rPr dirty="0" sz="2300" spc="-15">
                <a:latin typeface="Calibri"/>
                <a:cs typeface="Calibri"/>
              </a:rPr>
              <a:t>for</a:t>
            </a:r>
            <a:r>
              <a:rPr dirty="0" sz="2300" spc="-5">
                <a:latin typeface="Calibri"/>
                <a:cs typeface="Calibri"/>
              </a:rPr>
              <a:t> Brazil </a:t>
            </a:r>
            <a:r>
              <a:rPr dirty="0" sz="2300">
                <a:latin typeface="Calibri"/>
                <a:cs typeface="Calibri"/>
              </a:rPr>
              <a:t>and </a:t>
            </a:r>
            <a:r>
              <a:rPr dirty="0" sz="2300" spc="5">
                <a:latin typeface="Calibri"/>
                <a:cs typeface="Calibri"/>
              </a:rPr>
              <a:t> </a:t>
            </a:r>
            <a:r>
              <a:rPr dirty="0" sz="2300">
                <a:latin typeface="Calibri"/>
                <a:cs typeface="Calibri"/>
              </a:rPr>
              <a:t>India which</a:t>
            </a:r>
            <a:r>
              <a:rPr dirty="0" sz="2300" spc="15">
                <a:latin typeface="Calibri"/>
                <a:cs typeface="Calibri"/>
              </a:rPr>
              <a:t> </a:t>
            </a:r>
            <a:r>
              <a:rPr dirty="0" sz="2300" spc="-15">
                <a:latin typeface="Calibri"/>
                <a:cs typeface="Calibri"/>
              </a:rPr>
              <a:t>have</a:t>
            </a:r>
            <a:r>
              <a:rPr dirty="0" sz="2300" spc="5">
                <a:latin typeface="Calibri"/>
                <a:cs typeface="Calibri"/>
              </a:rPr>
              <a:t> </a:t>
            </a:r>
            <a:r>
              <a:rPr dirty="0" sz="2300">
                <a:latin typeface="Calibri"/>
                <a:cs typeface="Calibri"/>
              </a:rPr>
              <a:t>no </a:t>
            </a:r>
            <a:r>
              <a:rPr dirty="0" sz="2300" spc="-10">
                <a:latin typeface="Calibri"/>
                <a:cs typeface="Calibri"/>
              </a:rPr>
              <a:t>controls</a:t>
            </a:r>
            <a:r>
              <a:rPr dirty="0" sz="2300" spc="-5">
                <a:latin typeface="Calibri"/>
                <a:cs typeface="Calibri"/>
              </a:rPr>
              <a:t> </a:t>
            </a:r>
            <a:r>
              <a:rPr dirty="0" sz="2300">
                <a:latin typeface="Calibri"/>
                <a:cs typeface="Calibri"/>
              </a:rPr>
              <a:t>and</a:t>
            </a:r>
            <a:r>
              <a:rPr dirty="0" sz="2300" spc="20">
                <a:latin typeface="Calibri"/>
                <a:cs typeface="Calibri"/>
              </a:rPr>
              <a:t> </a:t>
            </a:r>
            <a:r>
              <a:rPr dirty="0" sz="2300" spc="-10">
                <a:latin typeface="Calibri"/>
                <a:cs typeface="Calibri"/>
              </a:rPr>
              <a:t>project</a:t>
            </a:r>
            <a:r>
              <a:rPr dirty="0" sz="2300" spc="-5">
                <a:latin typeface="Calibri"/>
                <a:cs typeface="Calibri"/>
              </a:rPr>
              <a:t> </a:t>
            </a:r>
            <a:r>
              <a:rPr dirty="0" sz="2300">
                <a:latin typeface="Calibri"/>
                <a:cs typeface="Calibri"/>
              </a:rPr>
              <a:t>fuel </a:t>
            </a:r>
            <a:r>
              <a:rPr dirty="0" sz="2300" spc="-10">
                <a:latin typeface="Calibri"/>
                <a:cs typeface="Calibri"/>
              </a:rPr>
              <a:t>large</a:t>
            </a:r>
            <a:r>
              <a:rPr dirty="0" sz="2300" spc="5">
                <a:latin typeface="Calibri"/>
                <a:cs typeface="Calibri"/>
              </a:rPr>
              <a:t> </a:t>
            </a:r>
            <a:r>
              <a:rPr dirty="0" sz="2300">
                <a:latin typeface="Calibri"/>
                <a:cs typeface="Calibri"/>
              </a:rPr>
              <a:t>demand</a:t>
            </a:r>
            <a:r>
              <a:rPr dirty="0" sz="2300" spc="15">
                <a:latin typeface="Calibri"/>
                <a:cs typeface="Calibri"/>
              </a:rPr>
              <a:t> </a:t>
            </a:r>
            <a:r>
              <a:rPr dirty="0" sz="2300">
                <a:latin typeface="Calibri"/>
                <a:cs typeface="Calibri"/>
              </a:rPr>
              <a:t>increase.</a:t>
            </a:r>
            <a:endParaRPr sz="23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4440935" y="4315205"/>
            <a:ext cx="54610" cy="600075"/>
          </a:xfrm>
          <a:custGeom>
            <a:avLst/>
            <a:gdLst/>
            <a:ahLst/>
            <a:cxnLst/>
            <a:rect l="l" t="t" r="r" b="b"/>
            <a:pathLst>
              <a:path w="54610" h="600075">
                <a:moveTo>
                  <a:pt x="54101" y="31242"/>
                </a:moveTo>
                <a:lnTo>
                  <a:pt x="53339" y="0"/>
                </a:lnTo>
                <a:lnTo>
                  <a:pt x="45719" y="0"/>
                </a:lnTo>
                <a:lnTo>
                  <a:pt x="5333" y="6858"/>
                </a:lnTo>
                <a:lnTo>
                  <a:pt x="0" y="14478"/>
                </a:lnTo>
                <a:lnTo>
                  <a:pt x="0" y="585216"/>
                </a:lnTo>
                <a:lnTo>
                  <a:pt x="5333" y="593598"/>
                </a:lnTo>
                <a:lnTo>
                  <a:pt x="10667" y="596646"/>
                </a:lnTo>
                <a:lnTo>
                  <a:pt x="13715" y="597408"/>
                </a:lnTo>
                <a:lnTo>
                  <a:pt x="16001" y="598170"/>
                </a:lnTo>
                <a:lnTo>
                  <a:pt x="18287" y="598170"/>
                </a:lnTo>
                <a:lnTo>
                  <a:pt x="20573" y="598932"/>
                </a:lnTo>
                <a:lnTo>
                  <a:pt x="21335" y="598932"/>
                </a:lnTo>
                <a:lnTo>
                  <a:pt x="21335" y="33528"/>
                </a:lnTo>
                <a:lnTo>
                  <a:pt x="22097" y="32766"/>
                </a:lnTo>
                <a:lnTo>
                  <a:pt x="22478" y="32766"/>
                </a:lnTo>
                <a:lnTo>
                  <a:pt x="23621" y="32004"/>
                </a:lnTo>
                <a:lnTo>
                  <a:pt x="23621" y="32766"/>
                </a:lnTo>
                <a:lnTo>
                  <a:pt x="29717" y="25908"/>
                </a:lnTo>
                <a:lnTo>
                  <a:pt x="29717" y="26670"/>
                </a:lnTo>
                <a:lnTo>
                  <a:pt x="32003" y="19050"/>
                </a:lnTo>
                <a:lnTo>
                  <a:pt x="32003" y="32004"/>
                </a:lnTo>
                <a:lnTo>
                  <a:pt x="33527" y="32004"/>
                </a:lnTo>
                <a:lnTo>
                  <a:pt x="39623" y="31242"/>
                </a:lnTo>
                <a:lnTo>
                  <a:pt x="54101" y="31242"/>
                </a:lnTo>
                <a:close/>
              </a:path>
              <a:path w="54610" h="600075">
                <a:moveTo>
                  <a:pt x="22478" y="32766"/>
                </a:moveTo>
                <a:lnTo>
                  <a:pt x="22097" y="32766"/>
                </a:lnTo>
                <a:lnTo>
                  <a:pt x="21335" y="33528"/>
                </a:lnTo>
                <a:lnTo>
                  <a:pt x="22478" y="32766"/>
                </a:lnTo>
                <a:close/>
              </a:path>
              <a:path w="54610" h="600075">
                <a:moveTo>
                  <a:pt x="22859" y="32766"/>
                </a:moveTo>
                <a:lnTo>
                  <a:pt x="22478" y="32766"/>
                </a:lnTo>
                <a:lnTo>
                  <a:pt x="21335" y="33528"/>
                </a:lnTo>
                <a:lnTo>
                  <a:pt x="22859" y="32766"/>
                </a:lnTo>
                <a:close/>
              </a:path>
              <a:path w="54610" h="600075">
                <a:moveTo>
                  <a:pt x="25145" y="567690"/>
                </a:moveTo>
                <a:lnTo>
                  <a:pt x="25145" y="32766"/>
                </a:lnTo>
                <a:lnTo>
                  <a:pt x="22859" y="32766"/>
                </a:lnTo>
                <a:lnTo>
                  <a:pt x="21335" y="33528"/>
                </a:lnTo>
                <a:lnTo>
                  <a:pt x="21335" y="566928"/>
                </a:lnTo>
                <a:lnTo>
                  <a:pt x="23621" y="566928"/>
                </a:lnTo>
                <a:lnTo>
                  <a:pt x="23621" y="567309"/>
                </a:lnTo>
                <a:lnTo>
                  <a:pt x="24383" y="567690"/>
                </a:lnTo>
                <a:lnTo>
                  <a:pt x="25145" y="567690"/>
                </a:lnTo>
                <a:close/>
              </a:path>
              <a:path w="54610" h="600075">
                <a:moveTo>
                  <a:pt x="22859" y="567690"/>
                </a:moveTo>
                <a:lnTo>
                  <a:pt x="22097" y="566928"/>
                </a:lnTo>
                <a:lnTo>
                  <a:pt x="21335" y="566928"/>
                </a:lnTo>
                <a:lnTo>
                  <a:pt x="22859" y="567690"/>
                </a:lnTo>
                <a:close/>
              </a:path>
              <a:path w="54610" h="600075">
                <a:moveTo>
                  <a:pt x="22859" y="598932"/>
                </a:moveTo>
                <a:lnTo>
                  <a:pt x="22859" y="567690"/>
                </a:lnTo>
                <a:lnTo>
                  <a:pt x="21335" y="566928"/>
                </a:lnTo>
                <a:lnTo>
                  <a:pt x="21335" y="598932"/>
                </a:lnTo>
                <a:lnTo>
                  <a:pt x="22859" y="598932"/>
                </a:lnTo>
                <a:close/>
              </a:path>
              <a:path w="54610" h="600075">
                <a:moveTo>
                  <a:pt x="54101" y="568452"/>
                </a:moveTo>
                <a:lnTo>
                  <a:pt x="33527" y="568452"/>
                </a:lnTo>
                <a:lnTo>
                  <a:pt x="28955" y="567798"/>
                </a:lnTo>
                <a:lnTo>
                  <a:pt x="24383" y="567690"/>
                </a:lnTo>
                <a:lnTo>
                  <a:pt x="22859" y="566928"/>
                </a:lnTo>
                <a:lnTo>
                  <a:pt x="22097" y="566928"/>
                </a:lnTo>
                <a:lnTo>
                  <a:pt x="23621" y="567690"/>
                </a:lnTo>
                <a:lnTo>
                  <a:pt x="29717" y="573786"/>
                </a:lnTo>
                <a:lnTo>
                  <a:pt x="32003" y="581406"/>
                </a:lnTo>
                <a:lnTo>
                  <a:pt x="32003" y="599694"/>
                </a:lnTo>
                <a:lnTo>
                  <a:pt x="53339" y="599694"/>
                </a:lnTo>
                <a:lnTo>
                  <a:pt x="54101" y="568452"/>
                </a:lnTo>
                <a:close/>
              </a:path>
              <a:path w="54610" h="600075">
                <a:moveTo>
                  <a:pt x="32003" y="599694"/>
                </a:moveTo>
                <a:lnTo>
                  <a:pt x="32003" y="581406"/>
                </a:lnTo>
                <a:lnTo>
                  <a:pt x="29717" y="573786"/>
                </a:lnTo>
                <a:lnTo>
                  <a:pt x="23621" y="567690"/>
                </a:lnTo>
                <a:lnTo>
                  <a:pt x="22097" y="566928"/>
                </a:lnTo>
                <a:lnTo>
                  <a:pt x="22859" y="567690"/>
                </a:lnTo>
                <a:lnTo>
                  <a:pt x="22859" y="598932"/>
                </a:lnTo>
                <a:lnTo>
                  <a:pt x="25907" y="598932"/>
                </a:lnTo>
                <a:lnTo>
                  <a:pt x="32003" y="599694"/>
                </a:lnTo>
                <a:close/>
              </a:path>
              <a:path w="54610" h="600075">
                <a:moveTo>
                  <a:pt x="23621" y="32766"/>
                </a:moveTo>
                <a:lnTo>
                  <a:pt x="23621" y="32004"/>
                </a:lnTo>
                <a:lnTo>
                  <a:pt x="22478" y="32766"/>
                </a:lnTo>
                <a:lnTo>
                  <a:pt x="23621" y="32766"/>
                </a:lnTo>
                <a:close/>
              </a:path>
              <a:path w="54610" h="600075">
                <a:moveTo>
                  <a:pt x="23621" y="567309"/>
                </a:moveTo>
                <a:lnTo>
                  <a:pt x="23621" y="566928"/>
                </a:lnTo>
                <a:lnTo>
                  <a:pt x="22859" y="566928"/>
                </a:lnTo>
                <a:lnTo>
                  <a:pt x="23621" y="567309"/>
                </a:lnTo>
                <a:close/>
              </a:path>
              <a:path w="54610" h="600075">
                <a:moveTo>
                  <a:pt x="32003" y="32004"/>
                </a:moveTo>
                <a:lnTo>
                  <a:pt x="32003" y="19050"/>
                </a:lnTo>
                <a:lnTo>
                  <a:pt x="29717" y="26670"/>
                </a:lnTo>
                <a:lnTo>
                  <a:pt x="29717" y="25908"/>
                </a:lnTo>
                <a:lnTo>
                  <a:pt x="23621" y="32766"/>
                </a:lnTo>
                <a:lnTo>
                  <a:pt x="28193" y="32004"/>
                </a:lnTo>
                <a:lnTo>
                  <a:pt x="32003" y="32004"/>
                </a:lnTo>
                <a:close/>
              </a:path>
              <a:path w="54610" h="600075">
                <a:moveTo>
                  <a:pt x="32003" y="568234"/>
                </a:moveTo>
                <a:lnTo>
                  <a:pt x="32003" y="32004"/>
                </a:lnTo>
                <a:lnTo>
                  <a:pt x="28193" y="32004"/>
                </a:lnTo>
                <a:lnTo>
                  <a:pt x="23621" y="32766"/>
                </a:lnTo>
                <a:lnTo>
                  <a:pt x="25145" y="32766"/>
                </a:lnTo>
                <a:lnTo>
                  <a:pt x="25145" y="567690"/>
                </a:lnTo>
                <a:lnTo>
                  <a:pt x="28955" y="567798"/>
                </a:lnTo>
                <a:lnTo>
                  <a:pt x="32003" y="568234"/>
                </a:lnTo>
                <a:close/>
              </a:path>
              <a:path w="54610" h="600075">
                <a:moveTo>
                  <a:pt x="28955" y="567798"/>
                </a:moveTo>
                <a:lnTo>
                  <a:pt x="28193" y="567690"/>
                </a:lnTo>
                <a:lnTo>
                  <a:pt x="28955" y="567798"/>
                </a:lnTo>
                <a:close/>
              </a:path>
            </a:pathLst>
          </a:custGeom>
          <a:solidFill>
            <a:srgbClr val="5B9BD5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7" name="object 7"/>
          <p:cNvGrpSpPr/>
          <p:nvPr/>
        </p:nvGrpSpPr>
        <p:grpSpPr>
          <a:xfrm>
            <a:off x="4544567" y="4325873"/>
            <a:ext cx="2912110" cy="544195"/>
            <a:chOff x="4544567" y="4325873"/>
            <a:chExt cx="2912110" cy="544195"/>
          </a:xfrm>
        </p:grpSpPr>
        <p:sp>
          <p:nvSpPr>
            <p:cNvPr id="8" name="object 8"/>
            <p:cNvSpPr/>
            <p:nvPr/>
          </p:nvSpPr>
          <p:spPr>
            <a:xfrm>
              <a:off x="4549901" y="4331207"/>
              <a:ext cx="2901950" cy="533400"/>
            </a:xfrm>
            <a:custGeom>
              <a:avLst/>
              <a:gdLst/>
              <a:ahLst/>
              <a:cxnLst/>
              <a:rect l="l" t="t" r="r" b="b"/>
              <a:pathLst>
                <a:path w="2901950" h="533400">
                  <a:moveTo>
                    <a:pt x="2901696" y="533400"/>
                  </a:moveTo>
                  <a:lnTo>
                    <a:pt x="2901696" y="0"/>
                  </a:lnTo>
                  <a:lnTo>
                    <a:pt x="0" y="0"/>
                  </a:lnTo>
                  <a:lnTo>
                    <a:pt x="0" y="533400"/>
                  </a:lnTo>
                  <a:lnTo>
                    <a:pt x="2901696" y="533400"/>
                  </a:lnTo>
                  <a:close/>
                </a:path>
              </a:pathLst>
            </a:custGeom>
            <a:solidFill>
              <a:srgbClr val="DEEBF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4544567" y="4325873"/>
              <a:ext cx="2912110" cy="544195"/>
            </a:xfrm>
            <a:custGeom>
              <a:avLst/>
              <a:gdLst/>
              <a:ahLst/>
              <a:cxnLst/>
              <a:rect l="l" t="t" r="r" b="b"/>
              <a:pathLst>
                <a:path w="2912109" h="544195">
                  <a:moveTo>
                    <a:pt x="2911601" y="544067"/>
                  </a:moveTo>
                  <a:lnTo>
                    <a:pt x="2911601" y="0"/>
                  </a:lnTo>
                  <a:lnTo>
                    <a:pt x="0" y="0"/>
                  </a:lnTo>
                  <a:lnTo>
                    <a:pt x="0" y="544068"/>
                  </a:lnTo>
                  <a:lnTo>
                    <a:pt x="5334" y="544068"/>
                  </a:lnTo>
                  <a:lnTo>
                    <a:pt x="5334" y="9906"/>
                  </a:lnTo>
                  <a:lnTo>
                    <a:pt x="10667" y="5334"/>
                  </a:lnTo>
                  <a:lnTo>
                    <a:pt x="10667" y="9906"/>
                  </a:lnTo>
                  <a:lnTo>
                    <a:pt x="2901696" y="9905"/>
                  </a:lnTo>
                  <a:lnTo>
                    <a:pt x="2901696" y="5334"/>
                  </a:lnTo>
                  <a:lnTo>
                    <a:pt x="2907030" y="9905"/>
                  </a:lnTo>
                  <a:lnTo>
                    <a:pt x="2907030" y="544067"/>
                  </a:lnTo>
                  <a:lnTo>
                    <a:pt x="2911601" y="544067"/>
                  </a:lnTo>
                  <a:close/>
                </a:path>
                <a:path w="2912109" h="544195">
                  <a:moveTo>
                    <a:pt x="10667" y="9906"/>
                  </a:moveTo>
                  <a:lnTo>
                    <a:pt x="10667" y="5334"/>
                  </a:lnTo>
                  <a:lnTo>
                    <a:pt x="5334" y="9906"/>
                  </a:lnTo>
                  <a:lnTo>
                    <a:pt x="10667" y="9906"/>
                  </a:lnTo>
                  <a:close/>
                </a:path>
                <a:path w="2912109" h="544195">
                  <a:moveTo>
                    <a:pt x="10667" y="533400"/>
                  </a:moveTo>
                  <a:lnTo>
                    <a:pt x="10667" y="9906"/>
                  </a:lnTo>
                  <a:lnTo>
                    <a:pt x="5334" y="9906"/>
                  </a:lnTo>
                  <a:lnTo>
                    <a:pt x="5334" y="533400"/>
                  </a:lnTo>
                  <a:lnTo>
                    <a:pt x="10667" y="533400"/>
                  </a:lnTo>
                  <a:close/>
                </a:path>
                <a:path w="2912109" h="544195">
                  <a:moveTo>
                    <a:pt x="2907030" y="533400"/>
                  </a:moveTo>
                  <a:lnTo>
                    <a:pt x="5334" y="533400"/>
                  </a:lnTo>
                  <a:lnTo>
                    <a:pt x="10667" y="538734"/>
                  </a:lnTo>
                  <a:lnTo>
                    <a:pt x="10667" y="544068"/>
                  </a:lnTo>
                  <a:lnTo>
                    <a:pt x="2901696" y="544067"/>
                  </a:lnTo>
                  <a:lnTo>
                    <a:pt x="2901696" y="538734"/>
                  </a:lnTo>
                  <a:lnTo>
                    <a:pt x="2907030" y="533400"/>
                  </a:lnTo>
                  <a:close/>
                </a:path>
                <a:path w="2912109" h="544195">
                  <a:moveTo>
                    <a:pt x="10667" y="544068"/>
                  </a:moveTo>
                  <a:lnTo>
                    <a:pt x="10667" y="538734"/>
                  </a:lnTo>
                  <a:lnTo>
                    <a:pt x="5334" y="533400"/>
                  </a:lnTo>
                  <a:lnTo>
                    <a:pt x="5334" y="544068"/>
                  </a:lnTo>
                  <a:lnTo>
                    <a:pt x="10667" y="544068"/>
                  </a:lnTo>
                  <a:close/>
                </a:path>
                <a:path w="2912109" h="544195">
                  <a:moveTo>
                    <a:pt x="2907030" y="9905"/>
                  </a:moveTo>
                  <a:lnTo>
                    <a:pt x="2901696" y="5334"/>
                  </a:lnTo>
                  <a:lnTo>
                    <a:pt x="2901696" y="9905"/>
                  </a:lnTo>
                  <a:lnTo>
                    <a:pt x="2907030" y="9905"/>
                  </a:lnTo>
                  <a:close/>
                </a:path>
                <a:path w="2912109" h="544195">
                  <a:moveTo>
                    <a:pt x="2907030" y="533400"/>
                  </a:moveTo>
                  <a:lnTo>
                    <a:pt x="2907030" y="9905"/>
                  </a:lnTo>
                  <a:lnTo>
                    <a:pt x="2901696" y="9905"/>
                  </a:lnTo>
                  <a:lnTo>
                    <a:pt x="2901696" y="533400"/>
                  </a:lnTo>
                  <a:lnTo>
                    <a:pt x="2907030" y="533400"/>
                  </a:lnTo>
                  <a:close/>
                </a:path>
                <a:path w="2912109" h="544195">
                  <a:moveTo>
                    <a:pt x="2907030" y="544067"/>
                  </a:moveTo>
                  <a:lnTo>
                    <a:pt x="2907030" y="533400"/>
                  </a:lnTo>
                  <a:lnTo>
                    <a:pt x="2901696" y="538734"/>
                  </a:lnTo>
                  <a:lnTo>
                    <a:pt x="2901696" y="544067"/>
                  </a:lnTo>
                  <a:lnTo>
                    <a:pt x="2907030" y="54406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 txBox="1"/>
          <p:nvPr/>
        </p:nvSpPr>
        <p:spPr>
          <a:xfrm>
            <a:off x="4549902" y="4331208"/>
            <a:ext cx="2901950" cy="533400"/>
          </a:xfrm>
          <a:prstGeom prst="rect">
            <a:avLst/>
          </a:prstGeom>
        </p:spPr>
        <p:txBody>
          <a:bodyPr wrap="square" lIns="0" tIns="26670" rIns="0" bIns="0" rtlCol="0" vert="horz">
            <a:spAutoFit/>
          </a:bodyPr>
          <a:lstStyle/>
          <a:p>
            <a:pPr marL="153035" marR="145415" indent="40005">
              <a:lnSpc>
                <a:spcPct val="102400"/>
              </a:lnSpc>
              <a:spcBef>
                <a:spcPts val="210"/>
              </a:spcBef>
            </a:pPr>
            <a:r>
              <a:rPr dirty="0" sz="1450" spc="5">
                <a:latin typeface="Calibri"/>
                <a:cs typeface="Calibri"/>
              </a:rPr>
              <a:t>Significant </a:t>
            </a:r>
            <a:r>
              <a:rPr dirty="0" sz="1450" spc="10">
                <a:latin typeface="Calibri"/>
                <a:cs typeface="Calibri"/>
              </a:rPr>
              <a:t>implementation, </a:t>
            </a:r>
            <a:r>
              <a:rPr dirty="0" sz="1450" spc="5">
                <a:latin typeface="Calibri"/>
                <a:cs typeface="Calibri"/>
              </a:rPr>
              <a:t>cost, </a:t>
            </a:r>
            <a:r>
              <a:rPr dirty="0" sz="1450" spc="10">
                <a:latin typeface="Calibri"/>
                <a:cs typeface="Calibri"/>
              </a:rPr>
              <a:t> </a:t>
            </a:r>
            <a:r>
              <a:rPr dirty="0" sz="1450" spc="15">
                <a:latin typeface="Calibri"/>
                <a:cs typeface="Calibri"/>
              </a:rPr>
              <a:t>and</a:t>
            </a:r>
            <a:r>
              <a:rPr dirty="0" sz="1450" spc="-10">
                <a:latin typeface="Calibri"/>
                <a:cs typeface="Calibri"/>
              </a:rPr>
              <a:t> </a:t>
            </a:r>
            <a:r>
              <a:rPr dirty="0" sz="1450" spc="5">
                <a:latin typeface="Calibri"/>
                <a:cs typeface="Calibri"/>
              </a:rPr>
              <a:t>cost‐effectiveness</a:t>
            </a:r>
            <a:r>
              <a:rPr dirty="0" sz="1450" spc="-30">
                <a:latin typeface="Calibri"/>
                <a:cs typeface="Calibri"/>
              </a:rPr>
              <a:t> </a:t>
            </a:r>
            <a:r>
              <a:rPr dirty="0" sz="1450" spc="5">
                <a:latin typeface="Calibri"/>
                <a:cs typeface="Calibri"/>
              </a:rPr>
              <a:t>differences</a:t>
            </a:r>
            <a:endParaRPr sz="145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22731" y="1521713"/>
            <a:ext cx="9215120" cy="5093335"/>
          </a:xfrm>
          <a:custGeom>
            <a:avLst/>
            <a:gdLst/>
            <a:ahLst/>
            <a:cxnLst/>
            <a:rect l="l" t="t" r="r" b="b"/>
            <a:pathLst>
              <a:path w="9215120" h="5093334">
                <a:moveTo>
                  <a:pt x="9214866" y="5093208"/>
                </a:moveTo>
                <a:lnTo>
                  <a:pt x="9214866" y="0"/>
                </a:lnTo>
                <a:lnTo>
                  <a:pt x="0" y="0"/>
                </a:lnTo>
                <a:lnTo>
                  <a:pt x="0" y="5093208"/>
                </a:lnTo>
                <a:lnTo>
                  <a:pt x="11429" y="5093208"/>
                </a:lnTo>
                <a:lnTo>
                  <a:pt x="11430" y="23622"/>
                </a:lnTo>
                <a:lnTo>
                  <a:pt x="23622" y="12192"/>
                </a:lnTo>
                <a:lnTo>
                  <a:pt x="23621" y="23622"/>
                </a:lnTo>
                <a:lnTo>
                  <a:pt x="9191243" y="23622"/>
                </a:lnTo>
                <a:lnTo>
                  <a:pt x="9191243" y="12191"/>
                </a:lnTo>
                <a:lnTo>
                  <a:pt x="9203436" y="23622"/>
                </a:lnTo>
                <a:lnTo>
                  <a:pt x="9203436" y="5093208"/>
                </a:lnTo>
                <a:lnTo>
                  <a:pt x="9214866" y="5093208"/>
                </a:lnTo>
                <a:close/>
              </a:path>
              <a:path w="9215120" h="5093334">
                <a:moveTo>
                  <a:pt x="23622" y="23622"/>
                </a:moveTo>
                <a:lnTo>
                  <a:pt x="23622" y="12192"/>
                </a:lnTo>
                <a:lnTo>
                  <a:pt x="11430" y="23622"/>
                </a:lnTo>
                <a:lnTo>
                  <a:pt x="23622" y="23622"/>
                </a:lnTo>
                <a:close/>
              </a:path>
              <a:path w="9215120" h="5093334">
                <a:moveTo>
                  <a:pt x="23622" y="5069586"/>
                </a:moveTo>
                <a:lnTo>
                  <a:pt x="23622" y="23622"/>
                </a:lnTo>
                <a:lnTo>
                  <a:pt x="11430" y="23622"/>
                </a:lnTo>
                <a:lnTo>
                  <a:pt x="11430" y="5069586"/>
                </a:lnTo>
                <a:lnTo>
                  <a:pt x="23622" y="5069586"/>
                </a:lnTo>
                <a:close/>
              </a:path>
              <a:path w="9215120" h="5093334">
                <a:moveTo>
                  <a:pt x="9203436" y="5069586"/>
                </a:moveTo>
                <a:lnTo>
                  <a:pt x="11430" y="5069586"/>
                </a:lnTo>
                <a:lnTo>
                  <a:pt x="23622" y="5081778"/>
                </a:lnTo>
                <a:lnTo>
                  <a:pt x="23622" y="5093208"/>
                </a:lnTo>
                <a:lnTo>
                  <a:pt x="9191243" y="5093208"/>
                </a:lnTo>
                <a:lnTo>
                  <a:pt x="9191243" y="5081778"/>
                </a:lnTo>
                <a:lnTo>
                  <a:pt x="9203436" y="5069586"/>
                </a:lnTo>
                <a:close/>
              </a:path>
              <a:path w="9215120" h="5093334">
                <a:moveTo>
                  <a:pt x="23622" y="5093208"/>
                </a:moveTo>
                <a:lnTo>
                  <a:pt x="23622" y="5081778"/>
                </a:lnTo>
                <a:lnTo>
                  <a:pt x="11430" y="5069586"/>
                </a:lnTo>
                <a:lnTo>
                  <a:pt x="11429" y="5093208"/>
                </a:lnTo>
                <a:lnTo>
                  <a:pt x="23622" y="5093208"/>
                </a:lnTo>
                <a:close/>
              </a:path>
              <a:path w="9215120" h="5093334">
                <a:moveTo>
                  <a:pt x="9203436" y="23622"/>
                </a:moveTo>
                <a:lnTo>
                  <a:pt x="9191243" y="12191"/>
                </a:lnTo>
                <a:lnTo>
                  <a:pt x="9191243" y="23622"/>
                </a:lnTo>
                <a:lnTo>
                  <a:pt x="9203436" y="23622"/>
                </a:lnTo>
                <a:close/>
              </a:path>
              <a:path w="9215120" h="5093334">
                <a:moveTo>
                  <a:pt x="9203436" y="5069586"/>
                </a:moveTo>
                <a:lnTo>
                  <a:pt x="9203436" y="23622"/>
                </a:lnTo>
                <a:lnTo>
                  <a:pt x="9191243" y="23622"/>
                </a:lnTo>
                <a:lnTo>
                  <a:pt x="9191243" y="5069586"/>
                </a:lnTo>
                <a:lnTo>
                  <a:pt x="9203436" y="5069586"/>
                </a:lnTo>
                <a:close/>
              </a:path>
              <a:path w="9215120" h="5093334">
                <a:moveTo>
                  <a:pt x="9203436" y="5093208"/>
                </a:moveTo>
                <a:lnTo>
                  <a:pt x="9203436" y="5069586"/>
                </a:lnTo>
                <a:lnTo>
                  <a:pt x="9191243" y="5081778"/>
                </a:lnTo>
                <a:lnTo>
                  <a:pt x="9191243" y="5093208"/>
                </a:lnTo>
                <a:lnTo>
                  <a:pt x="9203436" y="5093208"/>
                </a:lnTo>
                <a:close/>
              </a:path>
            </a:pathLst>
          </a:custGeom>
          <a:solidFill>
            <a:srgbClr val="41719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030"/>
              </a:lnSpc>
            </a:pPr>
            <a:fld id="{81D60167-4931-47E6-BA6A-407CBD079E47}" type="slidenum">
              <a:rPr dirty="0" spc="20"/>
              <a:t>21</a:t>
            </a:fld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0437" y="2099564"/>
            <a:ext cx="4081145" cy="29076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10"/>
              </a:spcBef>
            </a:pPr>
            <a:r>
              <a:rPr dirty="0" sz="2300">
                <a:latin typeface="Calibri"/>
                <a:cs typeface="Calibri"/>
              </a:rPr>
              <a:t>Thank</a:t>
            </a:r>
            <a:r>
              <a:rPr dirty="0" sz="2300" spc="-5">
                <a:latin typeface="Calibri"/>
                <a:cs typeface="Calibri"/>
              </a:rPr>
              <a:t> </a:t>
            </a:r>
            <a:r>
              <a:rPr dirty="0" sz="2300" spc="-10">
                <a:latin typeface="Calibri"/>
                <a:cs typeface="Calibri"/>
              </a:rPr>
              <a:t>you</a:t>
            </a:r>
            <a:r>
              <a:rPr dirty="0" sz="2300" spc="-15">
                <a:latin typeface="Calibri"/>
                <a:cs typeface="Calibri"/>
              </a:rPr>
              <a:t> for</a:t>
            </a:r>
            <a:r>
              <a:rPr dirty="0" sz="2300" spc="-10">
                <a:latin typeface="Calibri"/>
                <a:cs typeface="Calibri"/>
              </a:rPr>
              <a:t> your</a:t>
            </a:r>
            <a:r>
              <a:rPr dirty="0" sz="2300">
                <a:latin typeface="Calibri"/>
                <a:cs typeface="Calibri"/>
              </a:rPr>
              <a:t> kind</a:t>
            </a:r>
            <a:r>
              <a:rPr dirty="0" sz="2300" spc="-5">
                <a:latin typeface="Calibri"/>
                <a:cs typeface="Calibri"/>
              </a:rPr>
              <a:t> </a:t>
            </a:r>
            <a:r>
              <a:rPr dirty="0" sz="2300" spc="-10">
                <a:latin typeface="Calibri"/>
                <a:cs typeface="Calibri"/>
              </a:rPr>
              <a:t>attention.</a:t>
            </a:r>
            <a:endParaRPr sz="23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700">
              <a:latin typeface="Calibri"/>
              <a:cs typeface="Calibri"/>
            </a:endParaRPr>
          </a:p>
          <a:p>
            <a:pPr algn="ctr" marL="825500" marR="814069" indent="635">
              <a:lnSpc>
                <a:spcPct val="120200"/>
              </a:lnSpc>
            </a:pPr>
            <a:r>
              <a:rPr dirty="0" sz="2300">
                <a:latin typeface="Calibri"/>
                <a:cs typeface="Calibri"/>
              </a:rPr>
              <a:t>Glenn</a:t>
            </a:r>
            <a:r>
              <a:rPr dirty="0" sz="2300" spc="-10">
                <a:latin typeface="Calibri"/>
                <a:cs typeface="Calibri"/>
              </a:rPr>
              <a:t> </a:t>
            </a:r>
            <a:r>
              <a:rPr dirty="0" sz="2300" spc="-114">
                <a:latin typeface="Calibri"/>
                <a:cs typeface="Calibri"/>
              </a:rPr>
              <a:t>W.</a:t>
            </a:r>
            <a:r>
              <a:rPr dirty="0" sz="2300" spc="-15">
                <a:latin typeface="Calibri"/>
                <a:cs typeface="Calibri"/>
              </a:rPr>
              <a:t> Passavant </a:t>
            </a:r>
            <a:r>
              <a:rPr dirty="0" sz="2300" spc="-10">
                <a:latin typeface="Calibri"/>
                <a:cs typeface="Calibri"/>
              </a:rPr>
              <a:t> </a:t>
            </a:r>
            <a:r>
              <a:rPr dirty="0" u="heavy" sz="2300" spc="-5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latin typeface="Calibri"/>
                <a:cs typeface="Calibri"/>
              </a:rPr>
              <a:t>Ingevity</a:t>
            </a:r>
            <a:r>
              <a:rPr dirty="0" u="heavy" sz="2300" spc="-45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latin typeface="Calibri"/>
                <a:cs typeface="Calibri"/>
              </a:rPr>
              <a:t> </a:t>
            </a:r>
            <a:r>
              <a:rPr dirty="0" u="heavy" sz="2300" spc="-1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latin typeface="Calibri"/>
                <a:cs typeface="Calibri"/>
              </a:rPr>
              <a:t>Corporation</a:t>
            </a:r>
            <a:endParaRPr sz="2300">
              <a:latin typeface="Calibri"/>
              <a:cs typeface="Calibri"/>
            </a:endParaRPr>
          </a:p>
          <a:p>
            <a:pPr algn="ctr" marL="5715">
              <a:lnSpc>
                <a:spcPct val="100000"/>
              </a:lnSpc>
              <a:spcBef>
                <a:spcPts val="565"/>
              </a:spcBef>
            </a:pPr>
            <a:r>
              <a:rPr dirty="0" u="heavy" sz="2300" spc="-1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latin typeface="Calibri"/>
                <a:cs typeface="Calibri"/>
                <a:hlinkClick r:id="rId2"/>
              </a:rPr>
              <a:t>glenn.passavant@ingevity.com</a:t>
            </a:r>
            <a:endParaRPr sz="23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3150">
              <a:latin typeface="Calibri"/>
              <a:cs typeface="Calibri"/>
            </a:endParaRPr>
          </a:p>
          <a:p>
            <a:pPr algn="ctr" marL="3810">
              <a:lnSpc>
                <a:spcPct val="100000"/>
              </a:lnSpc>
            </a:pPr>
            <a:r>
              <a:rPr dirty="0" sz="2300">
                <a:latin typeface="Calibri"/>
                <a:cs typeface="Calibri"/>
              </a:rPr>
              <a:t>517‐759‐9369</a:t>
            </a:r>
            <a:endParaRPr sz="2300">
              <a:latin typeface="Calibri"/>
              <a:cs typeface="Calibri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406145" y="1290066"/>
            <a:ext cx="9180830" cy="5316220"/>
            <a:chOff x="406145" y="1290066"/>
            <a:chExt cx="9180830" cy="5316220"/>
          </a:xfrm>
        </p:grpSpPr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617463" y="1674876"/>
              <a:ext cx="3176016" cy="4870703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406145" y="1290066"/>
              <a:ext cx="9180830" cy="5316220"/>
            </a:xfrm>
            <a:custGeom>
              <a:avLst/>
              <a:gdLst/>
              <a:ahLst/>
              <a:cxnLst/>
              <a:rect l="l" t="t" r="r" b="b"/>
              <a:pathLst>
                <a:path w="9180830" h="5316220">
                  <a:moveTo>
                    <a:pt x="9180576" y="5315712"/>
                  </a:moveTo>
                  <a:lnTo>
                    <a:pt x="9180576" y="0"/>
                  </a:lnTo>
                  <a:lnTo>
                    <a:pt x="0" y="0"/>
                  </a:lnTo>
                  <a:lnTo>
                    <a:pt x="0" y="5315712"/>
                  </a:lnTo>
                  <a:lnTo>
                    <a:pt x="12191" y="5315712"/>
                  </a:lnTo>
                  <a:lnTo>
                    <a:pt x="12191" y="23622"/>
                  </a:lnTo>
                  <a:lnTo>
                    <a:pt x="23622" y="11430"/>
                  </a:lnTo>
                  <a:lnTo>
                    <a:pt x="23622" y="23622"/>
                  </a:lnTo>
                  <a:lnTo>
                    <a:pt x="9156954" y="23622"/>
                  </a:lnTo>
                  <a:lnTo>
                    <a:pt x="9156954" y="11430"/>
                  </a:lnTo>
                  <a:lnTo>
                    <a:pt x="9169146" y="23622"/>
                  </a:lnTo>
                  <a:lnTo>
                    <a:pt x="9169146" y="5315712"/>
                  </a:lnTo>
                  <a:lnTo>
                    <a:pt x="9180576" y="5315712"/>
                  </a:lnTo>
                  <a:close/>
                </a:path>
                <a:path w="9180830" h="5316220">
                  <a:moveTo>
                    <a:pt x="23622" y="23622"/>
                  </a:moveTo>
                  <a:lnTo>
                    <a:pt x="23622" y="11430"/>
                  </a:lnTo>
                  <a:lnTo>
                    <a:pt x="12191" y="23622"/>
                  </a:lnTo>
                  <a:lnTo>
                    <a:pt x="23622" y="23622"/>
                  </a:lnTo>
                  <a:close/>
                </a:path>
                <a:path w="9180830" h="5316220">
                  <a:moveTo>
                    <a:pt x="23622" y="5292090"/>
                  </a:moveTo>
                  <a:lnTo>
                    <a:pt x="23622" y="23622"/>
                  </a:lnTo>
                  <a:lnTo>
                    <a:pt x="12191" y="23622"/>
                  </a:lnTo>
                  <a:lnTo>
                    <a:pt x="12192" y="5292090"/>
                  </a:lnTo>
                  <a:lnTo>
                    <a:pt x="23622" y="5292090"/>
                  </a:lnTo>
                  <a:close/>
                </a:path>
                <a:path w="9180830" h="5316220">
                  <a:moveTo>
                    <a:pt x="9169146" y="5292090"/>
                  </a:moveTo>
                  <a:lnTo>
                    <a:pt x="12192" y="5292090"/>
                  </a:lnTo>
                  <a:lnTo>
                    <a:pt x="23622" y="5304282"/>
                  </a:lnTo>
                  <a:lnTo>
                    <a:pt x="23622" y="5315712"/>
                  </a:lnTo>
                  <a:lnTo>
                    <a:pt x="9156954" y="5315712"/>
                  </a:lnTo>
                  <a:lnTo>
                    <a:pt x="9156954" y="5304282"/>
                  </a:lnTo>
                  <a:lnTo>
                    <a:pt x="9169146" y="5292090"/>
                  </a:lnTo>
                  <a:close/>
                </a:path>
                <a:path w="9180830" h="5316220">
                  <a:moveTo>
                    <a:pt x="23622" y="5315712"/>
                  </a:moveTo>
                  <a:lnTo>
                    <a:pt x="23622" y="5304282"/>
                  </a:lnTo>
                  <a:lnTo>
                    <a:pt x="12192" y="5292090"/>
                  </a:lnTo>
                  <a:lnTo>
                    <a:pt x="12191" y="5315712"/>
                  </a:lnTo>
                  <a:lnTo>
                    <a:pt x="23622" y="5315712"/>
                  </a:lnTo>
                  <a:close/>
                </a:path>
                <a:path w="9180830" h="5316220">
                  <a:moveTo>
                    <a:pt x="9169146" y="23622"/>
                  </a:moveTo>
                  <a:lnTo>
                    <a:pt x="9156954" y="11430"/>
                  </a:lnTo>
                  <a:lnTo>
                    <a:pt x="9156954" y="23622"/>
                  </a:lnTo>
                  <a:lnTo>
                    <a:pt x="9169146" y="23622"/>
                  </a:lnTo>
                  <a:close/>
                </a:path>
                <a:path w="9180830" h="5316220">
                  <a:moveTo>
                    <a:pt x="9169146" y="5292090"/>
                  </a:moveTo>
                  <a:lnTo>
                    <a:pt x="9169146" y="23622"/>
                  </a:lnTo>
                  <a:lnTo>
                    <a:pt x="9156954" y="23622"/>
                  </a:lnTo>
                  <a:lnTo>
                    <a:pt x="9156954" y="5292090"/>
                  </a:lnTo>
                  <a:lnTo>
                    <a:pt x="9169146" y="5292090"/>
                  </a:lnTo>
                  <a:close/>
                </a:path>
                <a:path w="9180830" h="5316220">
                  <a:moveTo>
                    <a:pt x="9169146" y="5315712"/>
                  </a:moveTo>
                  <a:lnTo>
                    <a:pt x="9169146" y="5292090"/>
                  </a:lnTo>
                  <a:lnTo>
                    <a:pt x="9156954" y="5304282"/>
                  </a:lnTo>
                  <a:lnTo>
                    <a:pt x="9156954" y="5315712"/>
                  </a:lnTo>
                  <a:lnTo>
                    <a:pt x="9169146" y="5315712"/>
                  </a:lnTo>
                  <a:close/>
                </a:path>
              </a:pathLst>
            </a:custGeom>
            <a:solidFill>
              <a:srgbClr val="41719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030"/>
              </a:lnSpc>
            </a:pPr>
            <a:fld id="{81D60167-4931-47E6-BA6A-407CBD079E47}" type="slidenum">
              <a:rPr dirty="0" spc="20"/>
              <a:t>21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54633" y="1559305"/>
            <a:ext cx="1769110" cy="57912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3600" spc="10"/>
              <a:t>O</a:t>
            </a:r>
            <a:r>
              <a:rPr dirty="0" sz="3600" spc="-30"/>
              <a:t>v</a:t>
            </a:r>
            <a:r>
              <a:rPr dirty="0" sz="3600" spc="10"/>
              <a:t>e</a:t>
            </a:r>
            <a:r>
              <a:rPr dirty="0" sz="3600" spc="45"/>
              <a:t>r</a:t>
            </a:r>
            <a:r>
              <a:rPr dirty="0" sz="3600" spc="5"/>
              <a:t>vi</a:t>
            </a:r>
            <a:r>
              <a:rPr dirty="0" sz="3600" spc="-10"/>
              <a:t>e</a:t>
            </a:r>
            <a:r>
              <a:rPr dirty="0" sz="3600" spc="20"/>
              <a:t>w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754633" y="2472176"/>
            <a:ext cx="7238365" cy="3503295"/>
          </a:xfrm>
          <a:prstGeom prst="rect">
            <a:avLst/>
          </a:prstGeom>
        </p:spPr>
        <p:txBody>
          <a:bodyPr wrap="square" lIns="0" tIns="48260" rIns="0" bIns="0" rtlCol="0" vert="horz">
            <a:spAutoFit/>
          </a:bodyPr>
          <a:lstStyle/>
          <a:p>
            <a:pPr marL="201295" indent="-189230">
              <a:lnSpc>
                <a:spcPct val="100000"/>
              </a:lnSpc>
              <a:spcBef>
                <a:spcPts val="380"/>
              </a:spcBef>
              <a:buFont typeface="Arial"/>
              <a:buChar char="•"/>
              <a:tabLst>
                <a:tab pos="201930" algn="l"/>
              </a:tabLst>
            </a:pPr>
            <a:r>
              <a:rPr dirty="0" sz="2300" spc="-5">
                <a:latin typeface="Calibri"/>
                <a:cs typeface="Calibri"/>
              </a:rPr>
              <a:t>What </a:t>
            </a:r>
            <a:r>
              <a:rPr dirty="0" sz="2300" spc="-10">
                <a:latin typeface="Calibri"/>
                <a:cs typeface="Calibri"/>
              </a:rPr>
              <a:t>are</a:t>
            </a:r>
            <a:r>
              <a:rPr dirty="0" sz="2300">
                <a:latin typeface="Calibri"/>
                <a:cs typeface="Calibri"/>
              </a:rPr>
              <a:t> vehicle</a:t>
            </a:r>
            <a:r>
              <a:rPr dirty="0" sz="2300" spc="-15">
                <a:latin typeface="Calibri"/>
                <a:cs typeface="Calibri"/>
              </a:rPr>
              <a:t> </a:t>
            </a:r>
            <a:r>
              <a:rPr dirty="0" sz="2300" spc="-5">
                <a:latin typeface="Calibri"/>
                <a:cs typeface="Calibri"/>
              </a:rPr>
              <a:t>refueling</a:t>
            </a:r>
            <a:r>
              <a:rPr dirty="0" sz="2300" spc="-15">
                <a:latin typeface="Calibri"/>
                <a:cs typeface="Calibri"/>
              </a:rPr>
              <a:t> </a:t>
            </a:r>
            <a:r>
              <a:rPr dirty="0" sz="2300">
                <a:latin typeface="Calibri"/>
                <a:cs typeface="Calibri"/>
              </a:rPr>
              <a:t>emissions?</a:t>
            </a:r>
            <a:endParaRPr sz="2300">
              <a:latin typeface="Calibri"/>
              <a:cs typeface="Calibri"/>
            </a:endParaRPr>
          </a:p>
          <a:p>
            <a:pPr marL="201295" indent="-189230">
              <a:lnSpc>
                <a:spcPct val="100000"/>
              </a:lnSpc>
              <a:spcBef>
                <a:spcPts val="280"/>
              </a:spcBef>
              <a:buFont typeface="Arial"/>
              <a:buChar char="•"/>
              <a:tabLst>
                <a:tab pos="201930" algn="l"/>
              </a:tabLst>
            </a:pPr>
            <a:r>
              <a:rPr dirty="0" sz="2300" spc="-5">
                <a:latin typeface="Calibri"/>
                <a:cs typeface="Calibri"/>
              </a:rPr>
              <a:t>What</a:t>
            </a:r>
            <a:r>
              <a:rPr dirty="0" sz="2300">
                <a:latin typeface="Calibri"/>
                <a:cs typeface="Calibri"/>
              </a:rPr>
              <a:t> </a:t>
            </a:r>
            <a:r>
              <a:rPr dirty="0" sz="2300" spc="-10">
                <a:latin typeface="Calibri"/>
                <a:cs typeface="Calibri"/>
              </a:rPr>
              <a:t>hydrocarbon</a:t>
            </a:r>
            <a:r>
              <a:rPr dirty="0" sz="2300" spc="20">
                <a:latin typeface="Calibri"/>
                <a:cs typeface="Calibri"/>
              </a:rPr>
              <a:t> </a:t>
            </a:r>
            <a:r>
              <a:rPr dirty="0" sz="2300" spc="-5">
                <a:latin typeface="Calibri"/>
                <a:cs typeface="Calibri"/>
              </a:rPr>
              <a:t>compounds</a:t>
            </a:r>
            <a:r>
              <a:rPr dirty="0" sz="2300" spc="20">
                <a:latin typeface="Calibri"/>
                <a:cs typeface="Calibri"/>
              </a:rPr>
              <a:t> </a:t>
            </a:r>
            <a:r>
              <a:rPr dirty="0" sz="2300" spc="-10">
                <a:latin typeface="Calibri"/>
                <a:cs typeface="Calibri"/>
              </a:rPr>
              <a:t>are</a:t>
            </a:r>
            <a:r>
              <a:rPr dirty="0" sz="2300" spc="5">
                <a:latin typeface="Calibri"/>
                <a:cs typeface="Calibri"/>
              </a:rPr>
              <a:t> </a:t>
            </a:r>
            <a:r>
              <a:rPr dirty="0" sz="2300">
                <a:latin typeface="Calibri"/>
                <a:cs typeface="Calibri"/>
              </a:rPr>
              <a:t>in </a:t>
            </a:r>
            <a:r>
              <a:rPr dirty="0" sz="2300" spc="-5">
                <a:latin typeface="Calibri"/>
                <a:cs typeface="Calibri"/>
              </a:rPr>
              <a:t>refueling</a:t>
            </a:r>
            <a:r>
              <a:rPr dirty="0" sz="2300">
                <a:latin typeface="Calibri"/>
                <a:cs typeface="Calibri"/>
              </a:rPr>
              <a:t> emissions?</a:t>
            </a:r>
            <a:endParaRPr sz="2300">
              <a:latin typeface="Calibri"/>
              <a:cs typeface="Calibri"/>
            </a:endParaRPr>
          </a:p>
          <a:p>
            <a:pPr marL="201295" indent="-189230">
              <a:lnSpc>
                <a:spcPct val="100000"/>
              </a:lnSpc>
              <a:spcBef>
                <a:spcPts val="284"/>
              </a:spcBef>
              <a:buFont typeface="Arial"/>
              <a:buChar char="•"/>
              <a:tabLst>
                <a:tab pos="201930" algn="l"/>
              </a:tabLst>
            </a:pPr>
            <a:r>
              <a:rPr dirty="0" sz="2300" spc="-15">
                <a:latin typeface="Calibri"/>
                <a:cs typeface="Calibri"/>
              </a:rPr>
              <a:t>Why</a:t>
            </a:r>
            <a:r>
              <a:rPr dirty="0" sz="2300" spc="-5">
                <a:latin typeface="Calibri"/>
                <a:cs typeface="Calibri"/>
              </a:rPr>
              <a:t> </a:t>
            </a:r>
            <a:r>
              <a:rPr dirty="0" sz="2300">
                <a:latin typeface="Calibri"/>
                <a:cs typeface="Calibri"/>
              </a:rPr>
              <a:t>should</a:t>
            </a:r>
            <a:r>
              <a:rPr dirty="0" sz="2300" spc="15">
                <a:latin typeface="Calibri"/>
                <a:cs typeface="Calibri"/>
              </a:rPr>
              <a:t> </a:t>
            </a:r>
            <a:r>
              <a:rPr dirty="0" sz="2300" spc="-5">
                <a:latin typeface="Calibri"/>
                <a:cs typeface="Calibri"/>
              </a:rPr>
              <a:t>we</a:t>
            </a:r>
            <a:r>
              <a:rPr dirty="0" sz="2300">
                <a:latin typeface="Calibri"/>
                <a:cs typeface="Calibri"/>
              </a:rPr>
              <a:t> </a:t>
            </a:r>
            <a:r>
              <a:rPr dirty="0" sz="2300" spc="-15">
                <a:latin typeface="Calibri"/>
                <a:cs typeface="Calibri"/>
              </a:rPr>
              <a:t>care</a:t>
            </a:r>
            <a:r>
              <a:rPr dirty="0" sz="2300">
                <a:latin typeface="Calibri"/>
                <a:cs typeface="Calibri"/>
              </a:rPr>
              <a:t> about</a:t>
            </a:r>
            <a:r>
              <a:rPr dirty="0" sz="2300" spc="10">
                <a:latin typeface="Calibri"/>
                <a:cs typeface="Calibri"/>
              </a:rPr>
              <a:t> </a:t>
            </a:r>
            <a:r>
              <a:rPr dirty="0" sz="2300" spc="-5">
                <a:latin typeface="Calibri"/>
                <a:cs typeface="Calibri"/>
              </a:rPr>
              <a:t>refueling</a:t>
            </a:r>
            <a:r>
              <a:rPr dirty="0" sz="2300" spc="-10">
                <a:latin typeface="Calibri"/>
                <a:cs typeface="Calibri"/>
              </a:rPr>
              <a:t> </a:t>
            </a:r>
            <a:r>
              <a:rPr dirty="0" sz="2300">
                <a:latin typeface="Calibri"/>
                <a:cs typeface="Calibri"/>
              </a:rPr>
              <a:t>emissions?</a:t>
            </a:r>
            <a:endParaRPr sz="2300">
              <a:latin typeface="Calibri"/>
              <a:cs typeface="Calibri"/>
            </a:endParaRPr>
          </a:p>
          <a:p>
            <a:pPr marL="201295" indent="-189230">
              <a:lnSpc>
                <a:spcPct val="100000"/>
              </a:lnSpc>
              <a:spcBef>
                <a:spcPts val="285"/>
              </a:spcBef>
              <a:buFont typeface="Arial"/>
              <a:buChar char="•"/>
              <a:tabLst>
                <a:tab pos="201930" algn="l"/>
              </a:tabLst>
            </a:pPr>
            <a:r>
              <a:rPr dirty="0" sz="2300" spc="-5">
                <a:latin typeface="Calibri"/>
                <a:cs typeface="Calibri"/>
              </a:rPr>
              <a:t>What</a:t>
            </a:r>
            <a:r>
              <a:rPr dirty="0" sz="2300">
                <a:latin typeface="Calibri"/>
                <a:cs typeface="Calibri"/>
              </a:rPr>
              <a:t> </a:t>
            </a:r>
            <a:r>
              <a:rPr dirty="0" sz="2300" spc="-15">
                <a:latin typeface="Calibri"/>
                <a:cs typeface="Calibri"/>
              </a:rPr>
              <a:t>factors</a:t>
            </a:r>
            <a:r>
              <a:rPr dirty="0" sz="2300" spc="5">
                <a:latin typeface="Calibri"/>
                <a:cs typeface="Calibri"/>
              </a:rPr>
              <a:t> </a:t>
            </a:r>
            <a:r>
              <a:rPr dirty="0" sz="2300" spc="-15">
                <a:latin typeface="Calibri"/>
                <a:cs typeface="Calibri"/>
              </a:rPr>
              <a:t>affect</a:t>
            </a:r>
            <a:r>
              <a:rPr dirty="0" sz="2300" spc="-5">
                <a:latin typeface="Calibri"/>
                <a:cs typeface="Calibri"/>
              </a:rPr>
              <a:t> </a:t>
            </a:r>
            <a:r>
              <a:rPr dirty="0" sz="2300">
                <a:latin typeface="Calibri"/>
                <a:cs typeface="Calibri"/>
              </a:rPr>
              <a:t>the</a:t>
            </a:r>
            <a:r>
              <a:rPr dirty="0" sz="2300" spc="5">
                <a:latin typeface="Calibri"/>
                <a:cs typeface="Calibri"/>
              </a:rPr>
              <a:t> </a:t>
            </a:r>
            <a:r>
              <a:rPr dirty="0" sz="2300">
                <a:latin typeface="Calibri"/>
                <a:cs typeface="Calibri"/>
              </a:rPr>
              <a:t>per </a:t>
            </a:r>
            <a:r>
              <a:rPr dirty="0" sz="2300" spc="-5">
                <a:latin typeface="Calibri"/>
                <a:cs typeface="Calibri"/>
              </a:rPr>
              <a:t>vehicle</a:t>
            </a:r>
            <a:r>
              <a:rPr dirty="0" sz="2300" spc="-10">
                <a:latin typeface="Calibri"/>
                <a:cs typeface="Calibri"/>
              </a:rPr>
              <a:t> </a:t>
            </a:r>
            <a:r>
              <a:rPr dirty="0" sz="2300" spc="-5">
                <a:latin typeface="Calibri"/>
                <a:cs typeface="Calibri"/>
              </a:rPr>
              <a:t>refueling</a:t>
            </a:r>
            <a:r>
              <a:rPr dirty="0" sz="2300" spc="-10">
                <a:latin typeface="Calibri"/>
                <a:cs typeface="Calibri"/>
              </a:rPr>
              <a:t> </a:t>
            </a:r>
            <a:r>
              <a:rPr dirty="0" sz="2300">
                <a:latin typeface="Calibri"/>
                <a:cs typeface="Calibri"/>
              </a:rPr>
              <a:t>emission</a:t>
            </a:r>
            <a:r>
              <a:rPr dirty="0" sz="2300" spc="5">
                <a:latin typeface="Calibri"/>
                <a:cs typeface="Calibri"/>
              </a:rPr>
              <a:t> </a:t>
            </a:r>
            <a:r>
              <a:rPr dirty="0" sz="2300" spc="-20">
                <a:latin typeface="Calibri"/>
                <a:cs typeface="Calibri"/>
              </a:rPr>
              <a:t>rate?</a:t>
            </a:r>
            <a:endParaRPr sz="23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Font typeface="Arial"/>
              <a:buChar char="•"/>
            </a:pPr>
            <a:endParaRPr sz="2700">
              <a:latin typeface="Calibri"/>
              <a:cs typeface="Calibri"/>
            </a:endParaRPr>
          </a:p>
          <a:p>
            <a:pPr marL="201295" indent="-189230">
              <a:lnSpc>
                <a:spcPct val="100000"/>
              </a:lnSpc>
              <a:buFont typeface="Arial"/>
              <a:buChar char="•"/>
              <a:tabLst>
                <a:tab pos="201930" algn="l"/>
              </a:tabLst>
            </a:pPr>
            <a:r>
              <a:rPr dirty="0" sz="2300">
                <a:latin typeface="Calibri"/>
                <a:cs typeface="Calibri"/>
              </a:rPr>
              <a:t>Case</a:t>
            </a:r>
            <a:r>
              <a:rPr dirty="0" sz="2300" spc="-15">
                <a:latin typeface="Calibri"/>
                <a:cs typeface="Calibri"/>
              </a:rPr>
              <a:t> </a:t>
            </a:r>
            <a:r>
              <a:rPr dirty="0" sz="2300">
                <a:latin typeface="Calibri"/>
                <a:cs typeface="Calibri"/>
              </a:rPr>
              <a:t>1:</a:t>
            </a:r>
            <a:r>
              <a:rPr dirty="0" sz="2300" spc="-10">
                <a:latin typeface="Calibri"/>
                <a:cs typeface="Calibri"/>
              </a:rPr>
              <a:t> </a:t>
            </a:r>
            <a:r>
              <a:rPr dirty="0" sz="2300" spc="-5">
                <a:latin typeface="Calibri"/>
                <a:cs typeface="Calibri"/>
              </a:rPr>
              <a:t>USA</a:t>
            </a:r>
            <a:endParaRPr sz="2300">
              <a:latin typeface="Calibri"/>
              <a:cs typeface="Calibri"/>
            </a:endParaRPr>
          </a:p>
          <a:p>
            <a:pPr marL="201295" indent="-189230">
              <a:lnSpc>
                <a:spcPct val="100000"/>
              </a:lnSpc>
              <a:spcBef>
                <a:spcPts val="280"/>
              </a:spcBef>
              <a:buFont typeface="Arial"/>
              <a:buChar char="•"/>
              <a:tabLst>
                <a:tab pos="201930" algn="l"/>
              </a:tabLst>
            </a:pPr>
            <a:r>
              <a:rPr dirty="0" sz="2300">
                <a:latin typeface="Calibri"/>
                <a:cs typeface="Calibri"/>
              </a:rPr>
              <a:t>Case</a:t>
            </a:r>
            <a:r>
              <a:rPr dirty="0" sz="2300" spc="-20">
                <a:latin typeface="Calibri"/>
                <a:cs typeface="Calibri"/>
              </a:rPr>
              <a:t> </a:t>
            </a:r>
            <a:r>
              <a:rPr dirty="0" sz="2300">
                <a:latin typeface="Calibri"/>
                <a:cs typeface="Calibri"/>
              </a:rPr>
              <a:t>2: </a:t>
            </a:r>
            <a:r>
              <a:rPr dirty="0" sz="2300" spc="-5">
                <a:latin typeface="Calibri"/>
                <a:cs typeface="Calibri"/>
              </a:rPr>
              <a:t>China</a:t>
            </a:r>
            <a:endParaRPr sz="2300">
              <a:latin typeface="Calibri"/>
              <a:cs typeface="Calibri"/>
            </a:endParaRPr>
          </a:p>
          <a:p>
            <a:pPr marL="201295" indent="-189230">
              <a:lnSpc>
                <a:spcPct val="100000"/>
              </a:lnSpc>
              <a:spcBef>
                <a:spcPts val="284"/>
              </a:spcBef>
              <a:buFont typeface="Arial"/>
              <a:buChar char="•"/>
              <a:tabLst>
                <a:tab pos="201930" algn="l"/>
              </a:tabLst>
            </a:pPr>
            <a:r>
              <a:rPr dirty="0" sz="2300">
                <a:latin typeface="Calibri"/>
                <a:cs typeface="Calibri"/>
              </a:rPr>
              <a:t>Case</a:t>
            </a:r>
            <a:r>
              <a:rPr dirty="0" sz="2300" spc="-15">
                <a:latin typeface="Calibri"/>
                <a:cs typeface="Calibri"/>
              </a:rPr>
              <a:t> </a:t>
            </a:r>
            <a:r>
              <a:rPr dirty="0" sz="2300">
                <a:latin typeface="Calibri"/>
                <a:cs typeface="Calibri"/>
              </a:rPr>
              <a:t>3:</a:t>
            </a:r>
            <a:r>
              <a:rPr dirty="0" sz="2300" spc="-15">
                <a:latin typeface="Calibri"/>
                <a:cs typeface="Calibri"/>
              </a:rPr>
              <a:t> </a:t>
            </a:r>
            <a:r>
              <a:rPr dirty="0" sz="2300" spc="5">
                <a:latin typeface="Calibri"/>
                <a:cs typeface="Calibri"/>
              </a:rPr>
              <a:t>EU</a:t>
            </a:r>
            <a:endParaRPr sz="2300">
              <a:latin typeface="Calibri"/>
              <a:cs typeface="Calibri"/>
            </a:endParaRPr>
          </a:p>
          <a:p>
            <a:pPr marL="201295" indent="-189230">
              <a:lnSpc>
                <a:spcPct val="100000"/>
              </a:lnSpc>
              <a:spcBef>
                <a:spcPts val="280"/>
              </a:spcBef>
              <a:buFont typeface="Arial"/>
              <a:buChar char="•"/>
              <a:tabLst>
                <a:tab pos="201930" algn="l"/>
              </a:tabLst>
            </a:pPr>
            <a:r>
              <a:rPr dirty="0" sz="2300">
                <a:latin typeface="Calibri"/>
                <a:cs typeface="Calibri"/>
              </a:rPr>
              <a:t>Case</a:t>
            </a:r>
            <a:r>
              <a:rPr dirty="0" sz="2300" spc="-10">
                <a:latin typeface="Calibri"/>
                <a:cs typeface="Calibri"/>
              </a:rPr>
              <a:t> </a:t>
            </a:r>
            <a:r>
              <a:rPr dirty="0" sz="2300">
                <a:latin typeface="Calibri"/>
                <a:cs typeface="Calibri"/>
              </a:rPr>
              <a:t>4:</a:t>
            </a:r>
            <a:r>
              <a:rPr dirty="0" sz="2300" spc="-10">
                <a:latin typeface="Calibri"/>
                <a:cs typeface="Calibri"/>
              </a:rPr>
              <a:t> Brazil</a:t>
            </a:r>
            <a:endParaRPr sz="23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214357" y="6356094"/>
            <a:ext cx="89535" cy="17653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950" spc="20">
                <a:solidFill>
                  <a:srgbClr val="898989"/>
                </a:solidFill>
                <a:latin typeface="Calibri"/>
                <a:cs typeface="Calibri"/>
              </a:rPr>
              <a:t>2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48234" y="1347216"/>
            <a:ext cx="9575800" cy="5165725"/>
          </a:xfrm>
          <a:custGeom>
            <a:avLst/>
            <a:gdLst/>
            <a:ahLst/>
            <a:cxnLst/>
            <a:rect l="l" t="t" r="r" b="b"/>
            <a:pathLst>
              <a:path w="9575800" h="5165725">
                <a:moveTo>
                  <a:pt x="9575292" y="5165598"/>
                </a:moveTo>
                <a:lnTo>
                  <a:pt x="9575292" y="0"/>
                </a:lnTo>
                <a:lnTo>
                  <a:pt x="0" y="0"/>
                </a:lnTo>
                <a:lnTo>
                  <a:pt x="0" y="5165598"/>
                </a:lnTo>
                <a:lnTo>
                  <a:pt x="12191" y="5165598"/>
                </a:lnTo>
                <a:lnTo>
                  <a:pt x="12192" y="23622"/>
                </a:lnTo>
                <a:lnTo>
                  <a:pt x="23621" y="12192"/>
                </a:lnTo>
                <a:lnTo>
                  <a:pt x="23621" y="23622"/>
                </a:lnTo>
                <a:lnTo>
                  <a:pt x="9551669" y="23621"/>
                </a:lnTo>
                <a:lnTo>
                  <a:pt x="9551669" y="12191"/>
                </a:lnTo>
                <a:lnTo>
                  <a:pt x="9563862" y="23621"/>
                </a:lnTo>
                <a:lnTo>
                  <a:pt x="9563862" y="5165598"/>
                </a:lnTo>
                <a:lnTo>
                  <a:pt x="9575292" y="5165598"/>
                </a:lnTo>
                <a:close/>
              </a:path>
              <a:path w="9575800" h="5165725">
                <a:moveTo>
                  <a:pt x="23621" y="23622"/>
                </a:moveTo>
                <a:lnTo>
                  <a:pt x="23621" y="12192"/>
                </a:lnTo>
                <a:lnTo>
                  <a:pt x="12192" y="23622"/>
                </a:lnTo>
                <a:lnTo>
                  <a:pt x="23621" y="23622"/>
                </a:lnTo>
                <a:close/>
              </a:path>
              <a:path w="9575800" h="5165725">
                <a:moveTo>
                  <a:pt x="23622" y="5141976"/>
                </a:moveTo>
                <a:lnTo>
                  <a:pt x="23621" y="23622"/>
                </a:lnTo>
                <a:lnTo>
                  <a:pt x="12192" y="23622"/>
                </a:lnTo>
                <a:lnTo>
                  <a:pt x="12192" y="5141976"/>
                </a:lnTo>
                <a:lnTo>
                  <a:pt x="23622" y="5141976"/>
                </a:lnTo>
                <a:close/>
              </a:path>
              <a:path w="9575800" h="5165725">
                <a:moveTo>
                  <a:pt x="9563862" y="5141975"/>
                </a:moveTo>
                <a:lnTo>
                  <a:pt x="12192" y="5141976"/>
                </a:lnTo>
                <a:lnTo>
                  <a:pt x="23622" y="5154168"/>
                </a:lnTo>
                <a:lnTo>
                  <a:pt x="23622" y="5165598"/>
                </a:lnTo>
                <a:lnTo>
                  <a:pt x="9551669" y="5165598"/>
                </a:lnTo>
                <a:lnTo>
                  <a:pt x="9551669" y="5154168"/>
                </a:lnTo>
                <a:lnTo>
                  <a:pt x="9563862" y="5141975"/>
                </a:lnTo>
                <a:close/>
              </a:path>
              <a:path w="9575800" h="5165725">
                <a:moveTo>
                  <a:pt x="23622" y="5165598"/>
                </a:moveTo>
                <a:lnTo>
                  <a:pt x="23622" y="5154168"/>
                </a:lnTo>
                <a:lnTo>
                  <a:pt x="12192" y="5141976"/>
                </a:lnTo>
                <a:lnTo>
                  <a:pt x="12191" y="5165598"/>
                </a:lnTo>
                <a:lnTo>
                  <a:pt x="23622" y="5165598"/>
                </a:lnTo>
                <a:close/>
              </a:path>
              <a:path w="9575800" h="5165725">
                <a:moveTo>
                  <a:pt x="9563862" y="23621"/>
                </a:moveTo>
                <a:lnTo>
                  <a:pt x="9551669" y="12191"/>
                </a:lnTo>
                <a:lnTo>
                  <a:pt x="9551669" y="23621"/>
                </a:lnTo>
                <a:lnTo>
                  <a:pt x="9563862" y="23621"/>
                </a:lnTo>
                <a:close/>
              </a:path>
              <a:path w="9575800" h="5165725">
                <a:moveTo>
                  <a:pt x="9563862" y="5141975"/>
                </a:moveTo>
                <a:lnTo>
                  <a:pt x="9563862" y="23621"/>
                </a:lnTo>
                <a:lnTo>
                  <a:pt x="9551669" y="23621"/>
                </a:lnTo>
                <a:lnTo>
                  <a:pt x="9551669" y="5141975"/>
                </a:lnTo>
                <a:lnTo>
                  <a:pt x="9563862" y="5141975"/>
                </a:lnTo>
                <a:close/>
              </a:path>
              <a:path w="9575800" h="5165725">
                <a:moveTo>
                  <a:pt x="9563862" y="5165598"/>
                </a:moveTo>
                <a:lnTo>
                  <a:pt x="9563862" y="5141975"/>
                </a:lnTo>
                <a:lnTo>
                  <a:pt x="9551669" y="5154168"/>
                </a:lnTo>
                <a:lnTo>
                  <a:pt x="9551669" y="5165598"/>
                </a:lnTo>
                <a:lnTo>
                  <a:pt x="9563862" y="5165598"/>
                </a:lnTo>
                <a:close/>
              </a:path>
            </a:pathLst>
          </a:custGeom>
          <a:solidFill>
            <a:srgbClr val="41719C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030"/>
              </a:lnSpc>
            </a:pPr>
            <a:fld id="{81D60167-4931-47E6-BA6A-407CBD079E47}" type="slidenum">
              <a:rPr dirty="0" spc="20"/>
              <a:t>21</a:t>
            </a:fld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49300" y="3976370"/>
            <a:ext cx="3454400" cy="7797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950"/>
              <a:t>EXTRA</a:t>
            </a:r>
            <a:r>
              <a:rPr dirty="0" sz="4950" spc="-85"/>
              <a:t> </a:t>
            </a:r>
            <a:r>
              <a:rPr dirty="0" sz="4950" spc="-10"/>
              <a:t>SLIDES</a:t>
            </a:r>
            <a:endParaRPr sz="495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09066" y="5150358"/>
            <a:ext cx="8702040" cy="8890"/>
          </a:xfrm>
          <a:custGeom>
            <a:avLst/>
            <a:gdLst/>
            <a:ahLst/>
            <a:cxnLst/>
            <a:rect l="l" t="t" r="r" b="b"/>
            <a:pathLst>
              <a:path w="8702040" h="8889">
                <a:moveTo>
                  <a:pt x="8702040" y="8382"/>
                </a:moveTo>
                <a:lnTo>
                  <a:pt x="8702040" y="0"/>
                </a:lnTo>
                <a:lnTo>
                  <a:pt x="0" y="0"/>
                </a:lnTo>
                <a:lnTo>
                  <a:pt x="0" y="8382"/>
                </a:lnTo>
                <a:lnTo>
                  <a:pt x="8702040" y="838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909066" y="4670298"/>
            <a:ext cx="8702040" cy="7620"/>
          </a:xfrm>
          <a:custGeom>
            <a:avLst/>
            <a:gdLst/>
            <a:ahLst/>
            <a:cxnLst/>
            <a:rect l="l" t="t" r="r" b="b"/>
            <a:pathLst>
              <a:path w="8702040" h="7620">
                <a:moveTo>
                  <a:pt x="8702040" y="7619"/>
                </a:moveTo>
                <a:lnTo>
                  <a:pt x="8702040" y="0"/>
                </a:lnTo>
                <a:lnTo>
                  <a:pt x="0" y="0"/>
                </a:lnTo>
                <a:lnTo>
                  <a:pt x="0" y="7619"/>
                </a:lnTo>
                <a:lnTo>
                  <a:pt x="8702040" y="7619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909066" y="4189476"/>
            <a:ext cx="8702040" cy="7620"/>
          </a:xfrm>
          <a:custGeom>
            <a:avLst/>
            <a:gdLst/>
            <a:ahLst/>
            <a:cxnLst/>
            <a:rect l="l" t="t" r="r" b="b"/>
            <a:pathLst>
              <a:path w="8702040" h="7620">
                <a:moveTo>
                  <a:pt x="8702040" y="7620"/>
                </a:moveTo>
                <a:lnTo>
                  <a:pt x="8702040" y="0"/>
                </a:lnTo>
                <a:lnTo>
                  <a:pt x="0" y="0"/>
                </a:lnTo>
                <a:lnTo>
                  <a:pt x="0" y="7620"/>
                </a:lnTo>
                <a:lnTo>
                  <a:pt x="8702040" y="762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909066" y="3709415"/>
            <a:ext cx="8702040" cy="7620"/>
          </a:xfrm>
          <a:custGeom>
            <a:avLst/>
            <a:gdLst/>
            <a:ahLst/>
            <a:cxnLst/>
            <a:rect l="l" t="t" r="r" b="b"/>
            <a:pathLst>
              <a:path w="8702040" h="7620">
                <a:moveTo>
                  <a:pt x="8702040" y="7620"/>
                </a:moveTo>
                <a:lnTo>
                  <a:pt x="8702040" y="0"/>
                </a:lnTo>
                <a:lnTo>
                  <a:pt x="0" y="0"/>
                </a:lnTo>
                <a:lnTo>
                  <a:pt x="0" y="7620"/>
                </a:lnTo>
                <a:lnTo>
                  <a:pt x="8702040" y="762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909066" y="3227832"/>
            <a:ext cx="8702040" cy="8890"/>
          </a:xfrm>
          <a:custGeom>
            <a:avLst/>
            <a:gdLst/>
            <a:ahLst/>
            <a:cxnLst/>
            <a:rect l="l" t="t" r="r" b="b"/>
            <a:pathLst>
              <a:path w="8702040" h="8889">
                <a:moveTo>
                  <a:pt x="8702040" y="8381"/>
                </a:moveTo>
                <a:lnTo>
                  <a:pt x="8702040" y="0"/>
                </a:lnTo>
                <a:lnTo>
                  <a:pt x="0" y="0"/>
                </a:lnTo>
                <a:lnTo>
                  <a:pt x="0" y="8382"/>
                </a:lnTo>
                <a:lnTo>
                  <a:pt x="8702040" y="8381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909066" y="2747771"/>
            <a:ext cx="8702040" cy="7620"/>
          </a:xfrm>
          <a:custGeom>
            <a:avLst/>
            <a:gdLst/>
            <a:ahLst/>
            <a:cxnLst/>
            <a:rect l="l" t="t" r="r" b="b"/>
            <a:pathLst>
              <a:path w="8702040" h="7619">
                <a:moveTo>
                  <a:pt x="8702040" y="7620"/>
                </a:moveTo>
                <a:lnTo>
                  <a:pt x="8702040" y="0"/>
                </a:lnTo>
                <a:lnTo>
                  <a:pt x="0" y="0"/>
                </a:lnTo>
                <a:lnTo>
                  <a:pt x="0" y="7620"/>
                </a:lnTo>
                <a:lnTo>
                  <a:pt x="8702040" y="762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909066" y="2266949"/>
            <a:ext cx="8702040" cy="7620"/>
          </a:xfrm>
          <a:custGeom>
            <a:avLst/>
            <a:gdLst/>
            <a:ahLst/>
            <a:cxnLst/>
            <a:rect l="l" t="t" r="r" b="b"/>
            <a:pathLst>
              <a:path w="8702040" h="7619">
                <a:moveTo>
                  <a:pt x="8702040" y="7620"/>
                </a:moveTo>
                <a:lnTo>
                  <a:pt x="8702040" y="0"/>
                </a:lnTo>
                <a:lnTo>
                  <a:pt x="0" y="0"/>
                </a:lnTo>
                <a:lnTo>
                  <a:pt x="0" y="7620"/>
                </a:lnTo>
                <a:lnTo>
                  <a:pt x="8702040" y="762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909066" y="1786128"/>
            <a:ext cx="8702040" cy="8890"/>
          </a:xfrm>
          <a:custGeom>
            <a:avLst/>
            <a:gdLst/>
            <a:ahLst/>
            <a:cxnLst/>
            <a:rect l="l" t="t" r="r" b="b"/>
            <a:pathLst>
              <a:path w="8702040" h="8889">
                <a:moveTo>
                  <a:pt x="8702040" y="8381"/>
                </a:moveTo>
                <a:lnTo>
                  <a:pt x="8702040" y="0"/>
                </a:lnTo>
                <a:lnTo>
                  <a:pt x="0" y="0"/>
                </a:lnTo>
                <a:lnTo>
                  <a:pt x="0" y="8381"/>
                </a:lnTo>
                <a:lnTo>
                  <a:pt x="8702040" y="8381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909066" y="5631179"/>
            <a:ext cx="8702040" cy="8890"/>
          </a:xfrm>
          <a:custGeom>
            <a:avLst/>
            <a:gdLst/>
            <a:ahLst/>
            <a:cxnLst/>
            <a:rect l="l" t="t" r="r" b="b"/>
            <a:pathLst>
              <a:path w="8702040" h="8889">
                <a:moveTo>
                  <a:pt x="8702040" y="8382"/>
                </a:moveTo>
                <a:lnTo>
                  <a:pt x="8702040" y="0"/>
                </a:lnTo>
                <a:lnTo>
                  <a:pt x="0" y="0"/>
                </a:lnTo>
                <a:lnTo>
                  <a:pt x="0" y="8382"/>
                </a:lnTo>
                <a:lnTo>
                  <a:pt x="8702040" y="838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999744" y="5135879"/>
            <a:ext cx="8521065" cy="334645"/>
          </a:xfrm>
          <a:custGeom>
            <a:avLst/>
            <a:gdLst/>
            <a:ahLst/>
            <a:cxnLst/>
            <a:rect l="l" t="t" r="r" b="b"/>
            <a:pathLst>
              <a:path w="8521065" h="334645">
                <a:moveTo>
                  <a:pt x="1925574" y="277368"/>
                </a:moveTo>
                <a:lnTo>
                  <a:pt x="1925574" y="246126"/>
                </a:lnTo>
                <a:lnTo>
                  <a:pt x="1921764" y="246888"/>
                </a:lnTo>
                <a:lnTo>
                  <a:pt x="1921764" y="246180"/>
                </a:lnTo>
                <a:lnTo>
                  <a:pt x="1712214" y="249174"/>
                </a:lnTo>
                <a:lnTo>
                  <a:pt x="1499616" y="272796"/>
                </a:lnTo>
                <a:lnTo>
                  <a:pt x="1289304" y="288036"/>
                </a:lnTo>
                <a:lnTo>
                  <a:pt x="1076706" y="288036"/>
                </a:lnTo>
                <a:lnTo>
                  <a:pt x="864108" y="294132"/>
                </a:lnTo>
                <a:lnTo>
                  <a:pt x="652272" y="299466"/>
                </a:lnTo>
                <a:lnTo>
                  <a:pt x="439674" y="303276"/>
                </a:lnTo>
                <a:lnTo>
                  <a:pt x="227838" y="302514"/>
                </a:lnTo>
                <a:lnTo>
                  <a:pt x="16002" y="298704"/>
                </a:lnTo>
                <a:lnTo>
                  <a:pt x="6858" y="298704"/>
                </a:lnTo>
                <a:lnTo>
                  <a:pt x="0" y="305562"/>
                </a:lnTo>
                <a:lnTo>
                  <a:pt x="0" y="323088"/>
                </a:lnTo>
                <a:lnTo>
                  <a:pt x="6858" y="329946"/>
                </a:lnTo>
                <a:lnTo>
                  <a:pt x="16002" y="329959"/>
                </a:lnTo>
                <a:lnTo>
                  <a:pt x="227838" y="333756"/>
                </a:lnTo>
                <a:lnTo>
                  <a:pt x="439674" y="334518"/>
                </a:lnTo>
                <a:lnTo>
                  <a:pt x="653034" y="330708"/>
                </a:lnTo>
                <a:lnTo>
                  <a:pt x="864870" y="325374"/>
                </a:lnTo>
                <a:lnTo>
                  <a:pt x="1076706" y="319299"/>
                </a:lnTo>
                <a:lnTo>
                  <a:pt x="1289304" y="319278"/>
                </a:lnTo>
                <a:lnTo>
                  <a:pt x="1501902" y="304038"/>
                </a:lnTo>
                <a:lnTo>
                  <a:pt x="1715262" y="280416"/>
                </a:lnTo>
                <a:lnTo>
                  <a:pt x="1921764" y="277423"/>
                </a:lnTo>
                <a:lnTo>
                  <a:pt x="1921764" y="246888"/>
                </a:lnTo>
                <a:lnTo>
                  <a:pt x="1924543" y="246140"/>
                </a:lnTo>
                <a:lnTo>
                  <a:pt x="1924543" y="277382"/>
                </a:lnTo>
                <a:lnTo>
                  <a:pt x="1925574" y="277368"/>
                </a:lnTo>
                <a:close/>
              </a:path>
              <a:path w="8521065" h="334645">
                <a:moveTo>
                  <a:pt x="1925574" y="246126"/>
                </a:moveTo>
                <a:lnTo>
                  <a:pt x="1924543" y="246140"/>
                </a:lnTo>
                <a:lnTo>
                  <a:pt x="1921764" y="246888"/>
                </a:lnTo>
                <a:lnTo>
                  <a:pt x="1925574" y="246126"/>
                </a:lnTo>
                <a:close/>
              </a:path>
              <a:path w="8521065" h="334645">
                <a:moveTo>
                  <a:pt x="8520684" y="25145"/>
                </a:moveTo>
                <a:lnTo>
                  <a:pt x="8520684" y="7619"/>
                </a:lnTo>
                <a:lnTo>
                  <a:pt x="8513826" y="761"/>
                </a:lnTo>
                <a:lnTo>
                  <a:pt x="8504682" y="761"/>
                </a:lnTo>
                <a:lnTo>
                  <a:pt x="8292846" y="0"/>
                </a:lnTo>
                <a:lnTo>
                  <a:pt x="8080248" y="0"/>
                </a:lnTo>
                <a:lnTo>
                  <a:pt x="7979182" y="427"/>
                </a:lnTo>
                <a:lnTo>
                  <a:pt x="7928644" y="680"/>
                </a:lnTo>
                <a:lnTo>
                  <a:pt x="7878102" y="959"/>
                </a:lnTo>
                <a:lnTo>
                  <a:pt x="7827557" y="1266"/>
                </a:lnTo>
                <a:lnTo>
                  <a:pt x="7777009" y="1602"/>
                </a:lnTo>
                <a:lnTo>
                  <a:pt x="7726459" y="1966"/>
                </a:lnTo>
                <a:lnTo>
                  <a:pt x="7675906" y="2361"/>
                </a:lnTo>
                <a:lnTo>
                  <a:pt x="7625351" y="2786"/>
                </a:lnTo>
                <a:lnTo>
                  <a:pt x="7574794" y="3242"/>
                </a:lnTo>
                <a:lnTo>
                  <a:pt x="7524235" y="3730"/>
                </a:lnTo>
                <a:lnTo>
                  <a:pt x="7473674" y="4252"/>
                </a:lnTo>
                <a:lnTo>
                  <a:pt x="7423113" y="4806"/>
                </a:lnTo>
                <a:lnTo>
                  <a:pt x="7372550" y="5396"/>
                </a:lnTo>
                <a:lnTo>
                  <a:pt x="7321986" y="6020"/>
                </a:lnTo>
                <a:lnTo>
                  <a:pt x="7271422" y="6680"/>
                </a:lnTo>
                <a:lnTo>
                  <a:pt x="7220858" y="7377"/>
                </a:lnTo>
                <a:lnTo>
                  <a:pt x="7170293" y="8110"/>
                </a:lnTo>
                <a:lnTo>
                  <a:pt x="7119728" y="8882"/>
                </a:lnTo>
                <a:lnTo>
                  <a:pt x="7069164" y="9693"/>
                </a:lnTo>
                <a:lnTo>
                  <a:pt x="7018601" y="10544"/>
                </a:lnTo>
                <a:lnTo>
                  <a:pt x="6968038" y="11434"/>
                </a:lnTo>
                <a:lnTo>
                  <a:pt x="6917476" y="12366"/>
                </a:lnTo>
                <a:lnTo>
                  <a:pt x="6866916" y="13340"/>
                </a:lnTo>
                <a:lnTo>
                  <a:pt x="6816357" y="14356"/>
                </a:lnTo>
                <a:lnTo>
                  <a:pt x="6765799" y="15415"/>
                </a:lnTo>
                <a:lnTo>
                  <a:pt x="6715244" y="16518"/>
                </a:lnTo>
                <a:lnTo>
                  <a:pt x="6664691" y="17667"/>
                </a:lnTo>
                <a:lnTo>
                  <a:pt x="6614141" y="18860"/>
                </a:lnTo>
                <a:lnTo>
                  <a:pt x="6563593" y="20100"/>
                </a:lnTo>
                <a:lnTo>
                  <a:pt x="6513048" y="21387"/>
                </a:lnTo>
                <a:lnTo>
                  <a:pt x="6462507" y="22722"/>
                </a:lnTo>
                <a:lnTo>
                  <a:pt x="6411968" y="24105"/>
                </a:lnTo>
                <a:lnTo>
                  <a:pt x="6361434" y="25538"/>
                </a:lnTo>
                <a:lnTo>
                  <a:pt x="6310903" y="27021"/>
                </a:lnTo>
                <a:lnTo>
                  <a:pt x="6260376" y="28554"/>
                </a:lnTo>
                <a:lnTo>
                  <a:pt x="6209854" y="30139"/>
                </a:lnTo>
                <a:lnTo>
                  <a:pt x="6159336" y="31776"/>
                </a:lnTo>
                <a:lnTo>
                  <a:pt x="6108823" y="33466"/>
                </a:lnTo>
                <a:lnTo>
                  <a:pt x="6058315" y="35210"/>
                </a:lnTo>
                <a:lnTo>
                  <a:pt x="6007813" y="37008"/>
                </a:lnTo>
                <a:lnTo>
                  <a:pt x="5957316" y="38862"/>
                </a:lnTo>
                <a:lnTo>
                  <a:pt x="5745480" y="46482"/>
                </a:lnTo>
                <a:lnTo>
                  <a:pt x="5532882" y="54102"/>
                </a:lnTo>
                <a:lnTo>
                  <a:pt x="5321046" y="60960"/>
                </a:lnTo>
                <a:lnTo>
                  <a:pt x="5108448" y="68580"/>
                </a:lnTo>
                <a:lnTo>
                  <a:pt x="4684776" y="80772"/>
                </a:lnTo>
                <a:lnTo>
                  <a:pt x="4472178" y="85344"/>
                </a:lnTo>
                <a:lnTo>
                  <a:pt x="4260342" y="89154"/>
                </a:lnTo>
                <a:lnTo>
                  <a:pt x="4047743" y="89916"/>
                </a:lnTo>
                <a:lnTo>
                  <a:pt x="3835907" y="91440"/>
                </a:lnTo>
                <a:lnTo>
                  <a:pt x="3622548" y="93726"/>
                </a:lnTo>
                <a:lnTo>
                  <a:pt x="3411474" y="97536"/>
                </a:lnTo>
                <a:lnTo>
                  <a:pt x="3198876" y="99060"/>
                </a:lnTo>
                <a:lnTo>
                  <a:pt x="2984754" y="107442"/>
                </a:lnTo>
                <a:lnTo>
                  <a:pt x="2772918" y="129540"/>
                </a:lnTo>
                <a:lnTo>
                  <a:pt x="2561082" y="154686"/>
                </a:lnTo>
                <a:lnTo>
                  <a:pt x="2348484" y="171450"/>
                </a:lnTo>
                <a:lnTo>
                  <a:pt x="2136648" y="188976"/>
                </a:lnTo>
                <a:lnTo>
                  <a:pt x="2135124" y="188976"/>
                </a:lnTo>
                <a:lnTo>
                  <a:pt x="2134362" y="189738"/>
                </a:lnTo>
                <a:lnTo>
                  <a:pt x="1924543" y="246140"/>
                </a:lnTo>
                <a:lnTo>
                  <a:pt x="1925574" y="246126"/>
                </a:lnTo>
                <a:lnTo>
                  <a:pt x="1925574" y="277368"/>
                </a:lnTo>
                <a:lnTo>
                  <a:pt x="1929384" y="277368"/>
                </a:lnTo>
                <a:lnTo>
                  <a:pt x="2139696" y="220832"/>
                </a:lnTo>
                <a:lnTo>
                  <a:pt x="2139696" y="220218"/>
                </a:lnTo>
                <a:lnTo>
                  <a:pt x="2351532" y="202692"/>
                </a:lnTo>
                <a:lnTo>
                  <a:pt x="2563368" y="185928"/>
                </a:lnTo>
                <a:lnTo>
                  <a:pt x="2776728" y="160782"/>
                </a:lnTo>
                <a:lnTo>
                  <a:pt x="2988564" y="138684"/>
                </a:lnTo>
                <a:lnTo>
                  <a:pt x="3199638" y="130302"/>
                </a:lnTo>
                <a:lnTo>
                  <a:pt x="3411474" y="128778"/>
                </a:lnTo>
                <a:lnTo>
                  <a:pt x="3623310" y="124968"/>
                </a:lnTo>
                <a:lnTo>
                  <a:pt x="3835907" y="122682"/>
                </a:lnTo>
                <a:lnTo>
                  <a:pt x="4047743" y="121158"/>
                </a:lnTo>
                <a:lnTo>
                  <a:pt x="4260342" y="120396"/>
                </a:lnTo>
                <a:lnTo>
                  <a:pt x="4472940" y="116586"/>
                </a:lnTo>
                <a:lnTo>
                  <a:pt x="4685538" y="112014"/>
                </a:lnTo>
                <a:lnTo>
                  <a:pt x="5109210" y="99822"/>
                </a:lnTo>
                <a:lnTo>
                  <a:pt x="5321808" y="92202"/>
                </a:lnTo>
                <a:lnTo>
                  <a:pt x="5534406" y="85344"/>
                </a:lnTo>
                <a:lnTo>
                  <a:pt x="5747004" y="77724"/>
                </a:lnTo>
                <a:lnTo>
                  <a:pt x="5958840" y="70104"/>
                </a:lnTo>
                <a:lnTo>
                  <a:pt x="6009300" y="68249"/>
                </a:lnTo>
                <a:lnTo>
                  <a:pt x="6059767" y="66450"/>
                </a:lnTo>
                <a:lnTo>
                  <a:pt x="6110238" y="64705"/>
                </a:lnTo>
                <a:lnTo>
                  <a:pt x="6160715" y="63015"/>
                </a:lnTo>
                <a:lnTo>
                  <a:pt x="6211196" y="61377"/>
                </a:lnTo>
                <a:lnTo>
                  <a:pt x="6261683" y="59792"/>
                </a:lnTo>
                <a:lnTo>
                  <a:pt x="6312173" y="58258"/>
                </a:lnTo>
                <a:lnTo>
                  <a:pt x="6362667" y="56775"/>
                </a:lnTo>
                <a:lnTo>
                  <a:pt x="6413166" y="55342"/>
                </a:lnTo>
                <a:lnTo>
                  <a:pt x="6463668" y="53959"/>
                </a:lnTo>
                <a:lnTo>
                  <a:pt x="6514173" y="52624"/>
                </a:lnTo>
                <a:lnTo>
                  <a:pt x="6564682" y="51337"/>
                </a:lnTo>
                <a:lnTo>
                  <a:pt x="6615193" y="50097"/>
                </a:lnTo>
                <a:lnTo>
                  <a:pt x="6665707" y="48903"/>
                </a:lnTo>
                <a:lnTo>
                  <a:pt x="6716224" y="47755"/>
                </a:lnTo>
                <a:lnTo>
                  <a:pt x="6766743" y="46651"/>
                </a:lnTo>
                <a:lnTo>
                  <a:pt x="6817264" y="45592"/>
                </a:lnTo>
                <a:lnTo>
                  <a:pt x="6867786" y="44576"/>
                </a:lnTo>
                <a:lnTo>
                  <a:pt x="6918311" y="43603"/>
                </a:lnTo>
                <a:lnTo>
                  <a:pt x="6968836" y="42671"/>
                </a:lnTo>
                <a:lnTo>
                  <a:pt x="7019363" y="41781"/>
                </a:lnTo>
                <a:lnTo>
                  <a:pt x="7069890" y="40931"/>
                </a:lnTo>
                <a:lnTo>
                  <a:pt x="7120418" y="40120"/>
                </a:lnTo>
                <a:lnTo>
                  <a:pt x="7170946" y="39348"/>
                </a:lnTo>
                <a:lnTo>
                  <a:pt x="7221474" y="38615"/>
                </a:lnTo>
                <a:lnTo>
                  <a:pt x="7272003" y="37918"/>
                </a:lnTo>
                <a:lnTo>
                  <a:pt x="7322531" y="37259"/>
                </a:lnTo>
                <a:lnTo>
                  <a:pt x="7373058" y="36635"/>
                </a:lnTo>
                <a:lnTo>
                  <a:pt x="7423584" y="36046"/>
                </a:lnTo>
                <a:lnTo>
                  <a:pt x="7474110" y="35491"/>
                </a:lnTo>
                <a:lnTo>
                  <a:pt x="7524634" y="34970"/>
                </a:lnTo>
                <a:lnTo>
                  <a:pt x="7575157" y="34482"/>
                </a:lnTo>
                <a:lnTo>
                  <a:pt x="7625677" y="34026"/>
                </a:lnTo>
                <a:lnTo>
                  <a:pt x="7676196" y="33602"/>
                </a:lnTo>
                <a:lnTo>
                  <a:pt x="7726713" y="33207"/>
                </a:lnTo>
                <a:lnTo>
                  <a:pt x="7777227" y="32843"/>
                </a:lnTo>
                <a:lnTo>
                  <a:pt x="7827739" y="32508"/>
                </a:lnTo>
                <a:lnTo>
                  <a:pt x="7878247" y="32201"/>
                </a:lnTo>
                <a:lnTo>
                  <a:pt x="7928753" y="31922"/>
                </a:lnTo>
                <a:lnTo>
                  <a:pt x="7979255" y="31669"/>
                </a:lnTo>
                <a:lnTo>
                  <a:pt x="8080248" y="31242"/>
                </a:lnTo>
                <a:lnTo>
                  <a:pt x="8292846" y="31242"/>
                </a:lnTo>
                <a:lnTo>
                  <a:pt x="8504682" y="32003"/>
                </a:lnTo>
                <a:lnTo>
                  <a:pt x="8513826" y="32003"/>
                </a:lnTo>
                <a:lnTo>
                  <a:pt x="8520684" y="25145"/>
                </a:lnTo>
                <a:close/>
              </a:path>
              <a:path w="8521065" h="334645">
                <a:moveTo>
                  <a:pt x="2141982" y="220218"/>
                </a:moveTo>
                <a:lnTo>
                  <a:pt x="2139696" y="220218"/>
                </a:lnTo>
                <a:lnTo>
                  <a:pt x="2139696" y="220832"/>
                </a:lnTo>
                <a:lnTo>
                  <a:pt x="2141982" y="220218"/>
                </a:lnTo>
                <a:close/>
              </a:path>
            </a:pathLst>
          </a:custGeom>
          <a:solidFill>
            <a:srgbClr val="5B9BD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998219" y="2026157"/>
            <a:ext cx="8524240" cy="923925"/>
          </a:xfrm>
          <a:custGeom>
            <a:avLst/>
            <a:gdLst/>
            <a:ahLst/>
            <a:cxnLst/>
            <a:rect l="l" t="t" r="r" b="b"/>
            <a:pathLst>
              <a:path w="8524240" h="923925">
                <a:moveTo>
                  <a:pt x="227076" y="541014"/>
                </a:moveTo>
                <a:lnTo>
                  <a:pt x="227076" y="509016"/>
                </a:lnTo>
                <a:lnTo>
                  <a:pt x="223266" y="509778"/>
                </a:lnTo>
                <a:lnTo>
                  <a:pt x="223266" y="509644"/>
                </a:lnTo>
                <a:lnTo>
                  <a:pt x="14478" y="544068"/>
                </a:lnTo>
                <a:lnTo>
                  <a:pt x="6096" y="545592"/>
                </a:lnTo>
                <a:lnTo>
                  <a:pt x="0" y="553212"/>
                </a:lnTo>
                <a:lnTo>
                  <a:pt x="1524" y="562356"/>
                </a:lnTo>
                <a:lnTo>
                  <a:pt x="3048" y="570738"/>
                </a:lnTo>
                <a:lnTo>
                  <a:pt x="11430" y="576072"/>
                </a:lnTo>
                <a:lnTo>
                  <a:pt x="19812" y="575310"/>
                </a:lnTo>
                <a:lnTo>
                  <a:pt x="223266" y="541644"/>
                </a:lnTo>
                <a:lnTo>
                  <a:pt x="223266" y="509778"/>
                </a:lnTo>
                <a:lnTo>
                  <a:pt x="223741" y="509565"/>
                </a:lnTo>
                <a:lnTo>
                  <a:pt x="223741" y="541566"/>
                </a:lnTo>
                <a:lnTo>
                  <a:pt x="227076" y="541014"/>
                </a:lnTo>
                <a:close/>
              </a:path>
              <a:path w="8524240" h="923925">
                <a:moveTo>
                  <a:pt x="227076" y="509016"/>
                </a:moveTo>
                <a:lnTo>
                  <a:pt x="223741" y="509565"/>
                </a:lnTo>
                <a:lnTo>
                  <a:pt x="223266" y="509778"/>
                </a:lnTo>
                <a:lnTo>
                  <a:pt x="227076" y="509016"/>
                </a:lnTo>
                <a:close/>
              </a:path>
              <a:path w="8524240" h="923925">
                <a:moveTo>
                  <a:pt x="1076706" y="293072"/>
                </a:moveTo>
                <a:lnTo>
                  <a:pt x="1076706" y="261366"/>
                </a:lnTo>
                <a:lnTo>
                  <a:pt x="864108" y="287274"/>
                </a:lnTo>
                <a:lnTo>
                  <a:pt x="861822" y="287274"/>
                </a:lnTo>
                <a:lnTo>
                  <a:pt x="860297" y="288036"/>
                </a:lnTo>
                <a:lnTo>
                  <a:pt x="650748" y="365760"/>
                </a:lnTo>
                <a:lnTo>
                  <a:pt x="438150" y="414528"/>
                </a:lnTo>
                <a:lnTo>
                  <a:pt x="436626" y="414528"/>
                </a:lnTo>
                <a:lnTo>
                  <a:pt x="435864" y="415290"/>
                </a:lnTo>
                <a:lnTo>
                  <a:pt x="435102" y="415290"/>
                </a:lnTo>
                <a:lnTo>
                  <a:pt x="223741" y="509565"/>
                </a:lnTo>
                <a:lnTo>
                  <a:pt x="227076" y="509016"/>
                </a:lnTo>
                <a:lnTo>
                  <a:pt x="227076" y="541014"/>
                </a:lnTo>
                <a:lnTo>
                  <a:pt x="231648" y="540258"/>
                </a:lnTo>
                <a:lnTo>
                  <a:pt x="233172" y="539496"/>
                </a:lnTo>
                <a:lnTo>
                  <a:pt x="234696" y="539496"/>
                </a:lnTo>
                <a:lnTo>
                  <a:pt x="236220" y="538734"/>
                </a:lnTo>
                <a:lnTo>
                  <a:pt x="445008" y="445605"/>
                </a:lnTo>
                <a:lnTo>
                  <a:pt x="445008" y="445008"/>
                </a:lnTo>
                <a:lnTo>
                  <a:pt x="447766" y="444318"/>
                </a:lnTo>
                <a:lnTo>
                  <a:pt x="448056" y="444308"/>
                </a:lnTo>
                <a:lnTo>
                  <a:pt x="657606" y="396240"/>
                </a:lnTo>
                <a:lnTo>
                  <a:pt x="871728" y="316992"/>
                </a:lnTo>
                <a:lnTo>
                  <a:pt x="871728" y="318051"/>
                </a:lnTo>
                <a:lnTo>
                  <a:pt x="1076706" y="293072"/>
                </a:lnTo>
                <a:close/>
              </a:path>
              <a:path w="8524240" h="923925">
                <a:moveTo>
                  <a:pt x="448056" y="444246"/>
                </a:moveTo>
                <a:lnTo>
                  <a:pt x="445008" y="445008"/>
                </a:lnTo>
                <a:lnTo>
                  <a:pt x="447766" y="444375"/>
                </a:lnTo>
                <a:lnTo>
                  <a:pt x="448056" y="444246"/>
                </a:lnTo>
                <a:close/>
              </a:path>
              <a:path w="8524240" h="923925">
                <a:moveTo>
                  <a:pt x="447766" y="444375"/>
                </a:moveTo>
                <a:lnTo>
                  <a:pt x="445008" y="445008"/>
                </a:lnTo>
                <a:lnTo>
                  <a:pt x="445008" y="445605"/>
                </a:lnTo>
                <a:lnTo>
                  <a:pt x="447766" y="444375"/>
                </a:lnTo>
                <a:close/>
              </a:path>
              <a:path w="8524240" h="923925">
                <a:moveTo>
                  <a:pt x="448056" y="444308"/>
                </a:moveTo>
                <a:lnTo>
                  <a:pt x="447766" y="444375"/>
                </a:lnTo>
                <a:lnTo>
                  <a:pt x="448056" y="444308"/>
                </a:lnTo>
                <a:close/>
              </a:path>
              <a:path w="8524240" h="923925">
                <a:moveTo>
                  <a:pt x="871728" y="318051"/>
                </a:moveTo>
                <a:lnTo>
                  <a:pt x="871728" y="316992"/>
                </a:lnTo>
                <a:lnTo>
                  <a:pt x="867918" y="318516"/>
                </a:lnTo>
                <a:lnTo>
                  <a:pt x="871728" y="318051"/>
                </a:lnTo>
                <a:close/>
              </a:path>
              <a:path w="8524240" h="923925">
                <a:moveTo>
                  <a:pt x="1928481" y="261549"/>
                </a:moveTo>
                <a:lnTo>
                  <a:pt x="1721358" y="169164"/>
                </a:lnTo>
                <a:lnTo>
                  <a:pt x="1719834" y="168402"/>
                </a:lnTo>
                <a:lnTo>
                  <a:pt x="1717548" y="168402"/>
                </a:lnTo>
                <a:lnTo>
                  <a:pt x="1504188" y="140970"/>
                </a:lnTo>
                <a:lnTo>
                  <a:pt x="1502726" y="140239"/>
                </a:lnTo>
                <a:lnTo>
                  <a:pt x="1500378" y="140208"/>
                </a:lnTo>
                <a:lnTo>
                  <a:pt x="1498092" y="140970"/>
                </a:lnTo>
                <a:lnTo>
                  <a:pt x="1074420" y="261366"/>
                </a:lnTo>
                <a:lnTo>
                  <a:pt x="1076706" y="261366"/>
                </a:lnTo>
                <a:lnTo>
                  <a:pt x="1076706" y="293072"/>
                </a:lnTo>
                <a:lnTo>
                  <a:pt x="1080516" y="292608"/>
                </a:lnTo>
                <a:lnTo>
                  <a:pt x="1081278" y="291846"/>
                </a:lnTo>
                <a:lnTo>
                  <a:pt x="1082802" y="291846"/>
                </a:lnTo>
                <a:lnTo>
                  <a:pt x="1500378" y="173182"/>
                </a:lnTo>
                <a:lnTo>
                  <a:pt x="1500378" y="172212"/>
                </a:lnTo>
                <a:lnTo>
                  <a:pt x="1506474" y="171450"/>
                </a:lnTo>
                <a:lnTo>
                  <a:pt x="1506474" y="172998"/>
                </a:lnTo>
                <a:lnTo>
                  <a:pt x="1708403" y="199054"/>
                </a:lnTo>
                <a:lnTo>
                  <a:pt x="1708403" y="198120"/>
                </a:lnTo>
                <a:lnTo>
                  <a:pt x="1712976" y="199644"/>
                </a:lnTo>
                <a:lnTo>
                  <a:pt x="1712976" y="200152"/>
                </a:lnTo>
                <a:lnTo>
                  <a:pt x="1921002" y="292608"/>
                </a:lnTo>
                <a:lnTo>
                  <a:pt x="1923288" y="293751"/>
                </a:lnTo>
                <a:lnTo>
                  <a:pt x="1923288" y="262890"/>
                </a:lnTo>
                <a:lnTo>
                  <a:pt x="1928481" y="261549"/>
                </a:lnTo>
                <a:close/>
              </a:path>
              <a:path w="8524240" h="923925">
                <a:moveTo>
                  <a:pt x="1506474" y="171450"/>
                </a:moveTo>
                <a:lnTo>
                  <a:pt x="1500378" y="172212"/>
                </a:lnTo>
                <a:lnTo>
                  <a:pt x="1502726" y="172515"/>
                </a:lnTo>
                <a:lnTo>
                  <a:pt x="1506474" y="171450"/>
                </a:lnTo>
                <a:close/>
              </a:path>
              <a:path w="8524240" h="923925">
                <a:moveTo>
                  <a:pt x="1502726" y="172515"/>
                </a:moveTo>
                <a:lnTo>
                  <a:pt x="1500378" y="172212"/>
                </a:lnTo>
                <a:lnTo>
                  <a:pt x="1500378" y="173182"/>
                </a:lnTo>
                <a:lnTo>
                  <a:pt x="1502726" y="172515"/>
                </a:lnTo>
                <a:close/>
              </a:path>
              <a:path w="8524240" h="923925">
                <a:moveTo>
                  <a:pt x="1506474" y="172998"/>
                </a:moveTo>
                <a:lnTo>
                  <a:pt x="1506474" y="171450"/>
                </a:lnTo>
                <a:lnTo>
                  <a:pt x="1502726" y="172515"/>
                </a:lnTo>
                <a:lnTo>
                  <a:pt x="1506474" y="172998"/>
                </a:lnTo>
                <a:close/>
              </a:path>
              <a:path w="8524240" h="923925">
                <a:moveTo>
                  <a:pt x="1712976" y="199644"/>
                </a:moveTo>
                <a:lnTo>
                  <a:pt x="1708403" y="198120"/>
                </a:lnTo>
                <a:lnTo>
                  <a:pt x="1711365" y="199436"/>
                </a:lnTo>
                <a:lnTo>
                  <a:pt x="1712976" y="199644"/>
                </a:lnTo>
                <a:close/>
              </a:path>
              <a:path w="8524240" h="923925">
                <a:moveTo>
                  <a:pt x="1711365" y="199436"/>
                </a:moveTo>
                <a:lnTo>
                  <a:pt x="1708403" y="198120"/>
                </a:lnTo>
                <a:lnTo>
                  <a:pt x="1708403" y="199054"/>
                </a:lnTo>
                <a:lnTo>
                  <a:pt x="1711365" y="199436"/>
                </a:lnTo>
                <a:close/>
              </a:path>
              <a:path w="8524240" h="923925">
                <a:moveTo>
                  <a:pt x="1712976" y="200152"/>
                </a:moveTo>
                <a:lnTo>
                  <a:pt x="1712976" y="199644"/>
                </a:lnTo>
                <a:lnTo>
                  <a:pt x="1711365" y="199436"/>
                </a:lnTo>
                <a:lnTo>
                  <a:pt x="1712976" y="200152"/>
                </a:lnTo>
                <a:close/>
              </a:path>
              <a:path w="8524240" h="923925">
                <a:moveTo>
                  <a:pt x="1933194" y="263652"/>
                </a:moveTo>
                <a:lnTo>
                  <a:pt x="1928481" y="261549"/>
                </a:lnTo>
                <a:lnTo>
                  <a:pt x="1923288" y="262890"/>
                </a:lnTo>
                <a:lnTo>
                  <a:pt x="1933194" y="263652"/>
                </a:lnTo>
                <a:close/>
              </a:path>
              <a:path w="8524240" h="923925">
                <a:moveTo>
                  <a:pt x="1933194" y="292780"/>
                </a:moveTo>
                <a:lnTo>
                  <a:pt x="1933194" y="263652"/>
                </a:lnTo>
                <a:lnTo>
                  <a:pt x="1923288" y="262890"/>
                </a:lnTo>
                <a:lnTo>
                  <a:pt x="1923288" y="293751"/>
                </a:lnTo>
                <a:lnTo>
                  <a:pt x="1924050" y="294132"/>
                </a:lnTo>
                <a:lnTo>
                  <a:pt x="1927860" y="294132"/>
                </a:lnTo>
                <a:lnTo>
                  <a:pt x="1933194" y="292780"/>
                </a:lnTo>
                <a:close/>
              </a:path>
              <a:path w="8524240" h="923925">
                <a:moveTo>
                  <a:pt x="2354579" y="278080"/>
                </a:moveTo>
                <a:lnTo>
                  <a:pt x="2354579" y="246888"/>
                </a:lnTo>
                <a:lnTo>
                  <a:pt x="2142744" y="208026"/>
                </a:lnTo>
                <a:lnTo>
                  <a:pt x="2140656" y="207330"/>
                </a:lnTo>
                <a:lnTo>
                  <a:pt x="2138172" y="207264"/>
                </a:lnTo>
                <a:lnTo>
                  <a:pt x="2135886" y="208026"/>
                </a:lnTo>
                <a:lnTo>
                  <a:pt x="1928481" y="261549"/>
                </a:lnTo>
                <a:lnTo>
                  <a:pt x="1933194" y="263652"/>
                </a:lnTo>
                <a:lnTo>
                  <a:pt x="1933194" y="292780"/>
                </a:lnTo>
                <a:lnTo>
                  <a:pt x="2136648" y="240275"/>
                </a:lnTo>
                <a:lnTo>
                  <a:pt x="2136648" y="238506"/>
                </a:lnTo>
                <a:lnTo>
                  <a:pt x="2143505" y="238506"/>
                </a:lnTo>
                <a:lnTo>
                  <a:pt x="2143505" y="239764"/>
                </a:lnTo>
                <a:lnTo>
                  <a:pt x="2348484" y="277368"/>
                </a:lnTo>
                <a:lnTo>
                  <a:pt x="2350008" y="278130"/>
                </a:lnTo>
                <a:lnTo>
                  <a:pt x="2354579" y="278080"/>
                </a:lnTo>
                <a:close/>
              </a:path>
              <a:path w="8524240" h="923925">
                <a:moveTo>
                  <a:pt x="2143505" y="238506"/>
                </a:moveTo>
                <a:lnTo>
                  <a:pt x="2136648" y="238506"/>
                </a:lnTo>
                <a:lnTo>
                  <a:pt x="2140656" y="239241"/>
                </a:lnTo>
                <a:lnTo>
                  <a:pt x="2143505" y="238506"/>
                </a:lnTo>
                <a:close/>
              </a:path>
              <a:path w="8524240" h="923925">
                <a:moveTo>
                  <a:pt x="2140656" y="239241"/>
                </a:moveTo>
                <a:lnTo>
                  <a:pt x="2136648" y="238506"/>
                </a:lnTo>
                <a:lnTo>
                  <a:pt x="2136648" y="240275"/>
                </a:lnTo>
                <a:lnTo>
                  <a:pt x="2140656" y="239241"/>
                </a:lnTo>
                <a:close/>
              </a:path>
              <a:path w="8524240" h="923925">
                <a:moveTo>
                  <a:pt x="2143505" y="239764"/>
                </a:moveTo>
                <a:lnTo>
                  <a:pt x="2143505" y="238506"/>
                </a:lnTo>
                <a:lnTo>
                  <a:pt x="2140656" y="239241"/>
                </a:lnTo>
                <a:lnTo>
                  <a:pt x="2143505" y="239764"/>
                </a:lnTo>
                <a:close/>
              </a:path>
              <a:path w="8524240" h="923925">
                <a:moveTo>
                  <a:pt x="2776728" y="275082"/>
                </a:moveTo>
                <a:lnTo>
                  <a:pt x="2776728" y="243078"/>
                </a:lnTo>
                <a:lnTo>
                  <a:pt x="2771394" y="244602"/>
                </a:lnTo>
                <a:lnTo>
                  <a:pt x="2771394" y="243039"/>
                </a:lnTo>
                <a:lnTo>
                  <a:pt x="2563367" y="241554"/>
                </a:lnTo>
                <a:lnTo>
                  <a:pt x="2351532" y="246126"/>
                </a:lnTo>
                <a:lnTo>
                  <a:pt x="2354579" y="246888"/>
                </a:lnTo>
                <a:lnTo>
                  <a:pt x="2354579" y="278080"/>
                </a:lnTo>
                <a:lnTo>
                  <a:pt x="2564129" y="273558"/>
                </a:lnTo>
                <a:lnTo>
                  <a:pt x="2771394" y="275049"/>
                </a:lnTo>
                <a:lnTo>
                  <a:pt x="2771394" y="244602"/>
                </a:lnTo>
                <a:lnTo>
                  <a:pt x="2775737" y="243070"/>
                </a:lnTo>
                <a:lnTo>
                  <a:pt x="2775737" y="275080"/>
                </a:lnTo>
                <a:lnTo>
                  <a:pt x="2776728" y="275082"/>
                </a:lnTo>
                <a:close/>
              </a:path>
              <a:path w="8524240" h="923925">
                <a:moveTo>
                  <a:pt x="2776728" y="243078"/>
                </a:moveTo>
                <a:lnTo>
                  <a:pt x="2775737" y="243070"/>
                </a:lnTo>
                <a:lnTo>
                  <a:pt x="2771394" y="244602"/>
                </a:lnTo>
                <a:lnTo>
                  <a:pt x="2776728" y="243078"/>
                </a:lnTo>
                <a:close/>
              </a:path>
              <a:path w="8524240" h="923925">
                <a:moveTo>
                  <a:pt x="2983229" y="203136"/>
                </a:moveTo>
                <a:lnTo>
                  <a:pt x="2983229" y="169926"/>
                </a:lnTo>
                <a:lnTo>
                  <a:pt x="2775737" y="243070"/>
                </a:lnTo>
                <a:lnTo>
                  <a:pt x="2776728" y="243078"/>
                </a:lnTo>
                <a:lnTo>
                  <a:pt x="2776728" y="275082"/>
                </a:lnTo>
                <a:lnTo>
                  <a:pt x="2778252" y="275082"/>
                </a:lnTo>
                <a:lnTo>
                  <a:pt x="2779776" y="274320"/>
                </a:lnTo>
                <a:lnTo>
                  <a:pt x="2781300" y="274320"/>
                </a:lnTo>
                <a:lnTo>
                  <a:pt x="2983229" y="203136"/>
                </a:lnTo>
                <a:close/>
              </a:path>
              <a:path w="8524240" h="923925">
                <a:moveTo>
                  <a:pt x="4265676" y="177874"/>
                </a:moveTo>
                <a:lnTo>
                  <a:pt x="4265676" y="146304"/>
                </a:lnTo>
                <a:lnTo>
                  <a:pt x="4052316" y="90678"/>
                </a:lnTo>
                <a:lnTo>
                  <a:pt x="3840479" y="44958"/>
                </a:lnTo>
                <a:lnTo>
                  <a:pt x="3627881" y="4572"/>
                </a:lnTo>
                <a:lnTo>
                  <a:pt x="3627119" y="3810"/>
                </a:lnTo>
                <a:lnTo>
                  <a:pt x="3621786" y="3755"/>
                </a:lnTo>
                <a:lnTo>
                  <a:pt x="3416807" y="68"/>
                </a:lnTo>
                <a:lnTo>
                  <a:pt x="3411474" y="0"/>
                </a:lnTo>
                <a:lnTo>
                  <a:pt x="3410712" y="762"/>
                </a:lnTo>
                <a:lnTo>
                  <a:pt x="3409188" y="762"/>
                </a:lnTo>
                <a:lnTo>
                  <a:pt x="3197352" y="52578"/>
                </a:lnTo>
                <a:lnTo>
                  <a:pt x="3195828" y="52578"/>
                </a:lnTo>
                <a:lnTo>
                  <a:pt x="3194304" y="53340"/>
                </a:lnTo>
                <a:lnTo>
                  <a:pt x="3193541" y="54102"/>
                </a:lnTo>
                <a:lnTo>
                  <a:pt x="2980944" y="170688"/>
                </a:lnTo>
                <a:lnTo>
                  <a:pt x="2983229" y="169926"/>
                </a:lnTo>
                <a:lnTo>
                  <a:pt x="2983229" y="203136"/>
                </a:lnTo>
                <a:lnTo>
                  <a:pt x="2993136" y="199644"/>
                </a:lnTo>
                <a:lnTo>
                  <a:pt x="2993898" y="198882"/>
                </a:lnTo>
                <a:lnTo>
                  <a:pt x="2994660" y="198882"/>
                </a:lnTo>
                <a:lnTo>
                  <a:pt x="2995422" y="198120"/>
                </a:lnTo>
                <a:lnTo>
                  <a:pt x="3204972" y="83615"/>
                </a:lnTo>
                <a:lnTo>
                  <a:pt x="3204972" y="83058"/>
                </a:lnTo>
                <a:lnTo>
                  <a:pt x="3208782" y="81534"/>
                </a:lnTo>
                <a:lnTo>
                  <a:pt x="3208782" y="82126"/>
                </a:lnTo>
                <a:lnTo>
                  <a:pt x="3412236" y="32360"/>
                </a:lnTo>
                <a:lnTo>
                  <a:pt x="3412236" y="32004"/>
                </a:lnTo>
                <a:lnTo>
                  <a:pt x="3416807" y="31242"/>
                </a:lnTo>
                <a:lnTo>
                  <a:pt x="3416807" y="32086"/>
                </a:lnTo>
                <a:lnTo>
                  <a:pt x="3621786" y="35772"/>
                </a:lnTo>
                <a:lnTo>
                  <a:pt x="3621786" y="35052"/>
                </a:lnTo>
                <a:lnTo>
                  <a:pt x="3834383" y="75438"/>
                </a:lnTo>
                <a:lnTo>
                  <a:pt x="4046219" y="121158"/>
                </a:lnTo>
                <a:lnTo>
                  <a:pt x="4258056" y="176784"/>
                </a:lnTo>
                <a:lnTo>
                  <a:pt x="4258818" y="176784"/>
                </a:lnTo>
                <a:lnTo>
                  <a:pt x="4259580" y="177546"/>
                </a:lnTo>
                <a:lnTo>
                  <a:pt x="4261104" y="177546"/>
                </a:lnTo>
                <a:lnTo>
                  <a:pt x="4265676" y="177874"/>
                </a:lnTo>
                <a:close/>
              </a:path>
              <a:path w="8524240" h="923925">
                <a:moveTo>
                  <a:pt x="3208782" y="81534"/>
                </a:moveTo>
                <a:lnTo>
                  <a:pt x="3204972" y="83058"/>
                </a:lnTo>
                <a:lnTo>
                  <a:pt x="3206820" y="82605"/>
                </a:lnTo>
                <a:lnTo>
                  <a:pt x="3208782" y="81534"/>
                </a:lnTo>
                <a:close/>
              </a:path>
              <a:path w="8524240" h="923925">
                <a:moveTo>
                  <a:pt x="3206820" y="82605"/>
                </a:moveTo>
                <a:lnTo>
                  <a:pt x="3204972" y="83058"/>
                </a:lnTo>
                <a:lnTo>
                  <a:pt x="3204972" y="83615"/>
                </a:lnTo>
                <a:lnTo>
                  <a:pt x="3206820" y="82605"/>
                </a:lnTo>
                <a:close/>
              </a:path>
              <a:path w="8524240" h="923925">
                <a:moveTo>
                  <a:pt x="3208782" y="82126"/>
                </a:moveTo>
                <a:lnTo>
                  <a:pt x="3208782" y="81534"/>
                </a:lnTo>
                <a:lnTo>
                  <a:pt x="3206820" y="82605"/>
                </a:lnTo>
                <a:lnTo>
                  <a:pt x="3208782" y="82126"/>
                </a:lnTo>
                <a:close/>
              </a:path>
              <a:path w="8524240" h="923925">
                <a:moveTo>
                  <a:pt x="3416807" y="31242"/>
                </a:moveTo>
                <a:lnTo>
                  <a:pt x="3412236" y="32004"/>
                </a:lnTo>
                <a:lnTo>
                  <a:pt x="3413592" y="32028"/>
                </a:lnTo>
                <a:lnTo>
                  <a:pt x="3416807" y="31242"/>
                </a:lnTo>
                <a:close/>
              </a:path>
              <a:path w="8524240" h="923925">
                <a:moveTo>
                  <a:pt x="3413592" y="32028"/>
                </a:moveTo>
                <a:lnTo>
                  <a:pt x="3412236" y="32004"/>
                </a:lnTo>
                <a:lnTo>
                  <a:pt x="3412236" y="32360"/>
                </a:lnTo>
                <a:lnTo>
                  <a:pt x="3413592" y="32028"/>
                </a:lnTo>
                <a:close/>
              </a:path>
              <a:path w="8524240" h="923925">
                <a:moveTo>
                  <a:pt x="3416807" y="32086"/>
                </a:moveTo>
                <a:lnTo>
                  <a:pt x="3416807" y="31242"/>
                </a:lnTo>
                <a:lnTo>
                  <a:pt x="3413592" y="32028"/>
                </a:lnTo>
                <a:lnTo>
                  <a:pt x="3416807" y="32086"/>
                </a:lnTo>
                <a:close/>
              </a:path>
              <a:path w="8524240" h="923925">
                <a:moveTo>
                  <a:pt x="3624072" y="35814"/>
                </a:moveTo>
                <a:lnTo>
                  <a:pt x="3621786" y="35052"/>
                </a:lnTo>
                <a:lnTo>
                  <a:pt x="3621786" y="35772"/>
                </a:lnTo>
                <a:lnTo>
                  <a:pt x="3624072" y="35814"/>
                </a:lnTo>
                <a:close/>
              </a:path>
              <a:path w="8524240" h="923925">
                <a:moveTo>
                  <a:pt x="8523732" y="901445"/>
                </a:moveTo>
                <a:lnTo>
                  <a:pt x="8518398" y="893063"/>
                </a:lnTo>
                <a:lnTo>
                  <a:pt x="8510016" y="890777"/>
                </a:lnTo>
                <a:lnTo>
                  <a:pt x="8297418" y="842010"/>
                </a:lnTo>
                <a:lnTo>
                  <a:pt x="8084820" y="806195"/>
                </a:lnTo>
                <a:lnTo>
                  <a:pt x="7872983" y="763523"/>
                </a:lnTo>
                <a:lnTo>
                  <a:pt x="7661909" y="725423"/>
                </a:lnTo>
                <a:lnTo>
                  <a:pt x="7447787" y="661416"/>
                </a:lnTo>
                <a:lnTo>
                  <a:pt x="7235952" y="628650"/>
                </a:lnTo>
                <a:lnTo>
                  <a:pt x="7023354" y="589026"/>
                </a:lnTo>
                <a:lnTo>
                  <a:pt x="6813042" y="550926"/>
                </a:lnTo>
                <a:lnTo>
                  <a:pt x="6599682" y="493014"/>
                </a:lnTo>
                <a:lnTo>
                  <a:pt x="6387083" y="442722"/>
                </a:lnTo>
                <a:lnTo>
                  <a:pt x="6173724" y="408432"/>
                </a:lnTo>
                <a:lnTo>
                  <a:pt x="5962650" y="382524"/>
                </a:lnTo>
                <a:lnTo>
                  <a:pt x="5750052" y="339090"/>
                </a:lnTo>
                <a:lnTo>
                  <a:pt x="5537454" y="303276"/>
                </a:lnTo>
                <a:lnTo>
                  <a:pt x="5324856" y="266700"/>
                </a:lnTo>
                <a:lnTo>
                  <a:pt x="5113020" y="246126"/>
                </a:lnTo>
                <a:lnTo>
                  <a:pt x="4900422" y="209550"/>
                </a:lnTo>
                <a:lnTo>
                  <a:pt x="4688586" y="183642"/>
                </a:lnTo>
                <a:lnTo>
                  <a:pt x="4475226" y="160782"/>
                </a:lnTo>
                <a:lnTo>
                  <a:pt x="4263390" y="145542"/>
                </a:lnTo>
                <a:lnTo>
                  <a:pt x="4265676" y="146304"/>
                </a:lnTo>
                <a:lnTo>
                  <a:pt x="4265676" y="177874"/>
                </a:lnTo>
                <a:lnTo>
                  <a:pt x="4472940" y="192786"/>
                </a:lnTo>
                <a:lnTo>
                  <a:pt x="4684776" y="214884"/>
                </a:lnTo>
                <a:lnTo>
                  <a:pt x="4896612" y="240792"/>
                </a:lnTo>
                <a:lnTo>
                  <a:pt x="5107686" y="276606"/>
                </a:lnTo>
                <a:lnTo>
                  <a:pt x="5321808" y="297942"/>
                </a:lnTo>
                <a:lnTo>
                  <a:pt x="5532120" y="333756"/>
                </a:lnTo>
                <a:lnTo>
                  <a:pt x="5745480" y="369570"/>
                </a:lnTo>
                <a:lnTo>
                  <a:pt x="5956554" y="413004"/>
                </a:lnTo>
                <a:lnTo>
                  <a:pt x="6169914" y="439674"/>
                </a:lnTo>
                <a:lnTo>
                  <a:pt x="6381750" y="473964"/>
                </a:lnTo>
                <a:lnTo>
                  <a:pt x="6592824" y="523494"/>
                </a:lnTo>
                <a:lnTo>
                  <a:pt x="6804659" y="581406"/>
                </a:lnTo>
                <a:lnTo>
                  <a:pt x="7018020" y="620268"/>
                </a:lnTo>
                <a:lnTo>
                  <a:pt x="7229856" y="659891"/>
                </a:lnTo>
                <a:lnTo>
                  <a:pt x="7443216" y="692657"/>
                </a:lnTo>
                <a:lnTo>
                  <a:pt x="7652766" y="755141"/>
                </a:lnTo>
                <a:lnTo>
                  <a:pt x="7866887" y="794765"/>
                </a:lnTo>
                <a:lnTo>
                  <a:pt x="8078724" y="837438"/>
                </a:lnTo>
                <a:lnTo>
                  <a:pt x="8292083" y="873251"/>
                </a:lnTo>
                <a:lnTo>
                  <a:pt x="8503158" y="922019"/>
                </a:lnTo>
                <a:lnTo>
                  <a:pt x="8511540" y="923543"/>
                </a:lnTo>
                <a:lnTo>
                  <a:pt x="8519922" y="918209"/>
                </a:lnTo>
                <a:lnTo>
                  <a:pt x="8521446" y="909827"/>
                </a:lnTo>
                <a:lnTo>
                  <a:pt x="8523732" y="901445"/>
                </a:lnTo>
                <a:close/>
              </a:path>
            </a:pathLst>
          </a:custGeom>
          <a:solidFill>
            <a:srgbClr val="ED7D31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3" name="object 13"/>
          <p:cNvGrpSpPr/>
          <p:nvPr/>
        </p:nvGrpSpPr>
        <p:grpSpPr>
          <a:xfrm>
            <a:off x="998982" y="4321650"/>
            <a:ext cx="8522335" cy="1303020"/>
            <a:chOff x="998982" y="4321650"/>
            <a:chExt cx="8522335" cy="1303020"/>
          </a:xfrm>
        </p:grpSpPr>
        <p:sp>
          <p:nvSpPr>
            <p:cNvPr id="14" name="object 14"/>
            <p:cNvSpPr/>
            <p:nvPr/>
          </p:nvSpPr>
          <p:spPr>
            <a:xfrm>
              <a:off x="999744" y="4321650"/>
              <a:ext cx="8521700" cy="1090930"/>
            </a:xfrm>
            <a:custGeom>
              <a:avLst/>
              <a:gdLst/>
              <a:ahLst/>
              <a:cxnLst/>
              <a:rect l="l" t="t" r="r" b="b"/>
              <a:pathLst>
                <a:path w="8521700" h="1090929">
                  <a:moveTo>
                    <a:pt x="1924812" y="913338"/>
                  </a:moveTo>
                  <a:lnTo>
                    <a:pt x="1924812" y="882047"/>
                  </a:lnTo>
                  <a:lnTo>
                    <a:pt x="1921002" y="882809"/>
                  </a:lnTo>
                  <a:lnTo>
                    <a:pt x="1921002" y="882170"/>
                  </a:lnTo>
                  <a:lnTo>
                    <a:pt x="1716786" y="888781"/>
                  </a:lnTo>
                  <a:lnTo>
                    <a:pt x="1710689" y="888905"/>
                  </a:lnTo>
                  <a:lnTo>
                    <a:pt x="1499616" y="930053"/>
                  </a:lnTo>
                  <a:lnTo>
                    <a:pt x="1287018" y="949103"/>
                  </a:lnTo>
                  <a:lnTo>
                    <a:pt x="1075944" y="974249"/>
                  </a:lnTo>
                  <a:lnTo>
                    <a:pt x="861822" y="991013"/>
                  </a:lnTo>
                  <a:lnTo>
                    <a:pt x="650748" y="1027589"/>
                  </a:lnTo>
                  <a:lnTo>
                    <a:pt x="438912" y="1046639"/>
                  </a:lnTo>
                  <a:lnTo>
                    <a:pt x="227838" y="1057307"/>
                  </a:lnTo>
                  <a:lnTo>
                    <a:pt x="16002" y="1059584"/>
                  </a:lnTo>
                  <a:lnTo>
                    <a:pt x="6858" y="1059593"/>
                  </a:lnTo>
                  <a:lnTo>
                    <a:pt x="0" y="1067213"/>
                  </a:lnTo>
                  <a:lnTo>
                    <a:pt x="0" y="1083977"/>
                  </a:lnTo>
                  <a:lnTo>
                    <a:pt x="6858" y="1090835"/>
                  </a:lnTo>
                  <a:lnTo>
                    <a:pt x="16002" y="1090835"/>
                  </a:lnTo>
                  <a:lnTo>
                    <a:pt x="227838" y="1088549"/>
                  </a:lnTo>
                  <a:lnTo>
                    <a:pt x="440436" y="1077881"/>
                  </a:lnTo>
                  <a:lnTo>
                    <a:pt x="653796" y="1058831"/>
                  </a:lnTo>
                  <a:lnTo>
                    <a:pt x="867156" y="1022255"/>
                  </a:lnTo>
                  <a:lnTo>
                    <a:pt x="1078230" y="1005491"/>
                  </a:lnTo>
                  <a:lnTo>
                    <a:pt x="1290828" y="980345"/>
                  </a:lnTo>
                  <a:lnTo>
                    <a:pt x="1502664" y="961295"/>
                  </a:lnTo>
                  <a:lnTo>
                    <a:pt x="1714500" y="920586"/>
                  </a:lnTo>
                  <a:lnTo>
                    <a:pt x="1714500" y="920147"/>
                  </a:lnTo>
                  <a:lnTo>
                    <a:pt x="1921002" y="913461"/>
                  </a:lnTo>
                  <a:lnTo>
                    <a:pt x="1921002" y="882809"/>
                  </a:lnTo>
                  <a:lnTo>
                    <a:pt x="1923634" y="882085"/>
                  </a:lnTo>
                  <a:lnTo>
                    <a:pt x="1923634" y="913376"/>
                  </a:lnTo>
                  <a:lnTo>
                    <a:pt x="1924812" y="913338"/>
                  </a:lnTo>
                  <a:close/>
                </a:path>
                <a:path w="8521700" h="1090929">
                  <a:moveTo>
                    <a:pt x="1716786" y="920147"/>
                  </a:moveTo>
                  <a:lnTo>
                    <a:pt x="1714500" y="920147"/>
                  </a:lnTo>
                  <a:lnTo>
                    <a:pt x="1714500" y="920586"/>
                  </a:lnTo>
                  <a:lnTo>
                    <a:pt x="1716786" y="920147"/>
                  </a:lnTo>
                  <a:close/>
                </a:path>
                <a:path w="8521700" h="1090929">
                  <a:moveTo>
                    <a:pt x="1924812" y="882047"/>
                  </a:moveTo>
                  <a:lnTo>
                    <a:pt x="1923634" y="882085"/>
                  </a:lnTo>
                  <a:lnTo>
                    <a:pt x="1921002" y="882809"/>
                  </a:lnTo>
                  <a:lnTo>
                    <a:pt x="1924812" y="882047"/>
                  </a:lnTo>
                  <a:close/>
                </a:path>
                <a:path w="8521700" h="1090929">
                  <a:moveTo>
                    <a:pt x="2558034" y="747519"/>
                  </a:moveTo>
                  <a:lnTo>
                    <a:pt x="2558034" y="715169"/>
                  </a:lnTo>
                  <a:lnTo>
                    <a:pt x="2554986" y="715931"/>
                  </a:lnTo>
                  <a:lnTo>
                    <a:pt x="2346198" y="767747"/>
                  </a:lnTo>
                  <a:lnTo>
                    <a:pt x="2134362" y="824135"/>
                  </a:lnTo>
                  <a:lnTo>
                    <a:pt x="1923634" y="882085"/>
                  </a:lnTo>
                  <a:lnTo>
                    <a:pt x="1924812" y="882047"/>
                  </a:lnTo>
                  <a:lnTo>
                    <a:pt x="1924812" y="913338"/>
                  </a:lnTo>
                  <a:lnTo>
                    <a:pt x="1928622" y="913289"/>
                  </a:lnTo>
                  <a:lnTo>
                    <a:pt x="1929384" y="912527"/>
                  </a:lnTo>
                  <a:lnTo>
                    <a:pt x="2142744" y="853853"/>
                  </a:lnTo>
                  <a:lnTo>
                    <a:pt x="2354579" y="797465"/>
                  </a:lnTo>
                  <a:lnTo>
                    <a:pt x="2558034" y="747519"/>
                  </a:lnTo>
                  <a:close/>
                </a:path>
                <a:path w="8521700" h="1090929">
                  <a:moveTo>
                    <a:pt x="2555010" y="715919"/>
                  </a:moveTo>
                  <a:close/>
                </a:path>
                <a:path w="8521700" h="1090929">
                  <a:moveTo>
                    <a:pt x="2981773" y="575360"/>
                  </a:moveTo>
                  <a:lnTo>
                    <a:pt x="2772156" y="613061"/>
                  </a:lnTo>
                  <a:lnTo>
                    <a:pt x="2770632" y="613823"/>
                  </a:lnTo>
                  <a:lnTo>
                    <a:pt x="2769108" y="613823"/>
                  </a:lnTo>
                  <a:lnTo>
                    <a:pt x="2768346" y="614585"/>
                  </a:lnTo>
                  <a:lnTo>
                    <a:pt x="2555010" y="715919"/>
                  </a:lnTo>
                  <a:lnTo>
                    <a:pt x="2558034" y="715169"/>
                  </a:lnTo>
                  <a:lnTo>
                    <a:pt x="2558034" y="747519"/>
                  </a:lnTo>
                  <a:lnTo>
                    <a:pt x="2565654" y="745649"/>
                  </a:lnTo>
                  <a:lnTo>
                    <a:pt x="2567178" y="744887"/>
                  </a:lnTo>
                  <a:lnTo>
                    <a:pt x="2567940" y="744887"/>
                  </a:lnTo>
                  <a:lnTo>
                    <a:pt x="2568702" y="744125"/>
                  </a:lnTo>
                  <a:lnTo>
                    <a:pt x="2777490" y="644595"/>
                  </a:lnTo>
                  <a:lnTo>
                    <a:pt x="2777490" y="644303"/>
                  </a:lnTo>
                  <a:lnTo>
                    <a:pt x="2781300" y="642779"/>
                  </a:lnTo>
                  <a:lnTo>
                    <a:pt x="2781300" y="643617"/>
                  </a:lnTo>
                  <a:lnTo>
                    <a:pt x="2978658" y="608121"/>
                  </a:lnTo>
                  <a:lnTo>
                    <a:pt x="2978658" y="577247"/>
                  </a:lnTo>
                  <a:lnTo>
                    <a:pt x="2981773" y="575360"/>
                  </a:lnTo>
                  <a:close/>
                </a:path>
                <a:path w="8521700" h="1090929">
                  <a:moveTo>
                    <a:pt x="2781300" y="642779"/>
                  </a:moveTo>
                  <a:lnTo>
                    <a:pt x="2777490" y="644303"/>
                  </a:lnTo>
                  <a:lnTo>
                    <a:pt x="2778474" y="644125"/>
                  </a:lnTo>
                  <a:lnTo>
                    <a:pt x="2781300" y="642779"/>
                  </a:lnTo>
                  <a:close/>
                </a:path>
                <a:path w="8521700" h="1090929">
                  <a:moveTo>
                    <a:pt x="2778474" y="644125"/>
                  </a:moveTo>
                  <a:lnTo>
                    <a:pt x="2777490" y="644303"/>
                  </a:lnTo>
                  <a:lnTo>
                    <a:pt x="2777490" y="644595"/>
                  </a:lnTo>
                  <a:lnTo>
                    <a:pt x="2778474" y="644125"/>
                  </a:lnTo>
                  <a:close/>
                </a:path>
                <a:path w="8521700" h="1090929">
                  <a:moveTo>
                    <a:pt x="2781300" y="643617"/>
                  </a:moveTo>
                  <a:lnTo>
                    <a:pt x="2781300" y="642779"/>
                  </a:lnTo>
                  <a:lnTo>
                    <a:pt x="2778474" y="644125"/>
                  </a:lnTo>
                  <a:lnTo>
                    <a:pt x="2781300" y="643617"/>
                  </a:lnTo>
                  <a:close/>
                </a:path>
                <a:path w="8521700" h="1090929">
                  <a:moveTo>
                    <a:pt x="2983991" y="574961"/>
                  </a:moveTo>
                  <a:lnTo>
                    <a:pt x="2981773" y="575360"/>
                  </a:lnTo>
                  <a:lnTo>
                    <a:pt x="2978658" y="577247"/>
                  </a:lnTo>
                  <a:lnTo>
                    <a:pt x="2983991" y="574961"/>
                  </a:lnTo>
                  <a:close/>
                </a:path>
                <a:path w="8521700" h="1090929">
                  <a:moveTo>
                    <a:pt x="2983991" y="607162"/>
                  </a:moveTo>
                  <a:lnTo>
                    <a:pt x="2983991" y="574961"/>
                  </a:lnTo>
                  <a:lnTo>
                    <a:pt x="2978658" y="577247"/>
                  </a:lnTo>
                  <a:lnTo>
                    <a:pt x="2978658" y="608121"/>
                  </a:lnTo>
                  <a:lnTo>
                    <a:pt x="2983991" y="607162"/>
                  </a:lnTo>
                  <a:close/>
                </a:path>
                <a:path w="8521700" h="1090929">
                  <a:moveTo>
                    <a:pt x="8521446" y="109379"/>
                  </a:moveTo>
                  <a:lnTo>
                    <a:pt x="8515350" y="101759"/>
                  </a:lnTo>
                  <a:lnTo>
                    <a:pt x="8506206" y="100997"/>
                  </a:lnTo>
                  <a:lnTo>
                    <a:pt x="8294370" y="81185"/>
                  </a:lnTo>
                  <a:lnTo>
                    <a:pt x="8081772" y="64421"/>
                  </a:lnTo>
                  <a:lnTo>
                    <a:pt x="8031446" y="60848"/>
                  </a:lnTo>
                  <a:lnTo>
                    <a:pt x="7981131" y="57352"/>
                  </a:lnTo>
                  <a:lnTo>
                    <a:pt x="7930825" y="53935"/>
                  </a:lnTo>
                  <a:lnTo>
                    <a:pt x="7878573" y="50472"/>
                  </a:lnTo>
                  <a:lnTo>
                    <a:pt x="7828364" y="47228"/>
                  </a:lnTo>
                  <a:lnTo>
                    <a:pt x="7778161" y="44069"/>
                  </a:lnTo>
                  <a:lnTo>
                    <a:pt x="7727964" y="40999"/>
                  </a:lnTo>
                  <a:lnTo>
                    <a:pt x="7677771" y="38019"/>
                  </a:lnTo>
                  <a:lnTo>
                    <a:pt x="7627583" y="35131"/>
                  </a:lnTo>
                  <a:lnTo>
                    <a:pt x="7577398" y="32340"/>
                  </a:lnTo>
                  <a:lnTo>
                    <a:pt x="7527216" y="29645"/>
                  </a:lnTo>
                  <a:lnTo>
                    <a:pt x="7477035" y="27052"/>
                  </a:lnTo>
                  <a:lnTo>
                    <a:pt x="7426856" y="24560"/>
                  </a:lnTo>
                  <a:lnTo>
                    <a:pt x="7376677" y="22174"/>
                  </a:lnTo>
                  <a:lnTo>
                    <a:pt x="7326498" y="19895"/>
                  </a:lnTo>
                  <a:lnTo>
                    <a:pt x="7276319" y="17726"/>
                  </a:lnTo>
                  <a:lnTo>
                    <a:pt x="7226137" y="15669"/>
                  </a:lnTo>
                  <a:lnTo>
                    <a:pt x="7175953" y="13727"/>
                  </a:lnTo>
                  <a:lnTo>
                    <a:pt x="7125766" y="11902"/>
                  </a:lnTo>
                  <a:lnTo>
                    <a:pt x="7075576" y="10197"/>
                  </a:lnTo>
                  <a:lnTo>
                    <a:pt x="7025380" y="8613"/>
                  </a:lnTo>
                  <a:lnTo>
                    <a:pt x="6975180" y="7154"/>
                  </a:lnTo>
                  <a:lnTo>
                    <a:pt x="6924973" y="5822"/>
                  </a:lnTo>
                  <a:lnTo>
                    <a:pt x="6874760" y="4618"/>
                  </a:lnTo>
                  <a:lnTo>
                    <a:pt x="6824540" y="3546"/>
                  </a:lnTo>
                  <a:lnTo>
                    <a:pt x="6774311" y="2609"/>
                  </a:lnTo>
                  <a:lnTo>
                    <a:pt x="6724074" y="1807"/>
                  </a:lnTo>
                  <a:lnTo>
                    <a:pt x="6673827" y="1145"/>
                  </a:lnTo>
                  <a:lnTo>
                    <a:pt x="6623544" y="623"/>
                  </a:lnTo>
                  <a:lnTo>
                    <a:pt x="6573196" y="245"/>
                  </a:lnTo>
                  <a:lnTo>
                    <a:pt x="6523022" y="14"/>
                  </a:lnTo>
                  <a:lnTo>
                    <a:pt x="6422076" y="0"/>
                  </a:lnTo>
                  <a:lnTo>
                    <a:pt x="6371675" y="222"/>
                  </a:lnTo>
                  <a:lnTo>
                    <a:pt x="6321259" y="601"/>
                  </a:lnTo>
                  <a:lnTo>
                    <a:pt x="6270827" y="1138"/>
                  </a:lnTo>
                  <a:lnTo>
                    <a:pt x="6220379" y="1837"/>
                  </a:lnTo>
                  <a:lnTo>
                    <a:pt x="6169914" y="2699"/>
                  </a:lnTo>
                  <a:lnTo>
                    <a:pt x="5957316" y="9557"/>
                  </a:lnTo>
                  <a:lnTo>
                    <a:pt x="5745480" y="19463"/>
                  </a:lnTo>
                  <a:lnTo>
                    <a:pt x="5694546" y="22445"/>
                  </a:lnTo>
                  <a:lnTo>
                    <a:pt x="5643633" y="25696"/>
                  </a:lnTo>
                  <a:lnTo>
                    <a:pt x="5592741" y="29214"/>
                  </a:lnTo>
                  <a:lnTo>
                    <a:pt x="5541871" y="32998"/>
                  </a:lnTo>
                  <a:lnTo>
                    <a:pt x="5491024" y="37045"/>
                  </a:lnTo>
                  <a:lnTo>
                    <a:pt x="5440200" y="41356"/>
                  </a:lnTo>
                  <a:lnTo>
                    <a:pt x="5389402" y="45928"/>
                  </a:lnTo>
                  <a:lnTo>
                    <a:pt x="5338628" y="50761"/>
                  </a:lnTo>
                  <a:lnTo>
                    <a:pt x="5287882" y="55853"/>
                  </a:lnTo>
                  <a:lnTo>
                    <a:pt x="5237163" y="61202"/>
                  </a:lnTo>
                  <a:lnTo>
                    <a:pt x="5186473" y="66809"/>
                  </a:lnTo>
                  <a:lnTo>
                    <a:pt x="5135812" y="72671"/>
                  </a:lnTo>
                  <a:lnTo>
                    <a:pt x="5085182" y="78787"/>
                  </a:lnTo>
                  <a:lnTo>
                    <a:pt x="5034583" y="85155"/>
                  </a:lnTo>
                  <a:lnTo>
                    <a:pt x="4984016" y="91776"/>
                  </a:lnTo>
                  <a:lnTo>
                    <a:pt x="4933483" y="98646"/>
                  </a:lnTo>
                  <a:lnTo>
                    <a:pt x="4882984" y="105766"/>
                  </a:lnTo>
                  <a:lnTo>
                    <a:pt x="4832520" y="113133"/>
                  </a:lnTo>
                  <a:lnTo>
                    <a:pt x="4782092" y="120747"/>
                  </a:lnTo>
                  <a:lnTo>
                    <a:pt x="4731702" y="128606"/>
                  </a:lnTo>
                  <a:lnTo>
                    <a:pt x="4681349" y="136708"/>
                  </a:lnTo>
                  <a:lnTo>
                    <a:pt x="4631036" y="145054"/>
                  </a:lnTo>
                  <a:lnTo>
                    <a:pt x="4580762" y="153641"/>
                  </a:lnTo>
                  <a:lnTo>
                    <a:pt x="4530529" y="162468"/>
                  </a:lnTo>
                  <a:lnTo>
                    <a:pt x="4480339" y="171534"/>
                  </a:lnTo>
                  <a:lnTo>
                    <a:pt x="4430190" y="180837"/>
                  </a:lnTo>
                  <a:lnTo>
                    <a:pt x="4380086" y="190377"/>
                  </a:lnTo>
                  <a:lnTo>
                    <a:pt x="4330027" y="200152"/>
                  </a:lnTo>
                  <a:lnTo>
                    <a:pt x="4280013" y="210160"/>
                  </a:lnTo>
                  <a:lnTo>
                    <a:pt x="4230045" y="220401"/>
                  </a:lnTo>
                  <a:lnTo>
                    <a:pt x="4180125" y="230873"/>
                  </a:lnTo>
                  <a:lnTo>
                    <a:pt x="4130254" y="241576"/>
                  </a:lnTo>
                  <a:lnTo>
                    <a:pt x="4080432" y="252507"/>
                  </a:lnTo>
                  <a:lnTo>
                    <a:pt x="4030661" y="263665"/>
                  </a:lnTo>
                  <a:lnTo>
                    <a:pt x="3980940" y="275049"/>
                  </a:lnTo>
                  <a:lnTo>
                    <a:pt x="3931273" y="286658"/>
                  </a:lnTo>
                  <a:lnTo>
                    <a:pt x="3881658" y="298491"/>
                  </a:lnTo>
                  <a:lnTo>
                    <a:pt x="3832098" y="310547"/>
                  </a:lnTo>
                  <a:lnTo>
                    <a:pt x="3619500" y="361601"/>
                  </a:lnTo>
                  <a:lnTo>
                    <a:pt x="3409188" y="414179"/>
                  </a:lnTo>
                  <a:lnTo>
                    <a:pt x="3197352" y="446183"/>
                  </a:lnTo>
                  <a:lnTo>
                    <a:pt x="3195066" y="446183"/>
                  </a:lnTo>
                  <a:lnTo>
                    <a:pt x="3192779" y="446945"/>
                  </a:lnTo>
                  <a:lnTo>
                    <a:pt x="3191256" y="448469"/>
                  </a:lnTo>
                  <a:lnTo>
                    <a:pt x="2981773" y="575360"/>
                  </a:lnTo>
                  <a:lnTo>
                    <a:pt x="2983991" y="574961"/>
                  </a:lnTo>
                  <a:lnTo>
                    <a:pt x="2983991" y="607162"/>
                  </a:lnTo>
                  <a:lnTo>
                    <a:pt x="2989326" y="606203"/>
                  </a:lnTo>
                  <a:lnTo>
                    <a:pt x="2991612" y="605441"/>
                  </a:lnTo>
                  <a:lnTo>
                    <a:pt x="2994660" y="603917"/>
                  </a:lnTo>
                  <a:lnTo>
                    <a:pt x="3201924" y="478370"/>
                  </a:lnTo>
                  <a:lnTo>
                    <a:pt x="3201924" y="477425"/>
                  </a:lnTo>
                  <a:lnTo>
                    <a:pt x="3207258" y="475139"/>
                  </a:lnTo>
                  <a:lnTo>
                    <a:pt x="3207258" y="476619"/>
                  </a:lnTo>
                  <a:lnTo>
                    <a:pt x="3413760" y="445421"/>
                  </a:lnTo>
                  <a:lnTo>
                    <a:pt x="3627119" y="392081"/>
                  </a:lnTo>
                  <a:lnTo>
                    <a:pt x="3839717" y="341027"/>
                  </a:lnTo>
                  <a:lnTo>
                    <a:pt x="3889121" y="329029"/>
                  </a:lnTo>
                  <a:lnTo>
                    <a:pt x="3938578" y="317252"/>
                  </a:lnTo>
                  <a:lnTo>
                    <a:pt x="3988089" y="305696"/>
                  </a:lnTo>
                  <a:lnTo>
                    <a:pt x="4037652" y="294364"/>
                  </a:lnTo>
                  <a:lnTo>
                    <a:pt x="4087266" y="283257"/>
                  </a:lnTo>
                  <a:lnTo>
                    <a:pt x="4136931" y="272375"/>
                  </a:lnTo>
                  <a:lnTo>
                    <a:pt x="4186646" y="261720"/>
                  </a:lnTo>
                  <a:lnTo>
                    <a:pt x="4236409" y="251293"/>
                  </a:lnTo>
                  <a:lnTo>
                    <a:pt x="4286219" y="241095"/>
                  </a:lnTo>
                  <a:lnTo>
                    <a:pt x="4336076" y="231129"/>
                  </a:lnTo>
                  <a:lnTo>
                    <a:pt x="4385979" y="221393"/>
                  </a:lnTo>
                  <a:lnTo>
                    <a:pt x="4435926" y="211891"/>
                  </a:lnTo>
                  <a:lnTo>
                    <a:pt x="4485916" y="202624"/>
                  </a:lnTo>
                  <a:lnTo>
                    <a:pt x="4535950" y="193592"/>
                  </a:lnTo>
                  <a:lnTo>
                    <a:pt x="4586025" y="184796"/>
                  </a:lnTo>
                  <a:lnTo>
                    <a:pt x="4636140" y="176239"/>
                  </a:lnTo>
                  <a:lnTo>
                    <a:pt x="4686296" y="167921"/>
                  </a:lnTo>
                  <a:lnTo>
                    <a:pt x="4736490" y="159843"/>
                  </a:lnTo>
                  <a:lnTo>
                    <a:pt x="4786722" y="152008"/>
                  </a:lnTo>
                  <a:lnTo>
                    <a:pt x="4836990" y="144415"/>
                  </a:lnTo>
                  <a:lnTo>
                    <a:pt x="4887295" y="137066"/>
                  </a:lnTo>
                  <a:lnTo>
                    <a:pt x="4937634" y="129963"/>
                  </a:lnTo>
                  <a:lnTo>
                    <a:pt x="4988007" y="123107"/>
                  </a:lnTo>
                  <a:lnTo>
                    <a:pt x="5038413" y="116498"/>
                  </a:lnTo>
                  <a:lnTo>
                    <a:pt x="5088851" y="110139"/>
                  </a:lnTo>
                  <a:lnTo>
                    <a:pt x="5139320" y="104030"/>
                  </a:lnTo>
                  <a:lnTo>
                    <a:pt x="5189818" y="98173"/>
                  </a:lnTo>
                  <a:lnTo>
                    <a:pt x="5240346" y="92568"/>
                  </a:lnTo>
                  <a:lnTo>
                    <a:pt x="5290902" y="87218"/>
                  </a:lnTo>
                  <a:lnTo>
                    <a:pt x="5341485" y="82123"/>
                  </a:lnTo>
                  <a:lnTo>
                    <a:pt x="5392094" y="77285"/>
                  </a:lnTo>
                  <a:lnTo>
                    <a:pt x="5442728" y="72704"/>
                  </a:lnTo>
                  <a:lnTo>
                    <a:pt x="5493386" y="68383"/>
                  </a:lnTo>
                  <a:lnTo>
                    <a:pt x="5544067" y="64321"/>
                  </a:lnTo>
                  <a:lnTo>
                    <a:pt x="5594770" y="60522"/>
                  </a:lnTo>
                  <a:lnTo>
                    <a:pt x="5645495" y="56985"/>
                  </a:lnTo>
                  <a:lnTo>
                    <a:pt x="5696240" y="53712"/>
                  </a:lnTo>
                  <a:lnTo>
                    <a:pt x="5747004" y="50705"/>
                  </a:lnTo>
                  <a:lnTo>
                    <a:pt x="5958840" y="40799"/>
                  </a:lnTo>
                  <a:lnTo>
                    <a:pt x="6170676" y="33941"/>
                  </a:lnTo>
                  <a:lnTo>
                    <a:pt x="6221057" y="33080"/>
                  </a:lnTo>
                  <a:lnTo>
                    <a:pt x="6271422" y="32382"/>
                  </a:lnTo>
                  <a:lnTo>
                    <a:pt x="6321771" y="31845"/>
                  </a:lnTo>
                  <a:lnTo>
                    <a:pt x="6372105" y="31467"/>
                  </a:lnTo>
                  <a:lnTo>
                    <a:pt x="6422076" y="31246"/>
                  </a:lnTo>
                  <a:lnTo>
                    <a:pt x="6523022" y="31259"/>
                  </a:lnTo>
                  <a:lnTo>
                    <a:pt x="6573301" y="31491"/>
                  </a:lnTo>
                  <a:lnTo>
                    <a:pt x="6623570" y="31869"/>
                  </a:lnTo>
                  <a:lnTo>
                    <a:pt x="6673881" y="32391"/>
                  </a:lnTo>
                  <a:lnTo>
                    <a:pt x="6724207" y="33056"/>
                  </a:lnTo>
                  <a:lnTo>
                    <a:pt x="6774524" y="33861"/>
                  </a:lnTo>
                  <a:lnTo>
                    <a:pt x="6824831" y="34803"/>
                  </a:lnTo>
                  <a:lnTo>
                    <a:pt x="6875131" y="35879"/>
                  </a:lnTo>
                  <a:lnTo>
                    <a:pt x="6925422" y="37088"/>
                  </a:lnTo>
                  <a:lnTo>
                    <a:pt x="6975707" y="38427"/>
                  </a:lnTo>
                  <a:lnTo>
                    <a:pt x="7025986" y="39893"/>
                  </a:lnTo>
                  <a:lnTo>
                    <a:pt x="7076259" y="41484"/>
                  </a:lnTo>
                  <a:lnTo>
                    <a:pt x="7126528" y="43198"/>
                  </a:lnTo>
                  <a:lnTo>
                    <a:pt x="7176793" y="45032"/>
                  </a:lnTo>
                  <a:lnTo>
                    <a:pt x="7227056" y="46984"/>
                  </a:lnTo>
                  <a:lnTo>
                    <a:pt x="7277315" y="49051"/>
                  </a:lnTo>
                  <a:lnTo>
                    <a:pt x="7327574" y="51231"/>
                  </a:lnTo>
                  <a:lnTo>
                    <a:pt x="7377831" y="53521"/>
                  </a:lnTo>
                  <a:lnTo>
                    <a:pt x="7428089" y="55920"/>
                  </a:lnTo>
                  <a:lnTo>
                    <a:pt x="7478347" y="58424"/>
                  </a:lnTo>
                  <a:lnTo>
                    <a:pt x="7528606" y="61031"/>
                  </a:lnTo>
                  <a:lnTo>
                    <a:pt x="7578868" y="63739"/>
                  </a:lnTo>
                  <a:lnTo>
                    <a:pt x="7629133" y="66545"/>
                  </a:lnTo>
                  <a:lnTo>
                    <a:pt x="7679401" y="69448"/>
                  </a:lnTo>
                  <a:lnTo>
                    <a:pt x="7729674" y="72444"/>
                  </a:lnTo>
                  <a:lnTo>
                    <a:pt x="7779952" y="75530"/>
                  </a:lnTo>
                  <a:lnTo>
                    <a:pt x="7830236" y="78706"/>
                  </a:lnTo>
                  <a:lnTo>
                    <a:pt x="7878573" y="81838"/>
                  </a:lnTo>
                  <a:lnTo>
                    <a:pt x="7928789" y="85175"/>
                  </a:lnTo>
                  <a:lnTo>
                    <a:pt x="7979012" y="88593"/>
                  </a:lnTo>
                  <a:lnTo>
                    <a:pt x="8029244" y="92089"/>
                  </a:lnTo>
                  <a:lnTo>
                    <a:pt x="8079486" y="95663"/>
                  </a:lnTo>
                  <a:lnTo>
                    <a:pt x="8292084" y="112427"/>
                  </a:lnTo>
                  <a:lnTo>
                    <a:pt x="8503158" y="132239"/>
                  </a:lnTo>
                  <a:lnTo>
                    <a:pt x="8512302" y="133001"/>
                  </a:lnTo>
                  <a:lnTo>
                    <a:pt x="8519922" y="126143"/>
                  </a:lnTo>
                  <a:lnTo>
                    <a:pt x="8521446" y="109379"/>
                  </a:lnTo>
                  <a:close/>
                </a:path>
                <a:path w="8521700" h="1090929">
                  <a:moveTo>
                    <a:pt x="3207258" y="475139"/>
                  </a:moveTo>
                  <a:lnTo>
                    <a:pt x="3201924" y="477425"/>
                  </a:lnTo>
                  <a:lnTo>
                    <a:pt x="3204002" y="477111"/>
                  </a:lnTo>
                  <a:lnTo>
                    <a:pt x="3207258" y="475139"/>
                  </a:lnTo>
                  <a:close/>
                </a:path>
                <a:path w="8521700" h="1090929">
                  <a:moveTo>
                    <a:pt x="3204002" y="477111"/>
                  </a:moveTo>
                  <a:lnTo>
                    <a:pt x="3201924" y="477425"/>
                  </a:lnTo>
                  <a:lnTo>
                    <a:pt x="3201924" y="478370"/>
                  </a:lnTo>
                  <a:lnTo>
                    <a:pt x="3204002" y="477111"/>
                  </a:lnTo>
                  <a:close/>
                </a:path>
                <a:path w="8521700" h="1090929">
                  <a:moveTo>
                    <a:pt x="3207258" y="476619"/>
                  </a:moveTo>
                  <a:lnTo>
                    <a:pt x="3207258" y="475139"/>
                  </a:lnTo>
                  <a:lnTo>
                    <a:pt x="3204002" y="477111"/>
                  </a:lnTo>
                  <a:lnTo>
                    <a:pt x="3207258" y="476619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998982" y="4447793"/>
              <a:ext cx="8522335" cy="591820"/>
            </a:xfrm>
            <a:custGeom>
              <a:avLst/>
              <a:gdLst/>
              <a:ahLst/>
              <a:cxnLst/>
              <a:rect l="l" t="t" r="r" b="b"/>
              <a:pathLst>
                <a:path w="8522335" h="591820">
                  <a:moveTo>
                    <a:pt x="8522208" y="566927"/>
                  </a:moveTo>
                  <a:lnTo>
                    <a:pt x="8515350" y="559307"/>
                  </a:lnTo>
                  <a:lnTo>
                    <a:pt x="8506206" y="559307"/>
                  </a:lnTo>
                  <a:lnTo>
                    <a:pt x="8294369" y="547877"/>
                  </a:lnTo>
                  <a:lnTo>
                    <a:pt x="8030915" y="534813"/>
                  </a:lnTo>
                  <a:lnTo>
                    <a:pt x="7776853" y="523687"/>
                  </a:lnTo>
                  <a:lnTo>
                    <a:pt x="7523093" y="513978"/>
                  </a:lnTo>
                  <a:lnTo>
                    <a:pt x="7269535" y="505675"/>
                  </a:lnTo>
                  <a:lnTo>
                    <a:pt x="7016084" y="498763"/>
                  </a:lnTo>
                  <a:lnTo>
                    <a:pt x="6762641" y="493231"/>
                  </a:lnTo>
                  <a:lnTo>
                    <a:pt x="6509109" y="489064"/>
                  </a:lnTo>
                  <a:lnTo>
                    <a:pt x="6255390" y="486251"/>
                  </a:lnTo>
                  <a:lnTo>
                    <a:pt x="6001388" y="484777"/>
                  </a:lnTo>
                  <a:lnTo>
                    <a:pt x="5747004" y="484631"/>
                  </a:lnTo>
                  <a:lnTo>
                    <a:pt x="5534406" y="482345"/>
                  </a:lnTo>
                  <a:lnTo>
                    <a:pt x="5322570" y="480821"/>
                  </a:lnTo>
                  <a:lnTo>
                    <a:pt x="4898136" y="476249"/>
                  </a:lnTo>
                  <a:lnTo>
                    <a:pt x="4686300" y="472439"/>
                  </a:lnTo>
                  <a:lnTo>
                    <a:pt x="4261866" y="461771"/>
                  </a:lnTo>
                  <a:lnTo>
                    <a:pt x="3837432" y="448055"/>
                  </a:lnTo>
                  <a:lnTo>
                    <a:pt x="3412236" y="432815"/>
                  </a:lnTo>
                  <a:lnTo>
                    <a:pt x="3199638" y="435101"/>
                  </a:lnTo>
                  <a:lnTo>
                    <a:pt x="2987802" y="439673"/>
                  </a:lnTo>
                  <a:lnTo>
                    <a:pt x="2777490" y="437387"/>
                  </a:lnTo>
                  <a:lnTo>
                    <a:pt x="2566416" y="409193"/>
                  </a:lnTo>
                  <a:lnTo>
                    <a:pt x="2353056" y="361187"/>
                  </a:lnTo>
                  <a:lnTo>
                    <a:pt x="2141982" y="327659"/>
                  </a:lnTo>
                  <a:lnTo>
                    <a:pt x="1928621" y="281177"/>
                  </a:lnTo>
                  <a:lnTo>
                    <a:pt x="1717548" y="252983"/>
                  </a:lnTo>
                  <a:lnTo>
                    <a:pt x="1504188" y="209549"/>
                  </a:lnTo>
                  <a:lnTo>
                    <a:pt x="1291590" y="175260"/>
                  </a:lnTo>
                  <a:lnTo>
                    <a:pt x="1080516" y="146304"/>
                  </a:lnTo>
                  <a:lnTo>
                    <a:pt x="867156" y="105918"/>
                  </a:lnTo>
                  <a:lnTo>
                    <a:pt x="656082" y="76962"/>
                  </a:lnTo>
                  <a:lnTo>
                    <a:pt x="441959" y="40386"/>
                  </a:lnTo>
                  <a:lnTo>
                    <a:pt x="230123" y="25908"/>
                  </a:lnTo>
                  <a:lnTo>
                    <a:pt x="18287" y="1524"/>
                  </a:lnTo>
                  <a:lnTo>
                    <a:pt x="9143" y="0"/>
                  </a:lnTo>
                  <a:lnTo>
                    <a:pt x="1523" y="6858"/>
                  </a:lnTo>
                  <a:lnTo>
                    <a:pt x="227076" y="57150"/>
                  </a:lnTo>
                  <a:lnTo>
                    <a:pt x="439673" y="71628"/>
                  </a:lnTo>
                  <a:lnTo>
                    <a:pt x="650747" y="108204"/>
                  </a:lnTo>
                  <a:lnTo>
                    <a:pt x="863346" y="137160"/>
                  </a:lnTo>
                  <a:lnTo>
                    <a:pt x="1075182" y="177545"/>
                  </a:lnTo>
                  <a:lnTo>
                    <a:pt x="1287780" y="206501"/>
                  </a:lnTo>
                  <a:lnTo>
                    <a:pt x="1498854" y="240791"/>
                  </a:lnTo>
                  <a:lnTo>
                    <a:pt x="1711452" y="284226"/>
                  </a:lnTo>
                  <a:lnTo>
                    <a:pt x="1924050" y="312419"/>
                  </a:lnTo>
                  <a:lnTo>
                    <a:pt x="2135886" y="358901"/>
                  </a:lnTo>
                  <a:lnTo>
                    <a:pt x="2348484" y="392429"/>
                  </a:lnTo>
                  <a:lnTo>
                    <a:pt x="2559558" y="440435"/>
                  </a:lnTo>
                  <a:lnTo>
                    <a:pt x="2773680" y="468629"/>
                  </a:lnTo>
                  <a:lnTo>
                    <a:pt x="2987040" y="470915"/>
                  </a:lnTo>
                  <a:lnTo>
                    <a:pt x="3200400" y="466343"/>
                  </a:lnTo>
                  <a:lnTo>
                    <a:pt x="3412236" y="464057"/>
                  </a:lnTo>
                  <a:lnTo>
                    <a:pt x="3835908" y="479297"/>
                  </a:lnTo>
                  <a:lnTo>
                    <a:pt x="4261104" y="493013"/>
                  </a:lnTo>
                  <a:lnTo>
                    <a:pt x="4685538" y="503681"/>
                  </a:lnTo>
                  <a:lnTo>
                    <a:pt x="4897374" y="507491"/>
                  </a:lnTo>
                  <a:lnTo>
                    <a:pt x="5322570" y="512063"/>
                  </a:lnTo>
                  <a:lnTo>
                    <a:pt x="5534406" y="513587"/>
                  </a:lnTo>
                  <a:lnTo>
                    <a:pt x="5747004" y="515873"/>
                  </a:lnTo>
                  <a:lnTo>
                    <a:pt x="5958840" y="516635"/>
                  </a:lnTo>
                  <a:lnTo>
                    <a:pt x="6060065" y="516664"/>
                  </a:lnTo>
                  <a:lnTo>
                    <a:pt x="6262369" y="517544"/>
                  </a:lnTo>
                  <a:lnTo>
                    <a:pt x="6464510" y="519485"/>
                  </a:lnTo>
                  <a:lnTo>
                    <a:pt x="6717014" y="523345"/>
                  </a:lnTo>
                  <a:lnTo>
                    <a:pt x="6969395" y="528724"/>
                  </a:lnTo>
                  <a:lnTo>
                    <a:pt x="7221725" y="535544"/>
                  </a:lnTo>
                  <a:lnTo>
                    <a:pt x="7474077" y="543725"/>
                  </a:lnTo>
                  <a:lnTo>
                    <a:pt x="7777031" y="555232"/>
                  </a:lnTo>
                  <a:lnTo>
                    <a:pt x="8080248" y="568451"/>
                  </a:lnTo>
                  <a:lnTo>
                    <a:pt x="8292846" y="579119"/>
                  </a:lnTo>
                  <a:lnTo>
                    <a:pt x="8504682" y="590549"/>
                  </a:lnTo>
                  <a:lnTo>
                    <a:pt x="8513826" y="591311"/>
                  </a:lnTo>
                  <a:lnTo>
                    <a:pt x="8520684" y="584453"/>
                  </a:lnTo>
                  <a:lnTo>
                    <a:pt x="8522208" y="566927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998982" y="5251703"/>
              <a:ext cx="8521700" cy="230504"/>
            </a:xfrm>
            <a:custGeom>
              <a:avLst/>
              <a:gdLst/>
              <a:ahLst/>
              <a:cxnLst/>
              <a:rect l="l" t="t" r="r" b="b"/>
              <a:pathLst>
                <a:path w="8521700" h="230504">
                  <a:moveTo>
                    <a:pt x="8521446" y="223265"/>
                  </a:moveTo>
                  <a:lnTo>
                    <a:pt x="8521446" y="205739"/>
                  </a:lnTo>
                  <a:lnTo>
                    <a:pt x="8514588" y="198119"/>
                  </a:lnTo>
                  <a:lnTo>
                    <a:pt x="8506206" y="198119"/>
                  </a:lnTo>
                  <a:lnTo>
                    <a:pt x="8294370" y="191261"/>
                  </a:lnTo>
                  <a:lnTo>
                    <a:pt x="8081772" y="185165"/>
                  </a:lnTo>
                  <a:lnTo>
                    <a:pt x="4686300" y="77723"/>
                  </a:lnTo>
                  <a:lnTo>
                    <a:pt x="4261866" y="65531"/>
                  </a:lnTo>
                  <a:lnTo>
                    <a:pt x="4049267" y="60197"/>
                  </a:lnTo>
                  <a:lnTo>
                    <a:pt x="3836669" y="55625"/>
                  </a:lnTo>
                  <a:lnTo>
                    <a:pt x="3412236" y="48005"/>
                  </a:lnTo>
                  <a:lnTo>
                    <a:pt x="2987802" y="43433"/>
                  </a:lnTo>
                  <a:lnTo>
                    <a:pt x="2775966" y="34289"/>
                  </a:lnTo>
                  <a:lnTo>
                    <a:pt x="2563368" y="32765"/>
                  </a:lnTo>
                  <a:lnTo>
                    <a:pt x="2351532" y="25907"/>
                  </a:lnTo>
                  <a:lnTo>
                    <a:pt x="2138934" y="17525"/>
                  </a:lnTo>
                  <a:lnTo>
                    <a:pt x="1926336" y="22097"/>
                  </a:lnTo>
                  <a:lnTo>
                    <a:pt x="1715262" y="22859"/>
                  </a:lnTo>
                  <a:lnTo>
                    <a:pt x="1502664" y="15239"/>
                  </a:lnTo>
                  <a:lnTo>
                    <a:pt x="1290066" y="6095"/>
                  </a:lnTo>
                  <a:lnTo>
                    <a:pt x="1078230" y="1523"/>
                  </a:lnTo>
                  <a:lnTo>
                    <a:pt x="864870" y="0"/>
                  </a:lnTo>
                  <a:lnTo>
                    <a:pt x="440436" y="7619"/>
                  </a:lnTo>
                  <a:lnTo>
                    <a:pt x="227838" y="7619"/>
                  </a:lnTo>
                  <a:lnTo>
                    <a:pt x="16002" y="16001"/>
                  </a:lnTo>
                  <a:lnTo>
                    <a:pt x="6858" y="16001"/>
                  </a:lnTo>
                  <a:lnTo>
                    <a:pt x="0" y="23621"/>
                  </a:lnTo>
                  <a:lnTo>
                    <a:pt x="762" y="32003"/>
                  </a:lnTo>
                  <a:lnTo>
                    <a:pt x="762" y="41147"/>
                  </a:lnTo>
                  <a:lnTo>
                    <a:pt x="8382" y="48005"/>
                  </a:lnTo>
                  <a:lnTo>
                    <a:pt x="16764" y="47243"/>
                  </a:lnTo>
                  <a:lnTo>
                    <a:pt x="229362" y="38861"/>
                  </a:lnTo>
                  <a:lnTo>
                    <a:pt x="440436" y="38861"/>
                  </a:lnTo>
                  <a:lnTo>
                    <a:pt x="865632" y="31241"/>
                  </a:lnTo>
                  <a:lnTo>
                    <a:pt x="1077468" y="32765"/>
                  </a:lnTo>
                  <a:lnTo>
                    <a:pt x="1289304" y="37337"/>
                  </a:lnTo>
                  <a:lnTo>
                    <a:pt x="1501140" y="46481"/>
                  </a:lnTo>
                  <a:lnTo>
                    <a:pt x="1713738" y="54101"/>
                  </a:lnTo>
                  <a:lnTo>
                    <a:pt x="1926336" y="53339"/>
                  </a:lnTo>
                  <a:lnTo>
                    <a:pt x="2139696" y="48767"/>
                  </a:lnTo>
                  <a:lnTo>
                    <a:pt x="2350008" y="57149"/>
                  </a:lnTo>
                  <a:lnTo>
                    <a:pt x="2562606" y="64007"/>
                  </a:lnTo>
                  <a:lnTo>
                    <a:pt x="2775204" y="65531"/>
                  </a:lnTo>
                  <a:lnTo>
                    <a:pt x="2987040" y="74675"/>
                  </a:lnTo>
                  <a:lnTo>
                    <a:pt x="3412236" y="79247"/>
                  </a:lnTo>
                  <a:lnTo>
                    <a:pt x="3836669" y="86867"/>
                  </a:lnTo>
                  <a:lnTo>
                    <a:pt x="4048505" y="91439"/>
                  </a:lnTo>
                  <a:lnTo>
                    <a:pt x="4261104" y="96773"/>
                  </a:lnTo>
                  <a:lnTo>
                    <a:pt x="4685538" y="108965"/>
                  </a:lnTo>
                  <a:lnTo>
                    <a:pt x="5533644" y="136397"/>
                  </a:lnTo>
                  <a:lnTo>
                    <a:pt x="8080248" y="216407"/>
                  </a:lnTo>
                  <a:lnTo>
                    <a:pt x="8293608" y="222503"/>
                  </a:lnTo>
                  <a:lnTo>
                    <a:pt x="8505444" y="229361"/>
                  </a:lnTo>
                  <a:lnTo>
                    <a:pt x="8513826" y="230123"/>
                  </a:lnTo>
                  <a:lnTo>
                    <a:pt x="8521446" y="223265"/>
                  </a:lnTo>
                  <a:close/>
                </a:path>
              </a:pathLst>
            </a:custGeom>
            <a:solidFill>
              <a:srgbClr val="44546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999744" y="5250180"/>
              <a:ext cx="8521065" cy="374650"/>
            </a:xfrm>
            <a:custGeom>
              <a:avLst/>
              <a:gdLst/>
              <a:ahLst/>
              <a:cxnLst/>
              <a:rect l="l" t="t" r="r" b="b"/>
              <a:pathLst>
                <a:path w="8521065" h="374650">
                  <a:moveTo>
                    <a:pt x="8520684" y="24384"/>
                  </a:moveTo>
                  <a:lnTo>
                    <a:pt x="8520684" y="16002"/>
                  </a:lnTo>
                  <a:lnTo>
                    <a:pt x="8519922" y="6858"/>
                  </a:lnTo>
                  <a:lnTo>
                    <a:pt x="8513064" y="0"/>
                  </a:lnTo>
                  <a:lnTo>
                    <a:pt x="8503920" y="762"/>
                  </a:lnTo>
                  <a:lnTo>
                    <a:pt x="8292084" y="9906"/>
                  </a:lnTo>
                  <a:lnTo>
                    <a:pt x="8079486" y="19812"/>
                  </a:lnTo>
                  <a:lnTo>
                    <a:pt x="7977620" y="24188"/>
                  </a:lnTo>
                  <a:lnTo>
                    <a:pt x="7824885" y="31409"/>
                  </a:lnTo>
                  <a:lnTo>
                    <a:pt x="7621349" y="42155"/>
                  </a:lnTo>
                  <a:lnTo>
                    <a:pt x="7417924" y="54031"/>
                  </a:lnTo>
                  <a:lnTo>
                    <a:pt x="7163776" y="70222"/>
                  </a:lnTo>
                  <a:lnTo>
                    <a:pt x="6858956" y="91208"/>
                  </a:lnTo>
                  <a:lnTo>
                    <a:pt x="5488047" y="192458"/>
                  </a:lnTo>
                  <a:lnTo>
                    <a:pt x="5132459" y="216534"/>
                  </a:lnTo>
                  <a:lnTo>
                    <a:pt x="4878333" y="232201"/>
                  </a:lnTo>
                  <a:lnTo>
                    <a:pt x="4674928" y="243576"/>
                  </a:lnTo>
                  <a:lnTo>
                    <a:pt x="4471416" y="253746"/>
                  </a:lnTo>
                  <a:lnTo>
                    <a:pt x="4259580" y="262890"/>
                  </a:lnTo>
                  <a:lnTo>
                    <a:pt x="4046981" y="271272"/>
                  </a:lnTo>
                  <a:lnTo>
                    <a:pt x="3835145" y="278892"/>
                  </a:lnTo>
                  <a:lnTo>
                    <a:pt x="3732711" y="281469"/>
                  </a:lnTo>
                  <a:lnTo>
                    <a:pt x="3579085" y="286296"/>
                  </a:lnTo>
                  <a:lnTo>
                    <a:pt x="2964689" y="309334"/>
                  </a:lnTo>
                  <a:lnTo>
                    <a:pt x="2811069" y="313961"/>
                  </a:lnTo>
                  <a:lnTo>
                    <a:pt x="2708641" y="316361"/>
                  </a:lnTo>
                  <a:lnTo>
                    <a:pt x="2606199" y="318069"/>
                  </a:lnTo>
                  <a:lnTo>
                    <a:pt x="2503738" y="318965"/>
                  </a:lnTo>
                  <a:lnTo>
                    <a:pt x="2401257" y="318925"/>
                  </a:lnTo>
                  <a:lnTo>
                    <a:pt x="2350008" y="318516"/>
                  </a:lnTo>
                  <a:lnTo>
                    <a:pt x="2137410" y="320802"/>
                  </a:lnTo>
                  <a:lnTo>
                    <a:pt x="1874033" y="328477"/>
                  </a:lnTo>
                  <a:lnTo>
                    <a:pt x="1721539" y="332491"/>
                  </a:lnTo>
                  <a:lnTo>
                    <a:pt x="1568858" y="335532"/>
                  </a:lnTo>
                  <a:lnTo>
                    <a:pt x="1365099" y="338321"/>
                  </a:lnTo>
                  <a:lnTo>
                    <a:pt x="1161260" y="339975"/>
                  </a:lnTo>
                  <a:lnTo>
                    <a:pt x="439674" y="342138"/>
                  </a:lnTo>
                  <a:lnTo>
                    <a:pt x="227838" y="340614"/>
                  </a:lnTo>
                  <a:lnTo>
                    <a:pt x="15240" y="341376"/>
                  </a:lnTo>
                  <a:lnTo>
                    <a:pt x="6858" y="341376"/>
                  </a:lnTo>
                  <a:lnTo>
                    <a:pt x="0" y="348996"/>
                  </a:lnTo>
                  <a:lnTo>
                    <a:pt x="0" y="365760"/>
                  </a:lnTo>
                  <a:lnTo>
                    <a:pt x="6858" y="372618"/>
                  </a:lnTo>
                  <a:lnTo>
                    <a:pt x="227838" y="371856"/>
                  </a:lnTo>
                  <a:lnTo>
                    <a:pt x="439674" y="374142"/>
                  </a:lnTo>
                  <a:lnTo>
                    <a:pt x="652272" y="372618"/>
                  </a:lnTo>
                  <a:lnTo>
                    <a:pt x="806086" y="372592"/>
                  </a:lnTo>
                  <a:lnTo>
                    <a:pt x="1164989" y="371211"/>
                  </a:lnTo>
                  <a:lnTo>
                    <a:pt x="1421336" y="368709"/>
                  </a:lnTo>
                  <a:lnTo>
                    <a:pt x="1626397" y="365552"/>
                  </a:lnTo>
                  <a:lnTo>
                    <a:pt x="1831434" y="361194"/>
                  </a:lnTo>
                  <a:lnTo>
                    <a:pt x="1985193" y="357037"/>
                  </a:lnTo>
                  <a:lnTo>
                    <a:pt x="2138934" y="352044"/>
                  </a:lnTo>
                  <a:lnTo>
                    <a:pt x="2350008" y="349758"/>
                  </a:lnTo>
                  <a:lnTo>
                    <a:pt x="2561844" y="349758"/>
                  </a:lnTo>
                  <a:lnTo>
                    <a:pt x="2663884" y="348429"/>
                  </a:lnTo>
                  <a:lnTo>
                    <a:pt x="2765900" y="346353"/>
                  </a:lnTo>
                  <a:lnTo>
                    <a:pt x="2867898" y="343652"/>
                  </a:lnTo>
                  <a:lnTo>
                    <a:pt x="3020867" y="338696"/>
                  </a:lnTo>
                  <a:lnTo>
                    <a:pt x="3581673" y="317488"/>
                  </a:lnTo>
                  <a:lnTo>
                    <a:pt x="3734657" y="312690"/>
                  </a:lnTo>
                  <a:lnTo>
                    <a:pt x="3836669" y="310134"/>
                  </a:lnTo>
                  <a:lnTo>
                    <a:pt x="4048505" y="302514"/>
                  </a:lnTo>
                  <a:lnTo>
                    <a:pt x="4261104" y="294132"/>
                  </a:lnTo>
                  <a:lnTo>
                    <a:pt x="4472940" y="284988"/>
                  </a:lnTo>
                  <a:lnTo>
                    <a:pt x="4574710" y="280075"/>
                  </a:lnTo>
                  <a:lnTo>
                    <a:pt x="4778167" y="269302"/>
                  </a:lnTo>
                  <a:lnTo>
                    <a:pt x="4981524" y="257400"/>
                  </a:lnTo>
                  <a:lnTo>
                    <a:pt x="5235600" y="241182"/>
                  </a:lnTo>
                  <a:lnTo>
                    <a:pt x="5540358" y="220168"/>
                  </a:lnTo>
                  <a:lnTo>
                    <a:pt x="6911279" y="118902"/>
                  </a:lnTo>
                  <a:lnTo>
                    <a:pt x="7266948" y="94858"/>
                  </a:lnTo>
                  <a:lnTo>
                    <a:pt x="7521151" y="79225"/>
                  </a:lnTo>
                  <a:lnTo>
                    <a:pt x="7724629" y="67885"/>
                  </a:lnTo>
                  <a:lnTo>
                    <a:pt x="7928225" y="57757"/>
                  </a:lnTo>
                  <a:lnTo>
                    <a:pt x="8081010" y="51054"/>
                  </a:lnTo>
                  <a:lnTo>
                    <a:pt x="8293608" y="41148"/>
                  </a:lnTo>
                  <a:lnTo>
                    <a:pt x="8505444" y="32004"/>
                  </a:lnTo>
                  <a:lnTo>
                    <a:pt x="8514588" y="32004"/>
                  </a:lnTo>
                  <a:lnTo>
                    <a:pt x="8520684" y="24384"/>
                  </a:lnTo>
                  <a:close/>
                </a:path>
              </a:pathLst>
            </a:custGeom>
            <a:solidFill>
              <a:srgbClr val="70AD47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/>
          <p:cNvSpPr txBox="1"/>
          <p:nvPr/>
        </p:nvSpPr>
        <p:spPr>
          <a:xfrm>
            <a:off x="760730" y="5555234"/>
            <a:ext cx="7366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13486" y="5074413"/>
            <a:ext cx="12192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13486" y="4593591"/>
            <a:ext cx="12192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40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713486" y="4112770"/>
            <a:ext cx="12192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60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713486" y="3632715"/>
            <a:ext cx="12192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80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665476" y="3151894"/>
            <a:ext cx="16891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1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65476" y="2671072"/>
            <a:ext cx="16891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1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665476" y="2190251"/>
            <a:ext cx="16891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1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4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665476" y="1710195"/>
            <a:ext cx="16891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1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6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907035" y="5677926"/>
            <a:ext cx="2171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967795" y="5677926"/>
            <a:ext cx="2171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05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3029320" y="5677926"/>
            <a:ext cx="2171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10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090080" y="5677926"/>
            <a:ext cx="2171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15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6213131" y="5677926"/>
            <a:ext cx="2171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25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273891" y="5677926"/>
            <a:ext cx="2171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30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8335417" y="5677926"/>
            <a:ext cx="2171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35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9396942" y="5677926"/>
            <a:ext cx="2171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40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484314" y="2771046"/>
            <a:ext cx="172720" cy="1886585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200"/>
              </a:lnSpc>
            </a:pPr>
            <a:r>
              <a:rPr dirty="0" sz="1150" spc="-5">
                <a:solidFill>
                  <a:srgbClr val="585858"/>
                </a:solidFill>
                <a:latin typeface="Calibri"/>
                <a:cs typeface="Calibri"/>
              </a:rPr>
              <a:t>billion</a:t>
            </a:r>
            <a:r>
              <a:rPr dirty="0" sz="1150" spc="-1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1150" spc="-5">
                <a:solidFill>
                  <a:srgbClr val="585858"/>
                </a:solidFill>
                <a:latin typeface="Calibri"/>
                <a:cs typeface="Calibri"/>
              </a:rPr>
              <a:t>gallons/</a:t>
            </a:r>
            <a:r>
              <a:rPr dirty="0" sz="1150" spc="-1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1150" spc="-5">
                <a:solidFill>
                  <a:srgbClr val="585858"/>
                </a:solidFill>
                <a:latin typeface="Calibri"/>
                <a:cs typeface="Calibri"/>
              </a:rPr>
              <a:t>year</a:t>
            </a:r>
            <a:r>
              <a:rPr dirty="0" sz="1150" spc="-1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1150" spc="-5">
                <a:solidFill>
                  <a:srgbClr val="585858"/>
                </a:solidFill>
                <a:latin typeface="Calibri"/>
                <a:cs typeface="Calibri"/>
              </a:rPr>
              <a:t>(gas+EtOH)</a:t>
            </a:r>
            <a:endParaRPr sz="1150">
              <a:latin typeface="Calibri"/>
              <a:cs typeface="Calibri"/>
            </a:endParaRPr>
          </a:p>
        </p:txBody>
      </p:sp>
      <p:sp>
        <p:nvSpPr>
          <p:cNvPr id="36" name="object 36"/>
          <p:cNvSpPr txBox="1">
            <a:spLocks noGrp="1"/>
          </p:cNvSpPr>
          <p:nvPr>
            <p:ph type="title"/>
          </p:nvPr>
        </p:nvSpPr>
        <p:spPr>
          <a:xfrm>
            <a:off x="3903217" y="1380235"/>
            <a:ext cx="2254885" cy="2768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50" spc="-15" b="0">
                <a:solidFill>
                  <a:srgbClr val="585858"/>
                </a:solidFill>
                <a:latin typeface="Calibri"/>
                <a:cs typeface="Calibri"/>
              </a:rPr>
              <a:t>Volatile</a:t>
            </a:r>
            <a:r>
              <a:rPr dirty="0" sz="1650" spc="-45" b="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1650" spc="-5" b="0">
                <a:solidFill>
                  <a:srgbClr val="585858"/>
                </a:solidFill>
                <a:latin typeface="Calibri"/>
                <a:cs typeface="Calibri"/>
              </a:rPr>
              <a:t>Fuel</a:t>
            </a:r>
            <a:r>
              <a:rPr dirty="0" sz="1650" spc="-45" b="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1650" spc="-5" b="0">
                <a:solidFill>
                  <a:srgbClr val="585858"/>
                </a:solidFill>
                <a:latin typeface="Calibri"/>
                <a:cs typeface="Calibri"/>
              </a:rPr>
              <a:t>Consumption</a:t>
            </a:r>
            <a:endParaRPr sz="1650">
              <a:latin typeface="Calibri"/>
              <a:cs typeface="Calibri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3257550" y="6256020"/>
            <a:ext cx="232410" cy="31750"/>
          </a:xfrm>
          <a:custGeom>
            <a:avLst/>
            <a:gdLst/>
            <a:ahLst/>
            <a:cxnLst/>
            <a:rect l="l" t="t" r="r" b="b"/>
            <a:pathLst>
              <a:path w="232410" h="31750">
                <a:moveTo>
                  <a:pt x="232409" y="24383"/>
                </a:moveTo>
                <a:lnTo>
                  <a:pt x="232409" y="6857"/>
                </a:lnTo>
                <a:lnTo>
                  <a:pt x="225551" y="0"/>
                </a:lnTo>
                <a:lnTo>
                  <a:pt x="15239" y="0"/>
                </a:lnTo>
                <a:lnTo>
                  <a:pt x="6857" y="0"/>
                </a:lnTo>
                <a:lnTo>
                  <a:pt x="0" y="6858"/>
                </a:lnTo>
                <a:lnTo>
                  <a:pt x="0" y="24384"/>
                </a:lnTo>
                <a:lnTo>
                  <a:pt x="6857" y="31242"/>
                </a:lnTo>
                <a:lnTo>
                  <a:pt x="225551" y="31241"/>
                </a:lnTo>
                <a:lnTo>
                  <a:pt x="232409" y="24383"/>
                </a:lnTo>
                <a:close/>
              </a:path>
            </a:pathLst>
          </a:custGeom>
          <a:solidFill>
            <a:srgbClr val="5B9BD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 txBox="1"/>
          <p:nvPr/>
        </p:nvSpPr>
        <p:spPr>
          <a:xfrm>
            <a:off x="3482594" y="6153402"/>
            <a:ext cx="351790" cy="2019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50" spc="-5">
                <a:solidFill>
                  <a:srgbClr val="585858"/>
                </a:solidFill>
                <a:latin typeface="Calibri"/>
                <a:cs typeface="Calibri"/>
              </a:rPr>
              <a:t>Brazil</a:t>
            </a:r>
            <a:endParaRPr sz="1150">
              <a:latin typeface="Calibri"/>
              <a:cs typeface="Calibri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3925061" y="6256020"/>
            <a:ext cx="232410" cy="31750"/>
          </a:xfrm>
          <a:custGeom>
            <a:avLst/>
            <a:gdLst/>
            <a:ahLst/>
            <a:cxnLst/>
            <a:rect l="l" t="t" r="r" b="b"/>
            <a:pathLst>
              <a:path w="232410" h="31750">
                <a:moveTo>
                  <a:pt x="232409" y="24383"/>
                </a:moveTo>
                <a:lnTo>
                  <a:pt x="232409" y="6857"/>
                </a:lnTo>
                <a:lnTo>
                  <a:pt x="225551" y="0"/>
                </a:lnTo>
                <a:lnTo>
                  <a:pt x="15239" y="0"/>
                </a:lnTo>
                <a:lnTo>
                  <a:pt x="6857" y="0"/>
                </a:lnTo>
                <a:lnTo>
                  <a:pt x="0" y="6858"/>
                </a:lnTo>
                <a:lnTo>
                  <a:pt x="0" y="24384"/>
                </a:lnTo>
                <a:lnTo>
                  <a:pt x="6857" y="31242"/>
                </a:lnTo>
                <a:lnTo>
                  <a:pt x="225551" y="31241"/>
                </a:lnTo>
                <a:lnTo>
                  <a:pt x="232409" y="24383"/>
                </a:lnTo>
                <a:close/>
              </a:path>
            </a:pathLst>
          </a:custGeom>
          <a:solidFill>
            <a:srgbClr val="ED7D3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 txBox="1"/>
          <p:nvPr/>
        </p:nvSpPr>
        <p:spPr>
          <a:xfrm>
            <a:off x="4150105" y="6153402"/>
            <a:ext cx="186690" cy="2019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50" spc="-5">
                <a:solidFill>
                  <a:srgbClr val="585858"/>
                </a:solidFill>
                <a:latin typeface="Calibri"/>
                <a:cs typeface="Calibri"/>
              </a:rPr>
              <a:t>US</a:t>
            </a:r>
            <a:endParaRPr sz="1150">
              <a:latin typeface="Calibri"/>
              <a:cs typeface="Calibri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4427220" y="6256020"/>
            <a:ext cx="232410" cy="31750"/>
          </a:xfrm>
          <a:custGeom>
            <a:avLst/>
            <a:gdLst/>
            <a:ahLst/>
            <a:cxnLst/>
            <a:rect l="l" t="t" r="r" b="b"/>
            <a:pathLst>
              <a:path w="232410" h="31750">
                <a:moveTo>
                  <a:pt x="232409" y="24383"/>
                </a:moveTo>
                <a:lnTo>
                  <a:pt x="232409" y="6857"/>
                </a:lnTo>
                <a:lnTo>
                  <a:pt x="225551" y="0"/>
                </a:lnTo>
                <a:lnTo>
                  <a:pt x="16001" y="0"/>
                </a:lnTo>
                <a:lnTo>
                  <a:pt x="6857" y="0"/>
                </a:lnTo>
                <a:lnTo>
                  <a:pt x="0" y="6858"/>
                </a:lnTo>
                <a:lnTo>
                  <a:pt x="0" y="24384"/>
                </a:lnTo>
                <a:lnTo>
                  <a:pt x="6857" y="31242"/>
                </a:lnTo>
                <a:lnTo>
                  <a:pt x="225551" y="31241"/>
                </a:lnTo>
                <a:lnTo>
                  <a:pt x="232409" y="24383"/>
                </a:lnTo>
                <a:close/>
              </a:path>
            </a:pathLst>
          </a:custGeom>
          <a:solidFill>
            <a:srgbClr val="A5A5A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5104638" y="6256020"/>
            <a:ext cx="232410" cy="31750"/>
          </a:xfrm>
          <a:custGeom>
            <a:avLst/>
            <a:gdLst/>
            <a:ahLst/>
            <a:cxnLst/>
            <a:rect l="l" t="t" r="r" b="b"/>
            <a:pathLst>
              <a:path w="232410" h="31750">
                <a:moveTo>
                  <a:pt x="232409" y="24383"/>
                </a:moveTo>
                <a:lnTo>
                  <a:pt x="232409" y="6857"/>
                </a:lnTo>
                <a:lnTo>
                  <a:pt x="225551" y="0"/>
                </a:lnTo>
                <a:lnTo>
                  <a:pt x="16001" y="0"/>
                </a:lnTo>
                <a:lnTo>
                  <a:pt x="6857" y="0"/>
                </a:lnTo>
                <a:lnTo>
                  <a:pt x="0" y="6858"/>
                </a:lnTo>
                <a:lnTo>
                  <a:pt x="0" y="24384"/>
                </a:lnTo>
                <a:lnTo>
                  <a:pt x="6857" y="31242"/>
                </a:lnTo>
                <a:lnTo>
                  <a:pt x="225551" y="31241"/>
                </a:lnTo>
                <a:lnTo>
                  <a:pt x="232409" y="24383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 txBox="1"/>
          <p:nvPr/>
        </p:nvSpPr>
        <p:spPr>
          <a:xfrm>
            <a:off x="4652264" y="5658742"/>
            <a:ext cx="1029335" cy="696595"/>
          </a:xfrm>
          <a:prstGeom prst="rect">
            <a:avLst/>
          </a:prstGeom>
        </p:spPr>
        <p:txBody>
          <a:bodyPr wrap="square" lIns="0" tIns="31115" rIns="0" bIns="0" rtlCol="0" vert="horz">
            <a:spAutoFit/>
          </a:bodyPr>
          <a:lstStyle/>
          <a:p>
            <a:pPr algn="ctr" marL="186055">
              <a:lnSpc>
                <a:spcPct val="100000"/>
              </a:lnSpc>
              <a:spcBef>
                <a:spcPts val="24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2020</a:t>
            </a:r>
            <a:endParaRPr sz="750">
              <a:latin typeface="Calibri"/>
              <a:cs typeface="Calibri"/>
            </a:endParaRPr>
          </a:p>
          <a:p>
            <a:pPr algn="ctr" marL="184785">
              <a:lnSpc>
                <a:spcPct val="100000"/>
              </a:lnSpc>
              <a:spcBef>
                <a:spcPts val="240"/>
              </a:spcBef>
            </a:pPr>
            <a:r>
              <a:rPr dirty="0" sz="1150" spc="-5">
                <a:solidFill>
                  <a:srgbClr val="585858"/>
                </a:solidFill>
                <a:latin typeface="Calibri"/>
                <a:cs typeface="Calibri"/>
              </a:rPr>
              <a:t>Calendar</a:t>
            </a:r>
            <a:r>
              <a:rPr dirty="0" sz="1150" spc="-3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1150" spc="-25">
                <a:solidFill>
                  <a:srgbClr val="585858"/>
                </a:solidFill>
                <a:latin typeface="Calibri"/>
                <a:cs typeface="Calibri"/>
              </a:rPr>
              <a:t>Year</a:t>
            </a:r>
            <a:endParaRPr sz="115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tabLst>
                <a:tab pos="689610" algn="l"/>
              </a:tabLst>
            </a:pPr>
            <a:r>
              <a:rPr dirty="0" sz="1150" spc="-5">
                <a:solidFill>
                  <a:srgbClr val="585858"/>
                </a:solidFill>
                <a:latin typeface="Calibri"/>
                <a:cs typeface="Calibri"/>
              </a:rPr>
              <a:t>China	EU</a:t>
            </a:r>
            <a:endParaRPr sz="1150">
              <a:latin typeface="Calibri"/>
              <a:cs typeface="Calibri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5611367" y="6256020"/>
            <a:ext cx="232410" cy="31750"/>
          </a:xfrm>
          <a:custGeom>
            <a:avLst/>
            <a:gdLst/>
            <a:ahLst/>
            <a:cxnLst/>
            <a:rect l="l" t="t" r="r" b="b"/>
            <a:pathLst>
              <a:path w="232410" h="31750">
                <a:moveTo>
                  <a:pt x="232409" y="24383"/>
                </a:moveTo>
                <a:lnTo>
                  <a:pt x="232409" y="6857"/>
                </a:lnTo>
                <a:lnTo>
                  <a:pt x="225551" y="0"/>
                </a:lnTo>
                <a:lnTo>
                  <a:pt x="16001" y="0"/>
                </a:lnTo>
                <a:lnTo>
                  <a:pt x="6857" y="0"/>
                </a:lnTo>
                <a:lnTo>
                  <a:pt x="0" y="6858"/>
                </a:lnTo>
                <a:lnTo>
                  <a:pt x="0" y="24384"/>
                </a:lnTo>
                <a:lnTo>
                  <a:pt x="6857" y="31242"/>
                </a:lnTo>
                <a:lnTo>
                  <a:pt x="225551" y="31241"/>
                </a:lnTo>
                <a:lnTo>
                  <a:pt x="232409" y="24383"/>
                </a:lnTo>
                <a:close/>
              </a:path>
            </a:pathLst>
          </a:custGeom>
          <a:solidFill>
            <a:srgbClr val="44546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 txBox="1"/>
          <p:nvPr/>
        </p:nvSpPr>
        <p:spPr>
          <a:xfrm>
            <a:off x="5836411" y="6153402"/>
            <a:ext cx="367030" cy="2019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50" spc="-5">
                <a:solidFill>
                  <a:srgbClr val="585858"/>
                </a:solidFill>
                <a:latin typeface="Calibri"/>
                <a:cs typeface="Calibri"/>
              </a:rPr>
              <a:t>Japan</a:t>
            </a:r>
            <a:endParaRPr sz="1150">
              <a:latin typeface="Calibri"/>
              <a:cs typeface="Calibri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6294120" y="6256020"/>
            <a:ext cx="232410" cy="31750"/>
          </a:xfrm>
          <a:custGeom>
            <a:avLst/>
            <a:gdLst/>
            <a:ahLst/>
            <a:cxnLst/>
            <a:rect l="l" t="t" r="r" b="b"/>
            <a:pathLst>
              <a:path w="232409" h="31750">
                <a:moveTo>
                  <a:pt x="232409" y="24383"/>
                </a:moveTo>
                <a:lnTo>
                  <a:pt x="232409" y="6857"/>
                </a:lnTo>
                <a:lnTo>
                  <a:pt x="225551" y="0"/>
                </a:lnTo>
                <a:lnTo>
                  <a:pt x="15239" y="0"/>
                </a:lnTo>
                <a:lnTo>
                  <a:pt x="6857" y="0"/>
                </a:lnTo>
                <a:lnTo>
                  <a:pt x="0" y="6858"/>
                </a:lnTo>
                <a:lnTo>
                  <a:pt x="0" y="24384"/>
                </a:lnTo>
                <a:lnTo>
                  <a:pt x="6857" y="31242"/>
                </a:lnTo>
                <a:lnTo>
                  <a:pt x="225551" y="31241"/>
                </a:lnTo>
                <a:lnTo>
                  <a:pt x="232409" y="24383"/>
                </a:lnTo>
                <a:close/>
              </a:path>
            </a:pathLst>
          </a:custGeom>
          <a:solidFill>
            <a:srgbClr val="70AD4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 txBox="1"/>
          <p:nvPr/>
        </p:nvSpPr>
        <p:spPr>
          <a:xfrm>
            <a:off x="6519162" y="6153402"/>
            <a:ext cx="320040" cy="2019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50" spc="-5">
                <a:solidFill>
                  <a:srgbClr val="585858"/>
                </a:solidFill>
                <a:latin typeface="Calibri"/>
                <a:cs typeface="Calibri"/>
              </a:rPr>
              <a:t>I</a:t>
            </a:r>
            <a:r>
              <a:rPr dirty="0" sz="1150">
                <a:solidFill>
                  <a:srgbClr val="585858"/>
                </a:solidFill>
                <a:latin typeface="Calibri"/>
                <a:cs typeface="Calibri"/>
              </a:rPr>
              <a:t>n</a:t>
            </a:r>
            <a:r>
              <a:rPr dirty="0" sz="1150" spc="-5">
                <a:solidFill>
                  <a:srgbClr val="585858"/>
                </a:solidFill>
                <a:latin typeface="Calibri"/>
                <a:cs typeface="Calibri"/>
              </a:rPr>
              <a:t>dia</a:t>
            </a:r>
            <a:endParaRPr sz="1150">
              <a:latin typeface="Calibri"/>
              <a:cs typeface="Calibri"/>
            </a:endParaRPr>
          </a:p>
        </p:txBody>
      </p:sp>
      <p:sp>
        <p:nvSpPr>
          <p:cNvPr id="48" name="object 4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030"/>
              </a:lnSpc>
            </a:pPr>
            <a:fld id="{81D60167-4931-47E6-BA6A-407CBD079E47}" type="slidenum">
              <a:rPr dirty="0" spc="20"/>
              <a:t>21</a:t>
            </a:fld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54633" y="1268222"/>
            <a:ext cx="6471920" cy="57912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3600" spc="-30"/>
              <a:t>Vapor</a:t>
            </a:r>
            <a:r>
              <a:rPr dirty="0" sz="3600" spc="10"/>
              <a:t> </a:t>
            </a:r>
            <a:r>
              <a:rPr dirty="0" sz="3600"/>
              <a:t>Generation</a:t>
            </a:r>
            <a:r>
              <a:rPr dirty="0" sz="3600" spc="15"/>
              <a:t> </a:t>
            </a:r>
            <a:r>
              <a:rPr dirty="0" sz="3600" spc="10"/>
              <a:t>During</a:t>
            </a:r>
            <a:r>
              <a:rPr dirty="0" sz="3600" spc="15"/>
              <a:t> </a:t>
            </a:r>
            <a:r>
              <a:rPr dirty="0" sz="3600" spc="-5"/>
              <a:t>Refueling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6507733" y="5703061"/>
            <a:ext cx="1908175" cy="4032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3099"/>
              </a:lnSpc>
              <a:spcBef>
                <a:spcPts val="95"/>
              </a:spcBef>
            </a:pPr>
            <a:r>
              <a:rPr dirty="0" sz="800" spc="15">
                <a:latin typeface="Calibri"/>
                <a:cs typeface="Calibri"/>
              </a:rPr>
              <a:t>A </a:t>
            </a:r>
            <a:r>
              <a:rPr dirty="0" sz="800" spc="5">
                <a:latin typeface="Calibri"/>
                <a:cs typeface="Calibri"/>
              </a:rPr>
              <a:t>Study </a:t>
            </a:r>
            <a:r>
              <a:rPr dirty="0" sz="800" spc="10">
                <a:latin typeface="Calibri"/>
                <a:cs typeface="Calibri"/>
              </a:rPr>
              <a:t>Of </a:t>
            </a:r>
            <a:r>
              <a:rPr dirty="0" sz="800" spc="5">
                <a:latin typeface="Calibri"/>
                <a:cs typeface="Calibri"/>
              </a:rPr>
              <a:t>Variables that Effect </a:t>
            </a:r>
            <a:r>
              <a:rPr dirty="0" sz="800" spc="10">
                <a:latin typeface="Calibri"/>
                <a:cs typeface="Calibri"/>
              </a:rPr>
              <a:t>The Amount </a:t>
            </a:r>
            <a:r>
              <a:rPr dirty="0" sz="800" spc="-170">
                <a:latin typeface="Calibri"/>
                <a:cs typeface="Calibri"/>
              </a:rPr>
              <a:t> </a:t>
            </a:r>
            <a:r>
              <a:rPr dirty="0" sz="800" spc="10">
                <a:latin typeface="Calibri"/>
                <a:cs typeface="Calibri"/>
              </a:rPr>
              <a:t>of</a:t>
            </a:r>
            <a:r>
              <a:rPr dirty="0" sz="800" spc="-15">
                <a:latin typeface="Calibri"/>
                <a:cs typeface="Calibri"/>
              </a:rPr>
              <a:t> </a:t>
            </a:r>
            <a:r>
              <a:rPr dirty="0" sz="800" spc="10">
                <a:latin typeface="Calibri"/>
                <a:cs typeface="Calibri"/>
              </a:rPr>
              <a:t>Vapor</a:t>
            </a:r>
            <a:r>
              <a:rPr dirty="0" sz="800" spc="-20">
                <a:latin typeface="Calibri"/>
                <a:cs typeface="Calibri"/>
              </a:rPr>
              <a:t> </a:t>
            </a:r>
            <a:r>
              <a:rPr dirty="0" sz="800" spc="10">
                <a:latin typeface="Calibri"/>
                <a:cs typeface="Calibri"/>
              </a:rPr>
              <a:t>Emitted</a:t>
            </a:r>
            <a:r>
              <a:rPr dirty="0" sz="800" spc="-10">
                <a:latin typeface="Calibri"/>
                <a:cs typeface="Calibri"/>
              </a:rPr>
              <a:t> </a:t>
            </a:r>
            <a:r>
              <a:rPr dirty="0" sz="800" spc="10">
                <a:latin typeface="Calibri"/>
                <a:cs typeface="Calibri"/>
              </a:rPr>
              <a:t>During</a:t>
            </a:r>
            <a:r>
              <a:rPr dirty="0" sz="800" spc="-15">
                <a:latin typeface="Calibri"/>
                <a:cs typeface="Calibri"/>
              </a:rPr>
              <a:t> </a:t>
            </a:r>
            <a:r>
              <a:rPr dirty="0" sz="800" spc="10">
                <a:latin typeface="Calibri"/>
                <a:cs typeface="Calibri"/>
              </a:rPr>
              <a:t>the</a:t>
            </a:r>
            <a:r>
              <a:rPr dirty="0" sz="800" spc="-10">
                <a:latin typeface="Calibri"/>
                <a:cs typeface="Calibri"/>
              </a:rPr>
              <a:t> </a:t>
            </a:r>
            <a:r>
              <a:rPr dirty="0" sz="800" spc="10">
                <a:latin typeface="Calibri"/>
                <a:cs typeface="Calibri"/>
              </a:rPr>
              <a:t>Refueling</a:t>
            </a:r>
            <a:endParaRPr sz="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dirty="0" sz="800" spc="5">
                <a:latin typeface="Calibri"/>
                <a:cs typeface="Calibri"/>
              </a:rPr>
              <a:t>of</a:t>
            </a:r>
            <a:r>
              <a:rPr dirty="0" sz="800" spc="-15">
                <a:latin typeface="Calibri"/>
                <a:cs typeface="Calibri"/>
              </a:rPr>
              <a:t> </a:t>
            </a:r>
            <a:r>
              <a:rPr dirty="0" sz="800" spc="5">
                <a:latin typeface="Calibri"/>
                <a:cs typeface="Calibri"/>
              </a:rPr>
              <a:t>Automobiles,</a:t>
            </a:r>
            <a:r>
              <a:rPr dirty="0" sz="800" spc="-10">
                <a:latin typeface="Calibri"/>
                <a:cs typeface="Calibri"/>
              </a:rPr>
              <a:t> </a:t>
            </a:r>
            <a:r>
              <a:rPr dirty="0" sz="800" spc="5">
                <a:latin typeface="Calibri"/>
                <a:cs typeface="Calibri"/>
              </a:rPr>
              <a:t>E.M.</a:t>
            </a:r>
            <a:r>
              <a:rPr dirty="0" sz="800" spc="-15">
                <a:latin typeface="Calibri"/>
                <a:cs typeface="Calibri"/>
              </a:rPr>
              <a:t> </a:t>
            </a:r>
            <a:r>
              <a:rPr dirty="0" sz="800" spc="5">
                <a:latin typeface="Calibri"/>
                <a:cs typeface="Calibri"/>
              </a:rPr>
              <a:t>Liston,</a:t>
            </a:r>
            <a:r>
              <a:rPr dirty="0" sz="800" spc="-10">
                <a:latin typeface="Calibri"/>
                <a:cs typeface="Calibri"/>
              </a:rPr>
              <a:t> </a:t>
            </a:r>
            <a:r>
              <a:rPr dirty="0" sz="800" spc="5">
                <a:latin typeface="Calibri"/>
                <a:cs typeface="Calibri"/>
              </a:rPr>
              <a:t>SRI,</a:t>
            </a:r>
            <a:r>
              <a:rPr dirty="0" sz="800" spc="-5">
                <a:latin typeface="Calibri"/>
                <a:cs typeface="Calibri"/>
              </a:rPr>
              <a:t> </a:t>
            </a:r>
            <a:r>
              <a:rPr dirty="0" sz="800" spc="15">
                <a:latin typeface="Calibri"/>
                <a:cs typeface="Calibri"/>
              </a:rPr>
              <a:t>May</a:t>
            </a:r>
            <a:r>
              <a:rPr dirty="0" sz="800" spc="-10">
                <a:latin typeface="Calibri"/>
                <a:cs typeface="Calibri"/>
              </a:rPr>
              <a:t> </a:t>
            </a:r>
            <a:r>
              <a:rPr dirty="0" sz="800" spc="10">
                <a:latin typeface="Calibri"/>
                <a:cs typeface="Calibri"/>
              </a:rPr>
              <a:t>1975.</a:t>
            </a:r>
            <a:endParaRPr sz="8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1876044" y="2346960"/>
            <a:ext cx="4451985" cy="3359785"/>
            <a:chOff x="1876044" y="2346960"/>
            <a:chExt cx="4451985" cy="3359785"/>
          </a:xfrm>
        </p:grpSpPr>
        <p:sp>
          <p:nvSpPr>
            <p:cNvPr id="5" name="object 5"/>
            <p:cNvSpPr/>
            <p:nvPr/>
          </p:nvSpPr>
          <p:spPr>
            <a:xfrm>
              <a:off x="1906524" y="2350007"/>
              <a:ext cx="3660140" cy="3324225"/>
            </a:xfrm>
            <a:custGeom>
              <a:avLst/>
              <a:gdLst/>
              <a:ahLst/>
              <a:cxnLst/>
              <a:rect l="l" t="t" r="r" b="b"/>
              <a:pathLst>
                <a:path w="3660140" h="3324225">
                  <a:moveTo>
                    <a:pt x="5334" y="0"/>
                  </a:moveTo>
                  <a:lnTo>
                    <a:pt x="0" y="0"/>
                  </a:lnTo>
                  <a:lnTo>
                    <a:pt x="0" y="3323844"/>
                  </a:lnTo>
                  <a:lnTo>
                    <a:pt x="5334" y="3323844"/>
                  </a:lnTo>
                  <a:lnTo>
                    <a:pt x="5334" y="0"/>
                  </a:lnTo>
                  <a:close/>
                </a:path>
                <a:path w="3660140" h="3324225">
                  <a:moveTo>
                    <a:pt x="736092" y="0"/>
                  </a:moveTo>
                  <a:lnTo>
                    <a:pt x="730758" y="0"/>
                  </a:lnTo>
                  <a:lnTo>
                    <a:pt x="730758" y="3323844"/>
                  </a:lnTo>
                  <a:lnTo>
                    <a:pt x="736092" y="3323844"/>
                  </a:lnTo>
                  <a:lnTo>
                    <a:pt x="736092" y="0"/>
                  </a:lnTo>
                  <a:close/>
                </a:path>
                <a:path w="3660140" h="3324225">
                  <a:moveTo>
                    <a:pt x="1467612" y="0"/>
                  </a:moveTo>
                  <a:lnTo>
                    <a:pt x="1462278" y="0"/>
                  </a:lnTo>
                  <a:lnTo>
                    <a:pt x="1462278" y="3323844"/>
                  </a:lnTo>
                  <a:lnTo>
                    <a:pt x="1467612" y="3323844"/>
                  </a:lnTo>
                  <a:lnTo>
                    <a:pt x="1467612" y="0"/>
                  </a:lnTo>
                  <a:close/>
                </a:path>
                <a:path w="3660140" h="3324225">
                  <a:moveTo>
                    <a:pt x="2198370" y="0"/>
                  </a:moveTo>
                  <a:lnTo>
                    <a:pt x="2193023" y="0"/>
                  </a:lnTo>
                  <a:lnTo>
                    <a:pt x="2193023" y="3323844"/>
                  </a:lnTo>
                  <a:lnTo>
                    <a:pt x="2198370" y="3323844"/>
                  </a:lnTo>
                  <a:lnTo>
                    <a:pt x="2198370" y="0"/>
                  </a:lnTo>
                  <a:close/>
                </a:path>
                <a:path w="3660140" h="3324225">
                  <a:moveTo>
                    <a:pt x="2928366" y="0"/>
                  </a:moveTo>
                  <a:lnTo>
                    <a:pt x="2923781" y="0"/>
                  </a:lnTo>
                  <a:lnTo>
                    <a:pt x="2923781" y="3323844"/>
                  </a:lnTo>
                  <a:lnTo>
                    <a:pt x="2928366" y="3323844"/>
                  </a:lnTo>
                  <a:lnTo>
                    <a:pt x="2928366" y="0"/>
                  </a:lnTo>
                  <a:close/>
                </a:path>
                <a:path w="3660140" h="3324225">
                  <a:moveTo>
                    <a:pt x="3659886" y="0"/>
                  </a:moveTo>
                  <a:lnTo>
                    <a:pt x="3654552" y="0"/>
                  </a:lnTo>
                  <a:lnTo>
                    <a:pt x="3654552" y="3323844"/>
                  </a:lnTo>
                  <a:lnTo>
                    <a:pt x="3659886" y="3323844"/>
                  </a:lnTo>
                  <a:lnTo>
                    <a:pt x="3659886" y="0"/>
                  </a:lnTo>
                  <a:close/>
                </a:path>
              </a:pathLst>
            </a:custGeom>
            <a:solidFill>
              <a:srgbClr val="BCBC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909572" y="2346972"/>
              <a:ext cx="4384675" cy="2959735"/>
            </a:xfrm>
            <a:custGeom>
              <a:avLst/>
              <a:gdLst/>
              <a:ahLst/>
              <a:cxnLst/>
              <a:rect l="l" t="t" r="r" b="b"/>
              <a:pathLst>
                <a:path w="4384675" h="2959735">
                  <a:moveTo>
                    <a:pt x="4384548" y="2954274"/>
                  </a:moveTo>
                  <a:lnTo>
                    <a:pt x="0" y="2954274"/>
                  </a:lnTo>
                  <a:lnTo>
                    <a:pt x="0" y="2959595"/>
                  </a:lnTo>
                  <a:lnTo>
                    <a:pt x="4384548" y="2959595"/>
                  </a:lnTo>
                  <a:lnTo>
                    <a:pt x="4384548" y="2954274"/>
                  </a:lnTo>
                  <a:close/>
                </a:path>
                <a:path w="4384675" h="2959735">
                  <a:moveTo>
                    <a:pt x="4384548" y="2585453"/>
                  </a:moveTo>
                  <a:lnTo>
                    <a:pt x="0" y="2585453"/>
                  </a:lnTo>
                  <a:lnTo>
                    <a:pt x="0" y="2590787"/>
                  </a:lnTo>
                  <a:lnTo>
                    <a:pt x="4384548" y="2590787"/>
                  </a:lnTo>
                  <a:lnTo>
                    <a:pt x="4384548" y="2585453"/>
                  </a:lnTo>
                  <a:close/>
                </a:path>
                <a:path w="4384675" h="2959735">
                  <a:moveTo>
                    <a:pt x="4384548" y="2215883"/>
                  </a:moveTo>
                  <a:lnTo>
                    <a:pt x="0" y="2215883"/>
                  </a:lnTo>
                  <a:lnTo>
                    <a:pt x="0" y="2221217"/>
                  </a:lnTo>
                  <a:lnTo>
                    <a:pt x="4384548" y="2221217"/>
                  </a:lnTo>
                  <a:lnTo>
                    <a:pt x="4384548" y="2215883"/>
                  </a:lnTo>
                  <a:close/>
                </a:path>
                <a:path w="4384675" h="2959735">
                  <a:moveTo>
                    <a:pt x="4384548" y="1847075"/>
                  </a:moveTo>
                  <a:lnTo>
                    <a:pt x="0" y="1847075"/>
                  </a:lnTo>
                  <a:lnTo>
                    <a:pt x="0" y="1852409"/>
                  </a:lnTo>
                  <a:lnTo>
                    <a:pt x="4384548" y="1852409"/>
                  </a:lnTo>
                  <a:lnTo>
                    <a:pt x="4384548" y="1847075"/>
                  </a:lnTo>
                  <a:close/>
                </a:path>
                <a:path w="4384675" h="2959735">
                  <a:moveTo>
                    <a:pt x="4384548" y="1477518"/>
                  </a:moveTo>
                  <a:lnTo>
                    <a:pt x="0" y="1477518"/>
                  </a:lnTo>
                  <a:lnTo>
                    <a:pt x="0" y="1482839"/>
                  </a:lnTo>
                  <a:lnTo>
                    <a:pt x="4384548" y="1482839"/>
                  </a:lnTo>
                  <a:lnTo>
                    <a:pt x="4384548" y="1477518"/>
                  </a:lnTo>
                  <a:close/>
                </a:path>
                <a:path w="4384675" h="2959735">
                  <a:moveTo>
                    <a:pt x="4384548" y="1107948"/>
                  </a:moveTo>
                  <a:lnTo>
                    <a:pt x="0" y="1107948"/>
                  </a:lnTo>
                  <a:lnTo>
                    <a:pt x="0" y="1113269"/>
                  </a:lnTo>
                  <a:lnTo>
                    <a:pt x="4384548" y="1113269"/>
                  </a:lnTo>
                  <a:lnTo>
                    <a:pt x="4384548" y="1107948"/>
                  </a:lnTo>
                  <a:close/>
                </a:path>
                <a:path w="4384675" h="2959735">
                  <a:moveTo>
                    <a:pt x="4384548" y="739127"/>
                  </a:moveTo>
                  <a:lnTo>
                    <a:pt x="0" y="739127"/>
                  </a:lnTo>
                  <a:lnTo>
                    <a:pt x="0" y="744461"/>
                  </a:lnTo>
                  <a:lnTo>
                    <a:pt x="4384548" y="744461"/>
                  </a:lnTo>
                  <a:lnTo>
                    <a:pt x="4384548" y="739127"/>
                  </a:lnTo>
                  <a:close/>
                </a:path>
                <a:path w="4384675" h="2959735">
                  <a:moveTo>
                    <a:pt x="4384548" y="369557"/>
                  </a:moveTo>
                  <a:lnTo>
                    <a:pt x="0" y="369557"/>
                  </a:lnTo>
                  <a:lnTo>
                    <a:pt x="0" y="374891"/>
                  </a:lnTo>
                  <a:lnTo>
                    <a:pt x="4384548" y="374891"/>
                  </a:lnTo>
                  <a:lnTo>
                    <a:pt x="4384548" y="369557"/>
                  </a:lnTo>
                  <a:close/>
                </a:path>
                <a:path w="4384675" h="2959735">
                  <a:moveTo>
                    <a:pt x="4384548" y="0"/>
                  </a:moveTo>
                  <a:lnTo>
                    <a:pt x="0" y="0"/>
                  </a:lnTo>
                  <a:lnTo>
                    <a:pt x="0" y="5321"/>
                  </a:lnTo>
                  <a:lnTo>
                    <a:pt x="4384548" y="5321"/>
                  </a:lnTo>
                  <a:lnTo>
                    <a:pt x="4384548" y="0"/>
                  </a:lnTo>
                  <a:close/>
                </a:path>
              </a:pathLst>
            </a:custGeom>
            <a:solidFill>
              <a:srgbClr val="92D05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876044" y="2346972"/>
              <a:ext cx="4451985" cy="3359785"/>
            </a:xfrm>
            <a:custGeom>
              <a:avLst/>
              <a:gdLst/>
              <a:ahLst/>
              <a:cxnLst/>
              <a:rect l="l" t="t" r="r" b="b"/>
              <a:pathLst>
                <a:path w="4451985" h="3359785">
                  <a:moveTo>
                    <a:pt x="4451604" y="0"/>
                  </a:moveTo>
                  <a:lnTo>
                    <a:pt x="4418076" y="0"/>
                  </a:lnTo>
                  <a:lnTo>
                    <a:pt x="4418076" y="3035"/>
                  </a:lnTo>
                  <a:lnTo>
                    <a:pt x="4415790" y="3035"/>
                  </a:lnTo>
                  <a:lnTo>
                    <a:pt x="4415790" y="3323831"/>
                  </a:lnTo>
                  <a:lnTo>
                    <a:pt x="2958846" y="3323831"/>
                  </a:lnTo>
                  <a:lnTo>
                    <a:pt x="2958846" y="3035"/>
                  </a:lnTo>
                  <a:lnTo>
                    <a:pt x="2954261" y="3035"/>
                  </a:lnTo>
                  <a:lnTo>
                    <a:pt x="2954261" y="3323831"/>
                  </a:lnTo>
                  <a:lnTo>
                    <a:pt x="1498092" y="3323831"/>
                  </a:lnTo>
                  <a:lnTo>
                    <a:pt x="1498092" y="3035"/>
                  </a:lnTo>
                  <a:lnTo>
                    <a:pt x="1492758" y="3035"/>
                  </a:lnTo>
                  <a:lnTo>
                    <a:pt x="1492758" y="3323831"/>
                  </a:lnTo>
                  <a:lnTo>
                    <a:pt x="35801" y="3323831"/>
                  </a:lnTo>
                  <a:lnTo>
                    <a:pt x="35801" y="3035"/>
                  </a:lnTo>
                  <a:lnTo>
                    <a:pt x="33515" y="3035"/>
                  </a:lnTo>
                  <a:lnTo>
                    <a:pt x="33515" y="0"/>
                  </a:lnTo>
                  <a:lnTo>
                    <a:pt x="0" y="0"/>
                  </a:lnTo>
                  <a:lnTo>
                    <a:pt x="0" y="5321"/>
                  </a:lnTo>
                  <a:lnTo>
                    <a:pt x="30480" y="5321"/>
                  </a:lnTo>
                  <a:lnTo>
                    <a:pt x="30480" y="369557"/>
                  </a:lnTo>
                  <a:lnTo>
                    <a:pt x="0" y="369557"/>
                  </a:lnTo>
                  <a:lnTo>
                    <a:pt x="0" y="374891"/>
                  </a:lnTo>
                  <a:lnTo>
                    <a:pt x="30480" y="374891"/>
                  </a:lnTo>
                  <a:lnTo>
                    <a:pt x="30480" y="739127"/>
                  </a:lnTo>
                  <a:lnTo>
                    <a:pt x="0" y="739127"/>
                  </a:lnTo>
                  <a:lnTo>
                    <a:pt x="0" y="744461"/>
                  </a:lnTo>
                  <a:lnTo>
                    <a:pt x="30480" y="744461"/>
                  </a:lnTo>
                  <a:lnTo>
                    <a:pt x="30480" y="1107948"/>
                  </a:lnTo>
                  <a:lnTo>
                    <a:pt x="0" y="1107948"/>
                  </a:lnTo>
                  <a:lnTo>
                    <a:pt x="0" y="1113269"/>
                  </a:lnTo>
                  <a:lnTo>
                    <a:pt x="30480" y="1113269"/>
                  </a:lnTo>
                  <a:lnTo>
                    <a:pt x="30480" y="1477518"/>
                  </a:lnTo>
                  <a:lnTo>
                    <a:pt x="0" y="1477518"/>
                  </a:lnTo>
                  <a:lnTo>
                    <a:pt x="0" y="1482839"/>
                  </a:lnTo>
                  <a:lnTo>
                    <a:pt x="30480" y="1482839"/>
                  </a:lnTo>
                  <a:lnTo>
                    <a:pt x="30480" y="1847075"/>
                  </a:lnTo>
                  <a:lnTo>
                    <a:pt x="0" y="1847075"/>
                  </a:lnTo>
                  <a:lnTo>
                    <a:pt x="0" y="1852409"/>
                  </a:lnTo>
                  <a:lnTo>
                    <a:pt x="30480" y="1852409"/>
                  </a:lnTo>
                  <a:lnTo>
                    <a:pt x="30480" y="2215883"/>
                  </a:lnTo>
                  <a:lnTo>
                    <a:pt x="0" y="2215883"/>
                  </a:lnTo>
                  <a:lnTo>
                    <a:pt x="0" y="2221217"/>
                  </a:lnTo>
                  <a:lnTo>
                    <a:pt x="30480" y="2221217"/>
                  </a:lnTo>
                  <a:lnTo>
                    <a:pt x="30480" y="2585453"/>
                  </a:lnTo>
                  <a:lnTo>
                    <a:pt x="0" y="2585453"/>
                  </a:lnTo>
                  <a:lnTo>
                    <a:pt x="0" y="2590787"/>
                  </a:lnTo>
                  <a:lnTo>
                    <a:pt x="30480" y="2590787"/>
                  </a:lnTo>
                  <a:lnTo>
                    <a:pt x="30480" y="2954274"/>
                  </a:lnTo>
                  <a:lnTo>
                    <a:pt x="0" y="2954274"/>
                  </a:lnTo>
                  <a:lnTo>
                    <a:pt x="0" y="2959595"/>
                  </a:lnTo>
                  <a:lnTo>
                    <a:pt x="30480" y="2959595"/>
                  </a:lnTo>
                  <a:lnTo>
                    <a:pt x="30480" y="3323831"/>
                  </a:lnTo>
                  <a:lnTo>
                    <a:pt x="0" y="3323831"/>
                  </a:lnTo>
                  <a:lnTo>
                    <a:pt x="0" y="3329165"/>
                  </a:lnTo>
                  <a:lnTo>
                    <a:pt x="30480" y="3329165"/>
                  </a:lnTo>
                  <a:lnTo>
                    <a:pt x="30480" y="3359645"/>
                  </a:lnTo>
                  <a:lnTo>
                    <a:pt x="35814" y="3359645"/>
                  </a:lnTo>
                  <a:lnTo>
                    <a:pt x="35814" y="3329178"/>
                  </a:lnTo>
                  <a:lnTo>
                    <a:pt x="1492758" y="3329178"/>
                  </a:lnTo>
                  <a:lnTo>
                    <a:pt x="1492758" y="3359645"/>
                  </a:lnTo>
                  <a:lnTo>
                    <a:pt x="1498092" y="3359645"/>
                  </a:lnTo>
                  <a:lnTo>
                    <a:pt x="1498092" y="3329178"/>
                  </a:lnTo>
                  <a:lnTo>
                    <a:pt x="2954261" y="3329178"/>
                  </a:lnTo>
                  <a:lnTo>
                    <a:pt x="2954261" y="3359645"/>
                  </a:lnTo>
                  <a:lnTo>
                    <a:pt x="2958846" y="3359645"/>
                  </a:lnTo>
                  <a:lnTo>
                    <a:pt x="2958846" y="3329178"/>
                  </a:lnTo>
                  <a:lnTo>
                    <a:pt x="4415790" y="3329178"/>
                  </a:lnTo>
                  <a:lnTo>
                    <a:pt x="4415790" y="3359645"/>
                  </a:lnTo>
                  <a:lnTo>
                    <a:pt x="4421124" y="3359645"/>
                  </a:lnTo>
                  <a:lnTo>
                    <a:pt x="4421124" y="3329165"/>
                  </a:lnTo>
                  <a:lnTo>
                    <a:pt x="4451604" y="3329165"/>
                  </a:lnTo>
                  <a:lnTo>
                    <a:pt x="4451604" y="3323831"/>
                  </a:lnTo>
                  <a:lnTo>
                    <a:pt x="4421124" y="3323831"/>
                  </a:lnTo>
                  <a:lnTo>
                    <a:pt x="4421124" y="2996933"/>
                  </a:lnTo>
                  <a:lnTo>
                    <a:pt x="4451604" y="2996933"/>
                  </a:lnTo>
                  <a:lnTo>
                    <a:pt x="4451604" y="2991612"/>
                  </a:lnTo>
                  <a:lnTo>
                    <a:pt x="4421124" y="2991612"/>
                  </a:lnTo>
                  <a:lnTo>
                    <a:pt x="4421124" y="2664701"/>
                  </a:lnTo>
                  <a:lnTo>
                    <a:pt x="4451604" y="2664701"/>
                  </a:lnTo>
                  <a:lnTo>
                    <a:pt x="4451604" y="2659380"/>
                  </a:lnTo>
                  <a:lnTo>
                    <a:pt x="4421124" y="2659380"/>
                  </a:lnTo>
                  <a:lnTo>
                    <a:pt x="4421124" y="2332469"/>
                  </a:lnTo>
                  <a:lnTo>
                    <a:pt x="4451604" y="2332469"/>
                  </a:lnTo>
                  <a:lnTo>
                    <a:pt x="4451604" y="2327148"/>
                  </a:lnTo>
                  <a:lnTo>
                    <a:pt x="4421124" y="2327148"/>
                  </a:lnTo>
                  <a:lnTo>
                    <a:pt x="4421124" y="2000237"/>
                  </a:lnTo>
                  <a:lnTo>
                    <a:pt x="4451604" y="2000237"/>
                  </a:lnTo>
                  <a:lnTo>
                    <a:pt x="4451604" y="1994903"/>
                  </a:lnTo>
                  <a:lnTo>
                    <a:pt x="4421124" y="1994903"/>
                  </a:lnTo>
                  <a:lnTo>
                    <a:pt x="4421124" y="1667243"/>
                  </a:lnTo>
                  <a:lnTo>
                    <a:pt x="4451604" y="1667243"/>
                  </a:lnTo>
                  <a:lnTo>
                    <a:pt x="4451604" y="1662684"/>
                  </a:lnTo>
                  <a:lnTo>
                    <a:pt x="4421124" y="1662684"/>
                  </a:lnTo>
                  <a:lnTo>
                    <a:pt x="4421124" y="1335011"/>
                  </a:lnTo>
                  <a:lnTo>
                    <a:pt x="4451604" y="1335011"/>
                  </a:lnTo>
                  <a:lnTo>
                    <a:pt x="4451604" y="1329677"/>
                  </a:lnTo>
                  <a:lnTo>
                    <a:pt x="4421124" y="1329677"/>
                  </a:lnTo>
                  <a:lnTo>
                    <a:pt x="4421124" y="1002779"/>
                  </a:lnTo>
                  <a:lnTo>
                    <a:pt x="4451604" y="1002779"/>
                  </a:lnTo>
                  <a:lnTo>
                    <a:pt x="4451604" y="997445"/>
                  </a:lnTo>
                  <a:lnTo>
                    <a:pt x="4421124" y="997445"/>
                  </a:lnTo>
                  <a:lnTo>
                    <a:pt x="4421124" y="670547"/>
                  </a:lnTo>
                  <a:lnTo>
                    <a:pt x="4451604" y="670547"/>
                  </a:lnTo>
                  <a:lnTo>
                    <a:pt x="4451604" y="665226"/>
                  </a:lnTo>
                  <a:lnTo>
                    <a:pt x="4421124" y="665226"/>
                  </a:lnTo>
                  <a:lnTo>
                    <a:pt x="4421124" y="338315"/>
                  </a:lnTo>
                  <a:lnTo>
                    <a:pt x="4451604" y="338315"/>
                  </a:lnTo>
                  <a:lnTo>
                    <a:pt x="4451604" y="332994"/>
                  </a:lnTo>
                  <a:lnTo>
                    <a:pt x="4421124" y="332994"/>
                  </a:lnTo>
                  <a:lnTo>
                    <a:pt x="4421124" y="5321"/>
                  </a:lnTo>
                  <a:lnTo>
                    <a:pt x="4451604" y="5321"/>
                  </a:lnTo>
                  <a:lnTo>
                    <a:pt x="4451604" y="0"/>
                  </a:lnTo>
                  <a:close/>
                </a:path>
              </a:pathLst>
            </a:custGeom>
            <a:solidFill>
              <a:srgbClr val="898989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637281" y="2596895"/>
              <a:ext cx="2929128" cy="2878836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6378194" y="5585714"/>
            <a:ext cx="78740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10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378194" y="5253483"/>
            <a:ext cx="158115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10">
                <a:latin typeface="Calibri"/>
                <a:cs typeface="Calibri"/>
              </a:rPr>
              <a:t>0</a:t>
            </a:r>
            <a:r>
              <a:rPr dirty="0" sz="800">
                <a:latin typeface="Calibri"/>
                <a:cs typeface="Calibri"/>
              </a:rPr>
              <a:t>.</a:t>
            </a:r>
            <a:r>
              <a:rPr dirty="0" sz="800" spc="10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378194" y="4920486"/>
            <a:ext cx="158115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10">
                <a:latin typeface="Calibri"/>
                <a:cs typeface="Calibri"/>
              </a:rPr>
              <a:t>0</a:t>
            </a:r>
            <a:r>
              <a:rPr dirty="0" sz="800">
                <a:latin typeface="Calibri"/>
                <a:cs typeface="Calibri"/>
              </a:rPr>
              <a:t>.</a:t>
            </a:r>
            <a:r>
              <a:rPr dirty="0" sz="800" spc="10">
                <a:latin typeface="Calibri"/>
                <a:cs typeface="Calibri"/>
              </a:rPr>
              <a:t>4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378194" y="4588256"/>
            <a:ext cx="158115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10">
                <a:latin typeface="Calibri"/>
                <a:cs typeface="Calibri"/>
              </a:rPr>
              <a:t>0</a:t>
            </a:r>
            <a:r>
              <a:rPr dirty="0" sz="800">
                <a:latin typeface="Calibri"/>
                <a:cs typeface="Calibri"/>
              </a:rPr>
              <a:t>.</a:t>
            </a:r>
            <a:r>
              <a:rPr dirty="0" sz="800" spc="10">
                <a:latin typeface="Calibri"/>
                <a:cs typeface="Calibri"/>
              </a:rPr>
              <a:t>6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378194" y="4256027"/>
            <a:ext cx="158115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10">
                <a:latin typeface="Calibri"/>
                <a:cs typeface="Calibri"/>
              </a:rPr>
              <a:t>0</a:t>
            </a:r>
            <a:r>
              <a:rPr dirty="0" sz="800">
                <a:latin typeface="Calibri"/>
                <a:cs typeface="Calibri"/>
              </a:rPr>
              <a:t>.</a:t>
            </a:r>
            <a:r>
              <a:rPr dirty="0" sz="800" spc="10">
                <a:latin typeface="Calibri"/>
                <a:cs typeface="Calibri"/>
              </a:rPr>
              <a:t>8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378194" y="3923796"/>
            <a:ext cx="78740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10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378194" y="3591567"/>
            <a:ext cx="158115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10">
                <a:latin typeface="Calibri"/>
                <a:cs typeface="Calibri"/>
              </a:rPr>
              <a:t>1</a:t>
            </a:r>
            <a:r>
              <a:rPr dirty="0" sz="800">
                <a:latin typeface="Calibri"/>
                <a:cs typeface="Calibri"/>
              </a:rPr>
              <a:t>.</a:t>
            </a:r>
            <a:r>
              <a:rPr dirty="0" sz="800" spc="10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378194" y="3258569"/>
            <a:ext cx="158115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10">
                <a:latin typeface="Calibri"/>
                <a:cs typeface="Calibri"/>
              </a:rPr>
              <a:t>1</a:t>
            </a:r>
            <a:r>
              <a:rPr dirty="0" sz="800">
                <a:latin typeface="Calibri"/>
                <a:cs typeface="Calibri"/>
              </a:rPr>
              <a:t>.</a:t>
            </a:r>
            <a:r>
              <a:rPr dirty="0" sz="800" spc="10">
                <a:latin typeface="Calibri"/>
                <a:cs typeface="Calibri"/>
              </a:rPr>
              <a:t>4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378194" y="2926339"/>
            <a:ext cx="158115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10">
                <a:latin typeface="Calibri"/>
                <a:cs typeface="Calibri"/>
              </a:rPr>
              <a:t>1</a:t>
            </a:r>
            <a:r>
              <a:rPr dirty="0" sz="800">
                <a:latin typeface="Calibri"/>
                <a:cs typeface="Calibri"/>
              </a:rPr>
              <a:t>.</a:t>
            </a:r>
            <a:r>
              <a:rPr dirty="0" sz="800" spc="10">
                <a:latin typeface="Calibri"/>
                <a:cs typeface="Calibri"/>
              </a:rPr>
              <a:t>6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378194" y="2594109"/>
            <a:ext cx="158115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10">
                <a:latin typeface="Calibri"/>
                <a:cs typeface="Calibri"/>
              </a:rPr>
              <a:t>1</a:t>
            </a:r>
            <a:r>
              <a:rPr dirty="0" sz="800">
                <a:latin typeface="Calibri"/>
                <a:cs typeface="Calibri"/>
              </a:rPr>
              <a:t>.</a:t>
            </a:r>
            <a:r>
              <a:rPr dirty="0" sz="800" spc="10">
                <a:latin typeface="Calibri"/>
                <a:cs typeface="Calibri"/>
              </a:rPr>
              <a:t>8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378194" y="2261880"/>
            <a:ext cx="78740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10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745998" y="5585724"/>
            <a:ext cx="78740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10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666753" y="5216153"/>
            <a:ext cx="158115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10">
                <a:latin typeface="Calibri"/>
                <a:cs typeface="Calibri"/>
              </a:rPr>
              <a:t>0</a:t>
            </a:r>
            <a:r>
              <a:rPr dirty="0" sz="800">
                <a:latin typeface="Calibri"/>
                <a:cs typeface="Calibri"/>
              </a:rPr>
              <a:t>.</a:t>
            </a:r>
            <a:r>
              <a:rPr dirty="0" sz="800" spc="10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666753" y="4846582"/>
            <a:ext cx="158115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10">
                <a:latin typeface="Calibri"/>
                <a:cs typeface="Calibri"/>
              </a:rPr>
              <a:t>0</a:t>
            </a:r>
            <a:r>
              <a:rPr dirty="0" sz="800">
                <a:latin typeface="Calibri"/>
                <a:cs typeface="Calibri"/>
              </a:rPr>
              <a:t>.</a:t>
            </a:r>
            <a:r>
              <a:rPr dirty="0" sz="800" spc="10">
                <a:latin typeface="Calibri"/>
                <a:cs typeface="Calibri"/>
              </a:rPr>
              <a:t>4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666753" y="4477779"/>
            <a:ext cx="158115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10">
                <a:latin typeface="Calibri"/>
                <a:cs typeface="Calibri"/>
              </a:rPr>
              <a:t>0</a:t>
            </a:r>
            <a:r>
              <a:rPr dirty="0" sz="800">
                <a:latin typeface="Calibri"/>
                <a:cs typeface="Calibri"/>
              </a:rPr>
              <a:t>.</a:t>
            </a:r>
            <a:r>
              <a:rPr dirty="0" sz="800" spc="10">
                <a:latin typeface="Calibri"/>
                <a:cs typeface="Calibri"/>
              </a:rPr>
              <a:t>6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666753" y="4108208"/>
            <a:ext cx="158115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10">
                <a:latin typeface="Calibri"/>
                <a:cs typeface="Calibri"/>
              </a:rPr>
              <a:t>0</a:t>
            </a:r>
            <a:r>
              <a:rPr dirty="0" sz="800">
                <a:latin typeface="Calibri"/>
                <a:cs typeface="Calibri"/>
              </a:rPr>
              <a:t>.</a:t>
            </a:r>
            <a:r>
              <a:rPr dirty="0" sz="800" spc="10">
                <a:latin typeface="Calibri"/>
                <a:cs typeface="Calibri"/>
              </a:rPr>
              <a:t>8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745998" y="3738638"/>
            <a:ext cx="78740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10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666753" y="3369835"/>
            <a:ext cx="158115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10">
                <a:latin typeface="Calibri"/>
                <a:cs typeface="Calibri"/>
              </a:rPr>
              <a:t>1</a:t>
            </a:r>
            <a:r>
              <a:rPr dirty="0" sz="800">
                <a:latin typeface="Calibri"/>
                <a:cs typeface="Calibri"/>
              </a:rPr>
              <a:t>.</a:t>
            </a:r>
            <a:r>
              <a:rPr dirty="0" sz="800" spc="10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666753" y="3000264"/>
            <a:ext cx="158115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10">
                <a:latin typeface="Calibri"/>
                <a:cs typeface="Calibri"/>
              </a:rPr>
              <a:t>1</a:t>
            </a:r>
            <a:r>
              <a:rPr dirty="0" sz="800">
                <a:latin typeface="Calibri"/>
                <a:cs typeface="Calibri"/>
              </a:rPr>
              <a:t>.</a:t>
            </a:r>
            <a:r>
              <a:rPr dirty="0" sz="800" spc="10">
                <a:latin typeface="Calibri"/>
                <a:cs typeface="Calibri"/>
              </a:rPr>
              <a:t>4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666753" y="2631461"/>
            <a:ext cx="158115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10">
                <a:latin typeface="Calibri"/>
                <a:cs typeface="Calibri"/>
              </a:rPr>
              <a:t>1</a:t>
            </a:r>
            <a:r>
              <a:rPr dirty="0" sz="800">
                <a:latin typeface="Calibri"/>
                <a:cs typeface="Calibri"/>
              </a:rPr>
              <a:t>.</a:t>
            </a:r>
            <a:r>
              <a:rPr dirty="0" sz="800" spc="10">
                <a:latin typeface="Calibri"/>
                <a:cs typeface="Calibri"/>
              </a:rPr>
              <a:t>6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666753" y="2261890"/>
            <a:ext cx="158115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10">
                <a:latin typeface="Calibri"/>
                <a:cs typeface="Calibri"/>
              </a:rPr>
              <a:t>1</a:t>
            </a:r>
            <a:r>
              <a:rPr dirty="0" sz="800">
                <a:latin typeface="Calibri"/>
                <a:cs typeface="Calibri"/>
              </a:rPr>
              <a:t>.</a:t>
            </a:r>
            <a:r>
              <a:rPr dirty="0" sz="800" spc="10">
                <a:latin typeface="Calibri"/>
                <a:cs typeface="Calibri"/>
              </a:rPr>
              <a:t>8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558297" y="5722132"/>
            <a:ext cx="164465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5">
                <a:latin typeface="Calibri"/>
                <a:cs typeface="Calibri"/>
              </a:rPr>
              <a:t>‐16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5497403" y="5722132"/>
            <a:ext cx="132080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10">
                <a:latin typeface="Calibri"/>
                <a:cs typeface="Calibri"/>
              </a:rPr>
              <a:t>24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528444" y="3747444"/>
            <a:ext cx="130810" cy="528955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880"/>
              </a:lnSpc>
            </a:pPr>
            <a:r>
              <a:rPr dirty="0" sz="800" spc="10" b="1">
                <a:latin typeface="Calibri"/>
                <a:cs typeface="Calibri"/>
              </a:rPr>
              <a:t>g</a:t>
            </a:r>
            <a:r>
              <a:rPr dirty="0" sz="800" spc="-40" b="1">
                <a:latin typeface="Calibri"/>
                <a:cs typeface="Calibri"/>
              </a:rPr>
              <a:t> </a:t>
            </a:r>
            <a:r>
              <a:rPr dirty="0" sz="800" spc="5" b="1">
                <a:latin typeface="Calibri"/>
                <a:cs typeface="Calibri"/>
              </a:rPr>
              <a:t>VOC/Liter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118104" y="5689082"/>
            <a:ext cx="1966595" cy="344170"/>
          </a:xfrm>
          <a:prstGeom prst="rect">
            <a:avLst/>
          </a:prstGeom>
        </p:spPr>
        <p:txBody>
          <a:bodyPr wrap="square" lIns="0" tIns="48895" rIns="0" bIns="0" rtlCol="0" vert="horz">
            <a:spAutoFit/>
          </a:bodyPr>
          <a:lstStyle/>
          <a:p>
            <a:pPr algn="ctr" marL="635">
              <a:lnSpc>
                <a:spcPct val="100000"/>
              </a:lnSpc>
              <a:spcBef>
                <a:spcPts val="385"/>
              </a:spcBef>
            </a:pPr>
            <a:r>
              <a:rPr dirty="0" sz="800" spc="10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295"/>
              </a:spcBef>
            </a:pPr>
            <a:r>
              <a:rPr dirty="0" sz="800" spc="10" b="1">
                <a:latin typeface="Calibri"/>
                <a:cs typeface="Calibri"/>
              </a:rPr>
              <a:t>∆T</a:t>
            </a:r>
            <a:r>
              <a:rPr dirty="0" sz="800" spc="5" b="1">
                <a:latin typeface="Calibri"/>
                <a:cs typeface="Calibri"/>
              </a:rPr>
              <a:t> </a:t>
            </a:r>
            <a:r>
              <a:rPr dirty="0" sz="800" spc="10" b="1">
                <a:latin typeface="Calibri"/>
                <a:cs typeface="Calibri"/>
              </a:rPr>
              <a:t>=</a:t>
            </a:r>
            <a:r>
              <a:rPr dirty="0" sz="800" spc="-5" b="1">
                <a:latin typeface="Calibri"/>
                <a:cs typeface="Calibri"/>
              </a:rPr>
              <a:t> </a:t>
            </a:r>
            <a:r>
              <a:rPr dirty="0" sz="800" spc="5" b="1">
                <a:latin typeface="Calibri"/>
                <a:cs typeface="Calibri"/>
              </a:rPr>
              <a:t>Vehicle</a:t>
            </a:r>
            <a:r>
              <a:rPr dirty="0" sz="800" spc="-5" b="1">
                <a:latin typeface="Calibri"/>
                <a:cs typeface="Calibri"/>
              </a:rPr>
              <a:t> </a:t>
            </a:r>
            <a:r>
              <a:rPr dirty="0" sz="800" spc="10" b="1">
                <a:latin typeface="Calibri"/>
                <a:cs typeface="Calibri"/>
              </a:rPr>
              <a:t>Tank</a:t>
            </a:r>
            <a:r>
              <a:rPr dirty="0" sz="800" spc="5" b="1">
                <a:latin typeface="Calibri"/>
                <a:cs typeface="Calibri"/>
              </a:rPr>
              <a:t> Temp‐Dispensed</a:t>
            </a:r>
            <a:r>
              <a:rPr dirty="0" sz="800" spc="-5" b="1">
                <a:latin typeface="Calibri"/>
                <a:cs typeface="Calibri"/>
              </a:rPr>
              <a:t> </a:t>
            </a:r>
            <a:r>
              <a:rPr dirty="0" sz="800" spc="10" b="1">
                <a:latin typeface="Calibri"/>
                <a:cs typeface="Calibri"/>
              </a:rPr>
              <a:t>Temp</a:t>
            </a:r>
            <a:r>
              <a:rPr dirty="0" sz="800" b="1">
                <a:latin typeface="Calibri"/>
                <a:cs typeface="Calibri"/>
              </a:rPr>
              <a:t> </a:t>
            </a:r>
            <a:r>
              <a:rPr dirty="0" sz="800" spc="10" b="1">
                <a:latin typeface="Calibri"/>
                <a:cs typeface="Calibri"/>
              </a:rPr>
              <a:t>C</a:t>
            </a:r>
            <a:r>
              <a:rPr dirty="0" baseline="25252" sz="825" spc="15" b="1">
                <a:latin typeface="Calibri"/>
                <a:cs typeface="Calibri"/>
              </a:rPr>
              <a:t>◦</a:t>
            </a:r>
            <a:endParaRPr baseline="25252" sz="825">
              <a:latin typeface="Calibri"/>
              <a:cs typeface="Calibri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7298435" y="4594097"/>
            <a:ext cx="266700" cy="5715"/>
          </a:xfrm>
          <a:custGeom>
            <a:avLst/>
            <a:gdLst/>
            <a:ahLst/>
            <a:cxnLst/>
            <a:rect l="l" t="t" r="r" b="b"/>
            <a:pathLst>
              <a:path w="266700" h="5714">
                <a:moveTo>
                  <a:pt x="15239" y="4571"/>
                </a:moveTo>
                <a:lnTo>
                  <a:pt x="15239" y="1523"/>
                </a:lnTo>
                <a:lnTo>
                  <a:pt x="14477" y="0"/>
                </a:lnTo>
                <a:lnTo>
                  <a:pt x="761" y="0"/>
                </a:lnTo>
                <a:lnTo>
                  <a:pt x="0" y="1524"/>
                </a:lnTo>
                <a:lnTo>
                  <a:pt x="0" y="4572"/>
                </a:lnTo>
                <a:lnTo>
                  <a:pt x="761" y="5334"/>
                </a:lnTo>
                <a:lnTo>
                  <a:pt x="14477" y="5333"/>
                </a:lnTo>
                <a:lnTo>
                  <a:pt x="15239" y="4571"/>
                </a:lnTo>
                <a:close/>
              </a:path>
              <a:path w="266700" h="5714">
                <a:moveTo>
                  <a:pt x="36575" y="4571"/>
                </a:moveTo>
                <a:lnTo>
                  <a:pt x="36575" y="1523"/>
                </a:lnTo>
                <a:lnTo>
                  <a:pt x="35051" y="0"/>
                </a:lnTo>
                <a:lnTo>
                  <a:pt x="22097" y="0"/>
                </a:lnTo>
                <a:lnTo>
                  <a:pt x="20573" y="1523"/>
                </a:lnTo>
                <a:lnTo>
                  <a:pt x="20573" y="4571"/>
                </a:lnTo>
                <a:lnTo>
                  <a:pt x="22097" y="5333"/>
                </a:lnTo>
                <a:lnTo>
                  <a:pt x="35051" y="5333"/>
                </a:lnTo>
                <a:lnTo>
                  <a:pt x="36575" y="4571"/>
                </a:lnTo>
                <a:close/>
              </a:path>
              <a:path w="266700" h="5714">
                <a:moveTo>
                  <a:pt x="57149" y="4571"/>
                </a:moveTo>
                <a:lnTo>
                  <a:pt x="57149" y="1523"/>
                </a:lnTo>
                <a:lnTo>
                  <a:pt x="56387" y="0"/>
                </a:lnTo>
                <a:lnTo>
                  <a:pt x="42671" y="0"/>
                </a:lnTo>
                <a:lnTo>
                  <a:pt x="41909" y="1523"/>
                </a:lnTo>
                <a:lnTo>
                  <a:pt x="41909" y="4571"/>
                </a:lnTo>
                <a:lnTo>
                  <a:pt x="42671" y="5333"/>
                </a:lnTo>
                <a:lnTo>
                  <a:pt x="56387" y="5333"/>
                </a:lnTo>
                <a:lnTo>
                  <a:pt x="57149" y="4571"/>
                </a:lnTo>
                <a:close/>
              </a:path>
              <a:path w="266700" h="5714">
                <a:moveTo>
                  <a:pt x="78485" y="4571"/>
                </a:moveTo>
                <a:lnTo>
                  <a:pt x="78485" y="1523"/>
                </a:lnTo>
                <a:lnTo>
                  <a:pt x="76961" y="0"/>
                </a:lnTo>
                <a:lnTo>
                  <a:pt x="64007" y="0"/>
                </a:lnTo>
                <a:lnTo>
                  <a:pt x="62483" y="1523"/>
                </a:lnTo>
                <a:lnTo>
                  <a:pt x="62483" y="4571"/>
                </a:lnTo>
                <a:lnTo>
                  <a:pt x="64007" y="5333"/>
                </a:lnTo>
                <a:lnTo>
                  <a:pt x="76961" y="5333"/>
                </a:lnTo>
                <a:lnTo>
                  <a:pt x="78485" y="4571"/>
                </a:lnTo>
                <a:close/>
              </a:path>
              <a:path w="266700" h="5714">
                <a:moveTo>
                  <a:pt x="99059" y="4571"/>
                </a:moveTo>
                <a:lnTo>
                  <a:pt x="99059" y="1523"/>
                </a:lnTo>
                <a:lnTo>
                  <a:pt x="98297" y="0"/>
                </a:lnTo>
                <a:lnTo>
                  <a:pt x="84581" y="0"/>
                </a:lnTo>
                <a:lnTo>
                  <a:pt x="83819" y="1523"/>
                </a:lnTo>
                <a:lnTo>
                  <a:pt x="83819" y="4571"/>
                </a:lnTo>
                <a:lnTo>
                  <a:pt x="84581" y="5333"/>
                </a:lnTo>
                <a:lnTo>
                  <a:pt x="98297" y="5333"/>
                </a:lnTo>
                <a:lnTo>
                  <a:pt x="99059" y="4571"/>
                </a:lnTo>
                <a:close/>
              </a:path>
              <a:path w="266700" h="5714">
                <a:moveTo>
                  <a:pt x="120395" y="4571"/>
                </a:moveTo>
                <a:lnTo>
                  <a:pt x="120395" y="1523"/>
                </a:lnTo>
                <a:lnTo>
                  <a:pt x="118871" y="0"/>
                </a:lnTo>
                <a:lnTo>
                  <a:pt x="105917" y="0"/>
                </a:lnTo>
                <a:lnTo>
                  <a:pt x="104393" y="1523"/>
                </a:lnTo>
                <a:lnTo>
                  <a:pt x="104393" y="4571"/>
                </a:lnTo>
                <a:lnTo>
                  <a:pt x="105917" y="5333"/>
                </a:lnTo>
                <a:lnTo>
                  <a:pt x="118871" y="5333"/>
                </a:lnTo>
                <a:lnTo>
                  <a:pt x="120395" y="4571"/>
                </a:lnTo>
                <a:close/>
              </a:path>
              <a:path w="266700" h="5714">
                <a:moveTo>
                  <a:pt x="140969" y="4571"/>
                </a:moveTo>
                <a:lnTo>
                  <a:pt x="140969" y="1523"/>
                </a:lnTo>
                <a:lnTo>
                  <a:pt x="140207" y="0"/>
                </a:lnTo>
                <a:lnTo>
                  <a:pt x="126491" y="0"/>
                </a:lnTo>
                <a:lnTo>
                  <a:pt x="125729" y="1523"/>
                </a:lnTo>
                <a:lnTo>
                  <a:pt x="125729" y="4571"/>
                </a:lnTo>
                <a:lnTo>
                  <a:pt x="126491" y="5333"/>
                </a:lnTo>
                <a:lnTo>
                  <a:pt x="140207" y="5333"/>
                </a:lnTo>
                <a:lnTo>
                  <a:pt x="140969" y="4571"/>
                </a:lnTo>
                <a:close/>
              </a:path>
              <a:path w="266700" h="5714">
                <a:moveTo>
                  <a:pt x="162305" y="4571"/>
                </a:moveTo>
                <a:lnTo>
                  <a:pt x="162305" y="1523"/>
                </a:lnTo>
                <a:lnTo>
                  <a:pt x="160781" y="0"/>
                </a:lnTo>
                <a:lnTo>
                  <a:pt x="147827" y="0"/>
                </a:lnTo>
                <a:lnTo>
                  <a:pt x="146303" y="1523"/>
                </a:lnTo>
                <a:lnTo>
                  <a:pt x="146303" y="4571"/>
                </a:lnTo>
                <a:lnTo>
                  <a:pt x="147827" y="5333"/>
                </a:lnTo>
                <a:lnTo>
                  <a:pt x="160781" y="5333"/>
                </a:lnTo>
                <a:lnTo>
                  <a:pt x="162305" y="4571"/>
                </a:lnTo>
                <a:close/>
              </a:path>
              <a:path w="266700" h="5714">
                <a:moveTo>
                  <a:pt x="182879" y="4571"/>
                </a:moveTo>
                <a:lnTo>
                  <a:pt x="182879" y="1523"/>
                </a:lnTo>
                <a:lnTo>
                  <a:pt x="182117" y="0"/>
                </a:lnTo>
                <a:lnTo>
                  <a:pt x="168401" y="0"/>
                </a:lnTo>
                <a:lnTo>
                  <a:pt x="167639" y="1523"/>
                </a:lnTo>
                <a:lnTo>
                  <a:pt x="167639" y="4571"/>
                </a:lnTo>
                <a:lnTo>
                  <a:pt x="168401" y="5333"/>
                </a:lnTo>
                <a:lnTo>
                  <a:pt x="182117" y="5333"/>
                </a:lnTo>
                <a:lnTo>
                  <a:pt x="182879" y="4571"/>
                </a:lnTo>
                <a:close/>
              </a:path>
              <a:path w="266700" h="5714">
                <a:moveTo>
                  <a:pt x="204215" y="4571"/>
                </a:moveTo>
                <a:lnTo>
                  <a:pt x="204215" y="1523"/>
                </a:lnTo>
                <a:lnTo>
                  <a:pt x="202691" y="0"/>
                </a:lnTo>
                <a:lnTo>
                  <a:pt x="189737" y="0"/>
                </a:lnTo>
                <a:lnTo>
                  <a:pt x="188213" y="1523"/>
                </a:lnTo>
                <a:lnTo>
                  <a:pt x="188213" y="4571"/>
                </a:lnTo>
                <a:lnTo>
                  <a:pt x="189737" y="5333"/>
                </a:lnTo>
                <a:lnTo>
                  <a:pt x="202691" y="5333"/>
                </a:lnTo>
                <a:lnTo>
                  <a:pt x="204215" y="4571"/>
                </a:lnTo>
                <a:close/>
              </a:path>
              <a:path w="266700" h="5714">
                <a:moveTo>
                  <a:pt x="224789" y="4571"/>
                </a:moveTo>
                <a:lnTo>
                  <a:pt x="224789" y="1523"/>
                </a:lnTo>
                <a:lnTo>
                  <a:pt x="224027" y="0"/>
                </a:lnTo>
                <a:lnTo>
                  <a:pt x="210311" y="0"/>
                </a:lnTo>
                <a:lnTo>
                  <a:pt x="209549" y="1523"/>
                </a:lnTo>
                <a:lnTo>
                  <a:pt x="209549" y="4571"/>
                </a:lnTo>
                <a:lnTo>
                  <a:pt x="210311" y="5333"/>
                </a:lnTo>
                <a:lnTo>
                  <a:pt x="224027" y="5333"/>
                </a:lnTo>
                <a:lnTo>
                  <a:pt x="224789" y="4571"/>
                </a:lnTo>
                <a:close/>
              </a:path>
              <a:path w="266700" h="5714">
                <a:moveTo>
                  <a:pt x="246125" y="4571"/>
                </a:moveTo>
                <a:lnTo>
                  <a:pt x="246125" y="1523"/>
                </a:lnTo>
                <a:lnTo>
                  <a:pt x="244601" y="0"/>
                </a:lnTo>
                <a:lnTo>
                  <a:pt x="231647" y="0"/>
                </a:lnTo>
                <a:lnTo>
                  <a:pt x="230123" y="1523"/>
                </a:lnTo>
                <a:lnTo>
                  <a:pt x="230123" y="4571"/>
                </a:lnTo>
                <a:lnTo>
                  <a:pt x="231647" y="5333"/>
                </a:lnTo>
                <a:lnTo>
                  <a:pt x="244601" y="5333"/>
                </a:lnTo>
                <a:lnTo>
                  <a:pt x="246125" y="4571"/>
                </a:lnTo>
                <a:close/>
              </a:path>
              <a:path w="266700" h="5714">
                <a:moveTo>
                  <a:pt x="266699" y="4571"/>
                </a:moveTo>
                <a:lnTo>
                  <a:pt x="266699" y="1523"/>
                </a:lnTo>
                <a:lnTo>
                  <a:pt x="265937" y="0"/>
                </a:lnTo>
                <a:lnTo>
                  <a:pt x="252221" y="0"/>
                </a:lnTo>
                <a:lnTo>
                  <a:pt x="251459" y="1523"/>
                </a:lnTo>
                <a:lnTo>
                  <a:pt x="251459" y="4571"/>
                </a:lnTo>
                <a:lnTo>
                  <a:pt x="252221" y="5333"/>
                </a:lnTo>
                <a:lnTo>
                  <a:pt x="265937" y="5333"/>
                </a:lnTo>
                <a:lnTo>
                  <a:pt x="266699" y="4571"/>
                </a:lnTo>
                <a:close/>
              </a:path>
            </a:pathLst>
          </a:custGeom>
          <a:solidFill>
            <a:srgbClr val="ADB9C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7298435" y="4760976"/>
            <a:ext cx="251460" cy="5715"/>
          </a:xfrm>
          <a:custGeom>
            <a:avLst/>
            <a:gdLst/>
            <a:ahLst/>
            <a:cxnLst/>
            <a:rect l="l" t="t" r="r" b="b"/>
            <a:pathLst>
              <a:path w="251459" h="5714">
                <a:moveTo>
                  <a:pt x="20573" y="3809"/>
                </a:moveTo>
                <a:lnTo>
                  <a:pt x="20573" y="761"/>
                </a:lnTo>
                <a:lnTo>
                  <a:pt x="19811" y="0"/>
                </a:lnTo>
                <a:lnTo>
                  <a:pt x="761" y="0"/>
                </a:lnTo>
                <a:lnTo>
                  <a:pt x="0" y="762"/>
                </a:lnTo>
                <a:lnTo>
                  <a:pt x="0" y="3810"/>
                </a:lnTo>
                <a:lnTo>
                  <a:pt x="761" y="5334"/>
                </a:lnTo>
                <a:lnTo>
                  <a:pt x="19811" y="5333"/>
                </a:lnTo>
                <a:lnTo>
                  <a:pt x="20573" y="3809"/>
                </a:lnTo>
                <a:close/>
              </a:path>
              <a:path w="251459" h="5714">
                <a:moveTo>
                  <a:pt x="41909" y="3809"/>
                </a:moveTo>
                <a:lnTo>
                  <a:pt x="41909" y="761"/>
                </a:lnTo>
                <a:lnTo>
                  <a:pt x="40385" y="0"/>
                </a:lnTo>
                <a:lnTo>
                  <a:pt x="37337" y="0"/>
                </a:lnTo>
                <a:lnTo>
                  <a:pt x="36575" y="761"/>
                </a:lnTo>
                <a:lnTo>
                  <a:pt x="36575" y="3809"/>
                </a:lnTo>
                <a:lnTo>
                  <a:pt x="37337" y="5333"/>
                </a:lnTo>
                <a:lnTo>
                  <a:pt x="40385" y="5333"/>
                </a:lnTo>
                <a:lnTo>
                  <a:pt x="41909" y="3809"/>
                </a:lnTo>
                <a:close/>
              </a:path>
              <a:path w="251459" h="5714">
                <a:moveTo>
                  <a:pt x="78485" y="3809"/>
                </a:moveTo>
                <a:lnTo>
                  <a:pt x="78485" y="761"/>
                </a:lnTo>
                <a:lnTo>
                  <a:pt x="76961" y="0"/>
                </a:lnTo>
                <a:lnTo>
                  <a:pt x="58673" y="0"/>
                </a:lnTo>
                <a:lnTo>
                  <a:pt x="57149" y="761"/>
                </a:lnTo>
                <a:lnTo>
                  <a:pt x="57149" y="3809"/>
                </a:lnTo>
                <a:lnTo>
                  <a:pt x="58673" y="5333"/>
                </a:lnTo>
                <a:lnTo>
                  <a:pt x="76961" y="5333"/>
                </a:lnTo>
                <a:lnTo>
                  <a:pt x="78485" y="3809"/>
                </a:lnTo>
                <a:close/>
              </a:path>
              <a:path w="251459" h="5714">
                <a:moveTo>
                  <a:pt x="99059" y="3809"/>
                </a:moveTo>
                <a:lnTo>
                  <a:pt x="99059" y="761"/>
                </a:lnTo>
                <a:lnTo>
                  <a:pt x="98297" y="0"/>
                </a:lnTo>
                <a:lnTo>
                  <a:pt x="95249" y="0"/>
                </a:lnTo>
                <a:lnTo>
                  <a:pt x="93725" y="761"/>
                </a:lnTo>
                <a:lnTo>
                  <a:pt x="93725" y="3809"/>
                </a:lnTo>
                <a:lnTo>
                  <a:pt x="95249" y="5333"/>
                </a:lnTo>
                <a:lnTo>
                  <a:pt x="98297" y="5333"/>
                </a:lnTo>
                <a:lnTo>
                  <a:pt x="99059" y="3809"/>
                </a:lnTo>
                <a:close/>
              </a:path>
              <a:path w="251459" h="5714">
                <a:moveTo>
                  <a:pt x="135635" y="3809"/>
                </a:moveTo>
                <a:lnTo>
                  <a:pt x="135635" y="761"/>
                </a:lnTo>
                <a:lnTo>
                  <a:pt x="134873" y="0"/>
                </a:lnTo>
                <a:lnTo>
                  <a:pt x="115823" y="0"/>
                </a:lnTo>
                <a:lnTo>
                  <a:pt x="115061" y="761"/>
                </a:lnTo>
                <a:lnTo>
                  <a:pt x="115061" y="3809"/>
                </a:lnTo>
                <a:lnTo>
                  <a:pt x="115823" y="5333"/>
                </a:lnTo>
                <a:lnTo>
                  <a:pt x="134873" y="5333"/>
                </a:lnTo>
                <a:lnTo>
                  <a:pt x="135635" y="3809"/>
                </a:lnTo>
                <a:close/>
              </a:path>
              <a:path w="251459" h="5714">
                <a:moveTo>
                  <a:pt x="156971" y="3809"/>
                </a:moveTo>
                <a:lnTo>
                  <a:pt x="156971" y="761"/>
                </a:lnTo>
                <a:lnTo>
                  <a:pt x="155447" y="0"/>
                </a:lnTo>
                <a:lnTo>
                  <a:pt x="152399" y="0"/>
                </a:lnTo>
                <a:lnTo>
                  <a:pt x="151637" y="761"/>
                </a:lnTo>
                <a:lnTo>
                  <a:pt x="151637" y="3809"/>
                </a:lnTo>
                <a:lnTo>
                  <a:pt x="152399" y="5333"/>
                </a:lnTo>
                <a:lnTo>
                  <a:pt x="155447" y="5333"/>
                </a:lnTo>
                <a:lnTo>
                  <a:pt x="156971" y="3809"/>
                </a:lnTo>
                <a:close/>
              </a:path>
              <a:path w="251459" h="5714">
                <a:moveTo>
                  <a:pt x="193547" y="3809"/>
                </a:moveTo>
                <a:lnTo>
                  <a:pt x="193547" y="761"/>
                </a:lnTo>
                <a:lnTo>
                  <a:pt x="192023" y="0"/>
                </a:lnTo>
                <a:lnTo>
                  <a:pt x="173735" y="0"/>
                </a:lnTo>
                <a:lnTo>
                  <a:pt x="172211" y="761"/>
                </a:lnTo>
                <a:lnTo>
                  <a:pt x="172211" y="3809"/>
                </a:lnTo>
                <a:lnTo>
                  <a:pt x="173735" y="5333"/>
                </a:lnTo>
                <a:lnTo>
                  <a:pt x="192023" y="5333"/>
                </a:lnTo>
                <a:lnTo>
                  <a:pt x="193547" y="3809"/>
                </a:lnTo>
                <a:close/>
              </a:path>
              <a:path w="251459" h="5714">
                <a:moveTo>
                  <a:pt x="214121" y="3809"/>
                </a:moveTo>
                <a:lnTo>
                  <a:pt x="214121" y="761"/>
                </a:lnTo>
                <a:lnTo>
                  <a:pt x="213359" y="0"/>
                </a:lnTo>
                <a:lnTo>
                  <a:pt x="210311" y="0"/>
                </a:lnTo>
                <a:lnTo>
                  <a:pt x="209549" y="761"/>
                </a:lnTo>
                <a:lnTo>
                  <a:pt x="209549" y="3809"/>
                </a:lnTo>
                <a:lnTo>
                  <a:pt x="210311" y="5333"/>
                </a:lnTo>
                <a:lnTo>
                  <a:pt x="213359" y="5333"/>
                </a:lnTo>
                <a:lnTo>
                  <a:pt x="214121" y="3809"/>
                </a:lnTo>
                <a:close/>
              </a:path>
              <a:path w="251459" h="5714">
                <a:moveTo>
                  <a:pt x="251459" y="3809"/>
                </a:moveTo>
                <a:lnTo>
                  <a:pt x="251459" y="761"/>
                </a:lnTo>
                <a:lnTo>
                  <a:pt x="249935" y="0"/>
                </a:lnTo>
                <a:lnTo>
                  <a:pt x="231647" y="0"/>
                </a:lnTo>
                <a:lnTo>
                  <a:pt x="230123" y="761"/>
                </a:lnTo>
                <a:lnTo>
                  <a:pt x="230123" y="3809"/>
                </a:lnTo>
                <a:lnTo>
                  <a:pt x="231647" y="5333"/>
                </a:lnTo>
                <a:lnTo>
                  <a:pt x="249935" y="5333"/>
                </a:lnTo>
                <a:lnTo>
                  <a:pt x="251459" y="3809"/>
                </a:lnTo>
                <a:close/>
              </a:path>
            </a:pathLst>
          </a:custGeom>
          <a:solidFill>
            <a:srgbClr val="00B05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7298435" y="4927091"/>
            <a:ext cx="261620" cy="5715"/>
          </a:xfrm>
          <a:custGeom>
            <a:avLst/>
            <a:gdLst/>
            <a:ahLst/>
            <a:cxnLst/>
            <a:rect l="l" t="t" r="r" b="b"/>
            <a:pathLst>
              <a:path w="261620" h="5714">
                <a:moveTo>
                  <a:pt x="41909" y="3809"/>
                </a:moveTo>
                <a:lnTo>
                  <a:pt x="41909" y="1523"/>
                </a:lnTo>
                <a:lnTo>
                  <a:pt x="40385" y="0"/>
                </a:lnTo>
                <a:lnTo>
                  <a:pt x="761" y="0"/>
                </a:lnTo>
                <a:lnTo>
                  <a:pt x="0" y="1524"/>
                </a:lnTo>
                <a:lnTo>
                  <a:pt x="0" y="3810"/>
                </a:lnTo>
                <a:lnTo>
                  <a:pt x="761" y="5334"/>
                </a:lnTo>
                <a:lnTo>
                  <a:pt x="40385" y="5333"/>
                </a:lnTo>
                <a:lnTo>
                  <a:pt x="41909" y="3809"/>
                </a:lnTo>
                <a:close/>
              </a:path>
              <a:path w="261620" h="5714">
                <a:moveTo>
                  <a:pt x="62483" y="3809"/>
                </a:moveTo>
                <a:lnTo>
                  <a:pt x="62483" y="1523"/>
                </a:lnTo>
                <a:lnTo>
                  <a:pt x="61721" y="0"/>
                </a:lnTo>
                <a:lnTo>
                  <a:pt x="58673" y="0"/>
                </a:lnTo>
                <a:lnTo>
                  <a:pt x="57149" y="1523"/>
                </a:lnTo>
                <a:lnTo>
                  <a:pt x="57149" y="3809"/>
                </a:lnTo>
                <a:lnTo>
                  <a:pt x="58673" y="5333"/>
                </a:lnTo>
                <a:lnTo>
                  <a:pt x="61721" y="5333"/>
                </a:lnTo>
                <a:lnTo>
                  <a:pt x="62483" y="3809"/>
                </a:lnTo>
                <a:close/>
              </a:path>
              <a:path w="261620" h="5714">
                <a:moveTo>
                  <a:pt x="83819" y="3809"/>
                </a:moveTo>
                <a:lnTo>
                  <a:pt x="83819" y="1523"/>
                </a:lnTo>
                <a:lnTo>
                  <a:pt x="82295" y="0"/>
                </a:lnTo>
                <a:lnTo>
                  <a:pt x="79247" y="0"/>
                </a:lnTo>
                <a:lnTo>
                  <a:pt x="78485" y="1523"/>
                </a:lnTo>
                <a:lnTo>
                  <a:pt x="78485" y="3809"/>
                </a:lnTo>
                <a:lnTo>
                  <a:pt x="79247" y="5333"/>
                </a:lnTo>
                <a:lnTo>
                  <a:pt x="82295" y="5333"/>
                </a:lnTo>
                <a:lnTo>
                  <a:pt x="83819" y="3809"/>
                </a:lnTo>
                <a:close/>
              </a:path>
              <a:path w="261620" h="5714">
                <a:moveTo>
                  <a:pt x="140969" y="3809"/>
                </a:moveTo>
                <a:lnTo>
                  <a:pt x="140969" y="1523"/>
                </a:lnTo>
                <a:lnTo>
                  <a:pt x="140207" y="0"/>
                </a:lnTo>
                <a:lnTo>
                  <a:pt x="100583" y="0"/>
                </a:lnTo>
                <a:lnTo>
                  <a:pt x="99059" y="1523"/>
                </a:lnTo>
                <a:lnTo>
                  <a:pt x="99059" y="3809"/>
                </a:lnTo>
                <a:lnTo>
                  <a:pt x="100583" y="5333"/>
                </a:lnTo>
                <a:lnTo>
                  <a:pt x="140207" y="5333"/>
                </a:lnTo>
                <a:lnTo>
                  <a:pt x="140969" y="3809"/>
                </a:lnTo>
                <a:close/>
              </a:path>
              <a:path w="261620" h="5714">
                <a:moveTo>
                  <a:pt x="162305" y="3809"/>
                </a:moveTo>
                <a:lnTo>
                  <a:pt x="162305" y="1523"/>
                </a:lnTo>
                <a:lnTo>
                  <a:pt x="160781" y="0"/>
                </a:lnTo>
                <a:lnTo>
                  <a:pt x="157733" y="0"/>
                </a:lnTo>
                <a:lnTo>
                  <a:pt x="156971" y="1523"/>
                </a:lnTo>
                <a:lnTo>
                  <a:pt x="156971" y="3809"/>
                </a:lnTo>
                <a:lnTo>
                  <a:pt x="157733" y="5333"/>
                </a:lnTo>
                <a:lnTo>
                  <a:pt x="160781" y="5333"/>
                </a:lnTo>
                <a:lnTo>
                  <a:pt x="162305" y="3809"/>
                </a:lnTo>
                <a:close/>
              </a:path>
              <a:path w="261620" h="5714">
                <a:moveTo>
                  <a:pt x="182879" y="3809"/>
                </a:moveTo>
                <a:lnTo>
                  <a:pt x="182879" y="1523"/>
                </a:lnTo>
                <a:lnTo>
                  <a:pt x="182117" y="0"/>
                </a:lnTo>
                <a:lnTo>
                  <a:pt x="179069" y="0"/>
                </a:lnTo>
                <a:lnTo>
                  <a:pt x="177545" y="1523"/>
                </a:lnTo>
                <a:lnTo>
                  <a:pt x="177545" y="3809"/>
                </a:lnTo>
                <a:lnTo>
                  <a:pt x="179069" y="5333"/>
                </a:lnTo>
                <a:lnTo>
                  <a:pt x="182117" y="5333"/>
                </a:lnTo>
                <a:lnTo>
                  <a:pt x="182879" y="3809"/>
                </a:lnTo>
                <a:close/>
              </a:path>
              <a:path w="261620" h="5714">
                <a:moveTo>
                  <a:pt x="240791" y="3809"/>
                </a:moveTo>
                <a:lnTo>
                  <a:pt x="240791" y="1523"/>
                </a:lnTo>
                <a:lnTo>
                  <a:pt x="239267" y="0"/>
                </a:lnTo>
                <a:lnTo>
                  <a:pt x="199643" y="0"/>
                </a:lnTo>
                <a:lnTo>
                  <a:pt x="198881" y="1523"/>
                </a:lnTo>
                <a:lnTo>
                  <a:pt x="198881" y="3809"/>
                </a:lnTo>
                <a:lnTo>
                  <a:pt x="199643" y="5333"/>
                </a:lnTo>
                <a:lnTo>
                  <a:pt x="239267" y="5333"/>
                </a:lnTo>
                <a:lnTo>
                  <a:pt x="240791" y="3809"/>
                </a:lnTo>
                <a:close/>
              </a:path>
              <a:path w="261620" h="5714">
                <a:moveTo>
                  <a:pt x="261365" y="3809"/>
                </a:moveTo>
                <a:lnTo>
                  <a:pt x="261365" y="1523"/>
                </a:lnTo>
                <a:lnTo>
                  <a:pt x="260603" y="0"/>
                </a:lnTo>
                <a:lnTo>
                  <a:pt x="257555" y="0"/>
                </a:lnTo>
                <a:lnTo>
                  <a:pt x="256031" y="1523"/>
                </a:lnTo>
                <a:lnTo>
                  <a:pt x="256031" y="3809"/>
                </a:lnTo>
                <a:lnTo>
                  <a:pt x="257555" y="5333"/>
                </a:lnTo>
                <a:lnTo>
                  <a:pt x="260603" y="5333"/>
                </a:lnTo>
                <a:lnTo>
                  <a:pt x="261365" y="3809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7298182" y="5093207"/>
            <a:ext cx="269240" cy="5715"/>
          </a:xfrm>
          <a:custGeom>
            <a:avLst/>
            <a:gdLst/>
            <a:ahLst/>
            <a:cxnLst/>
            <a:rect l="l" t="t" r="r" b="b"/>
            <a:pathLst>
              <a:path w="269240" h="5714">
                <a:moveTo>
                  <a:pt x="269240" y="889"/>
                </a:moveTo>
                <a:lnTo>
                  <a:pt x="267970" y="889"/>
                </a:lnTo>
                <a:lnTo>
                  <a:pt x="267970" y="0"/>
                </a:lnTo>
                <a:lnTo>
                  <a:pt x="2540" y="0"/>
                </a:lnTo>
                <a:lnTo>
                  <a:pt x="1270" y="0"/>
                </a:lnTo>
                <a:lnTo>
                  <a:pt x="1270" y="762"/>
                </a:lnTo>
                <a:lnTo>
                  <a:pt x="0" y="762"/>
                </a:lnTo>
                <a:lnTo>
                  <a:pt x="0" y="4953"/>
                </a:lnTo>
                <a:lnTo>
                  <a:pt x="1270" y="4953"/>
                </a:lnTo>
                <a:lnTo>
                  <a:pt x="1270" y="5334"/>
                </a:lnTo>
                <a:lnTo>
                  <a:pt x="2540" y="5334"/>
                </a:lnTo>
                <a:lnTo>
                  <a:pt x="267970" y="5334"/>
                </a:lnTo>
                <a:lnTo>
                  <a:pt x="267970" y="4889"/>
                </a:lnTo>
                <a:lnTo>
                  <a:pt x="269240" y="4889"/>
                </a:lnTo>
                <a:lnTo>
                  <a:pt x="269240" y="88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 txBox="1"/>
          <p:nvPr/>
        </p:nvSpPr>
        <p:spPr>
          <a:xfrm>
            <a:off x="7580630" y="4469079"/>
            <a:ext cx="951230" cy="690880"/>
          </a:xfrm>
          <a:prstGeom prst="rect">
            <a:avLst/>
          </a:prstGeom>
        </p:spPr>
        <p:txBody>
          <a:bodyPr wrap="square" lIns="0" tIns="558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40"/>
              </a:spcBef>
            </a:pPr>
            <a:r>
              <a:rPr dirty="0" sz="800" spc="10">
                <a:latin typeface="Calibri"/>
                <a:cs typeface="Calibri"/>
              </a:rPr>
              <a:t>38</a:t>
            </a:r>
            <a:r>
              <a:rPr dirty="0" sz="800" spc="-15">
                <a:latin typeface="Calibri"/>
                <a:cs typeface="Calibri"/>
              </a:rPr>
              <a:t> </a:t>
            </a:r>
            <a:r>
              <a:rPr dirty="0" sz="800" spc="5">
                <a:latin typeface="Calibri"/>
                <a:cs typeface="Calibri"/>
              </a:rPr>
              <a:t>liters</a:t>
            </a:r>
            <a:r>
              <a:rPr dirty="0" sz="800" spc="-15">
                <a:latin typeface="Calibri"/>
                <a:cs typeface="Calibri"/>
              </a:rPr>
              <a:t> </a:t>
            </a:r>
            <a:r>
              <a:rPr dirty="0" sz="800" spc="5">
                <a:latin typeface="Calibri"/>
                <a:cs typeface="Calibri"/>
              </a:rPr>
              <a:t>into</a:t>
            </a:r>
            <a:r>
              <a:rPr dirty="0" sz="800" spc="-20">
                <a:latin typeface="Calibri"/>
                <a:cs typeface="Calibri"/>
              </a:rPr>
              <a:t> </a:t>
            </a:r>
            <a:r>
              <a:rPr dirty="0" sz="800" spc="10">
                <a:latin typeface="Calibri"/>
                <a:cs typeface="Calibri"/>
              </a:rPr>
              <a:t>19</a:t>
            </a:r>
            <a:r>
              <a:rPr dirty="0" sz="800" spc="-10">
                <a:latin typeface="Calibri"/>
                <a:cs typeface="Calibri"/>
              </a:rPr>
              <a:t> </a:t>
            </a:r>
            <a:r>
              <a:rPr dirty="0" sz="800" spc="5">
                <a:latin typeface="Calibri"/>
                <a:cs typeface="Calibri"/>
              </a:rPr>
              <a:t>liters</a:t>
            </a:r>
            <a:endParaRPr sz="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50"/>
              </a:spcBef>
            </a:pPr>
            <a:r>
              <a:rPr dirty="0" sz="800" spc="10">
                <a:latin typeface="Calibri"/>
                <a:cs typeface="Calibri"/>
              </a:rPr>
              <a:t>57</a:t>
            </a:r>
            <a:r>
              <a:rPr dirty="0" sz="800" spc="160">
                <a:latin typeface="Calibri"/>
                <a:cs typeface="Calibri"/>
              </a:rPr>
              <a:t> </a:t>
            </a:r>
            <a:r>
              <a:rPr dirty="0" sz="800" spc="5">
                <a:latin typeface="Calibri"/>
                <a:cs typeface="Calibri"/>
              </a:rPr>
              <a:t>liters</a:t>
            </a:r>
            <a:r>
              <a:rPr dirty="0" sz="800" spc="-10">
                <a:latin typeface="Calibri"/>
                <a:cs typeface="Calibri"/>
              </a:rPr>
              <a:t> </a:t>
            </a:r>
            <a:r>
              <a:rPr dirty="0" sz="800" spc="5">
                <a:latin typeface="Calibri"/>
                <a:cs typeface="Calibri"/>
              </a:rPr>
              <a:t>into</a:t>
            </a:r>
            <a:r>
              <a:rPr dirty="0" sz="800" spc="-10">
                <a:latin typeface="Calibri"/>
                <a:cs typeface="Calibri"/>
              </a:rPr>
              <a:t> </a:t>
            </a:r>
            <a:r>
              <a:rPr dirty="0" sz="800" spc="10">
                <a:latin typeface="Calibri"/>
                <a:cs typeface="Calibri"/>
              </a:rPr>
              <a:t>19</a:t>
            </a:r>
            <a:r>
              <a:rPr dirty="0" sz="800" spc="-10">
                <a:latin typeface="Calibri"/>
                <a:cs typeface="Calibri"/>
              </a:rPr>
              <a:t> </a:t>
            </a:r>
            <a:r>
              <a:rPr dirty="0" sz="800" spc="5">
                <a:latin typeface="Calibri"/>
                <a:cs typeface="Calibri"/>
              </a:rPr>
              <a:t>liters</a:t>
            </a:r>
            <a:endParaRPr sz="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55"/>
              </a:spcBef>
            </a:pPr>
            <a:r>
              <a:rPr dirty="0" sz="800" spc="10">
                <a:latin typeface="Calibri"/>
                <a:cs typeface="Calibri"/>
              </a:rPr>
              <a:t>76</a:t>
            </a:r>
            <a:r>
              <a:rPr dirty="0" sz="800" spc="-15">
                <a:latin typeface="Calibri"/>
                <a:cs typeface="Calibri"/>
              </a:rPr>
              <a:t> </a:t>
            </a:r>
            <a:r>
              <a:rPr dirty="0" sz="800" spc="5">
                <a:latin typeface="Calibri"/>
                <a:cs typeface="Calibri"/>
              </a:rPr>
              <a:t>liters</a:t>
            </a:r>
            <a:r>
              <a:rPr dirty="0" sz="800" spc="-15">
                <a:latin typeface="Calibri"/>
                <a:cs typeface="Calibri"/>
              </a:rPr>
              <a:t> </a:t>
            </a:r>
            <a:r>
              <a:rPr dirty="0" sz="800" spc="5">
                <a:latin typeface="Calibri"/>
                <a:cs typeface="Calibri"/>
              </a:rPr>
              <a:t>into</a:t>
            </a:r>
            <a:r>
              <a:rPr dirty="0" sz="800" spc="-20">
                <a:latin typeface="Calibri"/>
                <a:cs typeface="Calibri"/>
              </a:rPr>
              <a:t> </a:t>
            </a:r>
            <a:r>
              <a:rPr dirty="0" sz="800" spc="10">
                <a:latin typeface="Calibri"/>
                <a:cs typeface="Calibri"/>
              </a:rPr>
              <a:t>19</a:t>
            </a:r>
            <a:r>
              <a:rPr dirty="0" sz="800" spc="-10">
                <a:latin typeface="Calibri"/>
                <a:cs typeface="Calibri"/>
              </a:rPr>
              <a:t> </a:t>
            </a:r>
            <a:r>
              <a:rPr dirty="0" sz="800" spc="5">
                <a:latin typeface="Calibri"/>
                <a:cs typeface="Calibri"/>
              </a:rPr>
              <a:t>liters</a:t>
            </a:r>
            <a:endParaRPr sz="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45"/>
              </a:spcBef>
            </a:pPr>
            <a:r>
              <a:rPr dirty="0" sz="800" spc="10">
                <a:latin typeface="Calibri"/>
                <a:cs typeface="Calibri"/>
              </a:rPr>
              <a:t>19</a:t>
            </a:r>
            <a:r>
              <a:rPr dirty="0" sz="800" spc="-15">
                <a:latin typeface="Calibri"/>
                <a:cs typeface="Calibri"/>
              </a:rPr>
              <a:t> </a:t>
            </a:r>
            <a:r>
              <a:rPr dirty="0" sz="800" spc="5">
                <a:latin typeface="Calibri"/>
                <a:cs typeface="Calibri"/>
              </a:rPr>
              <a:t>liters</a:t>
            </a:r>
            <a:r>
              <a:rPr dirty="0" sz="800" spc="-15">
                <a:latin typeface="Calibri"/>
                <a:cs typeface="Calibri"/>
              </a:rPr>
              <a:t> </a:t>
            </a:r>
            <a:r>
              <a:rPr dirty="0" sz="800" spc="5">
                <a:latin typeface="Calibri"/>
                <a:cs typeface="Calibri"/>
              </a:rPr>
              <a:t>into</a:t>
            </a:r>
            <a:r>
              <a:rPr dirty="0" sz="800" spc="-20">
                <a:latin typeface="Calibri"/>
                <a:cs typeface="Calibri"/>
              </a:rPr>
              <a:t> </a:t>
            </a:r>
            <a:r>
              <a:rPr dirty="0" sz="800" spc="10">
                <a:latin typeface="Calibri"/>
                <a:cs typeface="Calibri"/>
              </a:rPr>
              <a:t>19</a:t>
            </a:r>
            <a:r>
              <a:rPr dirty="0" sz="800" spc="-10">
                <a:latin typeface="Calibri"/>
                <a:cs typeface="Calibri"/>
              </a:rPr>
              <a:t> </a:t>
            </a:r>
            <a:r>
              <a:rPr dirty="0" sz="800" spc="5">
                <a:latin typeface="Calibri"/>
                <a:cs typeface="Calibri"/>
              </a:rPr>
              <a:t>liters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6628701" y="3471201"/>
            <a:ext cx="140970" cy="1247775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960"/>
              </a:lnSpc>
            </a:pPr>
            <a:r>
              <a:rPr dirty="0" sz="900">
                <a:latin typeface="Calibri"/>
                <a:cs typeface="Calibri"/>
              </a:rPr>
              <a:t>vapor/liquid</a:t>
            </a:r>
            <a:r>
              <a:rPr dirty="0" sz="900" spc="-2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volume</a:t>
            </a:r>
            <a:r>
              <a:rPr dirty="0" sz="900" spc="18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ratio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383286" y="1120139"/>
            <a:ext cx="9227185" cy="5538470"/>
          </a:xfrm>
          <a:custGeom>
            <a:avLst/>
            <a:gdLst/>
            <a:ahLst/>
            <a:cxnLst/>
            <a:rect l="l" t="t" r="r" b="b"/>
            <a:pathLst>
              <a:path w="9227185" h="5538470">
                <a:moveTo>
                  <a:pt x="9227058" y="5538216"/>
                </a:moveTo>
                <a:lnTo>
                  <a:pt x="9227058" y="0"/>
                </a:lnTo>
                <a:lnTo>
                  <a:pt x="0" y="0"/>
                </a:lnTo>
                <a:lnTo>
                  <a:pt x="0" y="5538216"/>
                </a:lnTo>
                <a:lnTo>
                  <a:pt x="11430" y="5538216"/>
                </a:lnTo>
                <a:lnTo>
                  <a:pt x="11430" y="23622"/>
                </a:lnTo>
                <a:lnTo>
                  <a:pt x="23621" y="11430"/>
                </a:lnTo>
                <a:lnTo>
                  <a:pt x="23621" y="23622"/>
                </a:lnTo>
                <a:lnTo>
                  <a:pt x="9203436" y="23622"/>
                </a:lnTo>
                <a:lnTo>
                  <a:pt x="9203436" y="11430"/>
                </a:lnTo>
                <a:lnTo>
                  <a:pt x="9214866" y="23622"/>
                </a:lnTo>
                <a:lnTo>
                  <a:pt x="9214866" y="5538216"/>
                </a:lnTo>
                <a:lnTo>
                  <a:pt x="9227058" y="5538216"/>
                </a:lnTo>
                <a:close/>
              </a:path>
              <a:path w="9227185" h="5538470">
                <a:moveTo>
                  <a:pt x="23621" y="23622"/>
                </a:moveTo>
                <a:lnTo>
                  <a:pt x="23621" y="11430"/>
                </a:lnTo>
                <a:lnTo>
                  <a:pt x="11430" y="23622"/>
                </a:lnTo>
                <a:lnTo>
                  <a:pt x="23621" y="23622"/>
                </a:lnTo>
                <a:close/>
              </a:path>
              <a:path w="9227185" h="5538470">
                <a:moveTo>
                  <a:pt x="23621" y="5514594"/>
                </a:moveTo>
                <a:lnTo>
                  <a:pt x="23621" y="23622"/>
                </a:lnTo>
                <a:lnTo>
                  <a:pt x="11430" y="23622"/>
                </a:lnTo>
                <a:lnTo>
                  <a:pt x="11430" y="5514594"/>
                </a:lnTo>
                <a:lnTo>
                  <a:pt x="23621" y="5514594"/>
                </a:lnTo>
                <a:close/>
              </a:path>
              <a:path w="9227185" h="5538470">
                <a:moveTo>
                  <a:pt x="9214866" y="5514594"/>
                </a:moveTo>
                <a:lnTo>
                  <a:pt x="11430" y="5514594"/>
                </a:lnTo>
                <a:lnTo>
                  <a:pt x="23621" y="5526024"/>
                </a:lnTo>
                <a:lnTo>
                  <a:pt x="23621" y="5538216"/>
                </a:lnTo>
                <a:lnTo>
                  <a:pt x="9203436" y="5538216"/>
                </a:lnTo>
                <a:lnTo>
                  <a:pt x="9203436" y="5526024"/>
                </a:lnTo>
                <a:lnTo>
                  <a:pt x="9214866" y="5514594"/>
                </a:lnTo>
                <a:close/>
              </a:path>
              <a:path w="9227185" h="5538470">
                <a:moveTo>
                  <a:pt x="23621" y="5538216"/>
                </a:moveTo>
                <a:lnTo>
                  <a:pt x="23621" y="5526024"/>
                </a:lnTo>
                <a:lnTo>
                  <a:pt x="11430" y="5514594"/>
                </a:lnTo>
                <a:lnTo>
                  <a:pt x="11430" y="5538216"/>
                </a:lnTo>
                <a:lnTo>
                  <a:pt x="23621" y="5538216"/>
                </a:lnTo>
                <a:close/>
              </a:path>
              <a:path w="9227185" h="5538470">
                <a:moveTo>
                  <a:pt x="9214866" y="23622"/>
                </a:moveTo>
                <a:lnTo>
                  <a:pt x="9203436" y="11430"/>
                </a:lnTo>
                <a:lnTo>
                  <a:pt x="9203436" y="23622"/>
                </a:lnTo>
                <a:lnTo>
                  <a:pt x="9214866" y="23622"/>
                </a:lnTo>
                <a:close/>
              </a:path>
              <a:path w="9227185" h="5538470">
                <a:moveTo>
                  <a:pt x="9214866" y="5514594"/>
                </a:moveTo>
                <a:lnTo>
                  <a:pt x="9214866" y="23622"/>
                </a:lnTo>
                <a:lnTo>
                  <a:pt x="9203436" y="23622"/>
                </a:lnTo>
                <a:lnTo>
                  <a:pt x="9203436" y="5514594"/>
                </a:lnTo>
                <a:lnTo>
                  <a:pt x="9214866" y="5514594"/>
                </a:lnTo>
                <a:close/>
              </a:path>
              <a:path w="9227185" h="5538470">
                <a:moveTo>
                  <a:pt x="9214866" y="5538216"/>
                </a:moveTo>
                <a:lnTo>
                  <a:pt x="9214866" y="5514594"/>
                </a:lnTo>
                <a:lnTo>
                  <a:pt x="9203436" y="5526024"/>
                </a:lnTo>
                <a:lnTo>
                  <a:pt x="9203436" y="5538216"/>
                </a:lnTo>
                <a:lnTo>
                  <a:pt x="9214866" y="5538216"/>
                </a:lnTo>
                <a:close/>
              </a:path>
            </a:pathLst>
          </a:custGeom>
          <a:solidFill>
            <a:srgbClr val="41719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030"/>
              </a:lnSpc>
            </a:pPr>
            <a:fld id="{81D60167-4931-47E6-BA6A-407CBD079E47}" type="slidenum">
              <a:rPr dirty="0" spc="20"/>
              <a:t>21</a:t>
            </a:fld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69850" rIns="0" bIns="0" rtlCol="0" vert="horz">
            <a:spAutoFit/>
          </a:bodyPr>
          <a:lstStyle/>
          <a:p>
            <a:pPr marL="12700" marR="5080">
              <a:lnSpc>
                <a:spcPts val="3560"/>
              </a:lnSpc>
              <a:spcBef>
                <a:spcPts val="550"/>
              </a:spcBef>
            </a:pPr>
            <a:r>
              <a:rPr dirty="0" spc="-20"/>
              <a:t>Benzene </a:t>
            </a:r>
            <a:r>
              <a:rPr dirty="0" spc="-15"/>
              <a:t>concentration </a:t>
            </a:r>
            <a:r>
              <a:rPr dirty="0"/>
              <a:t>in </a:t>
            </a:r>
            <a:r>
              <a:rPr dirty="0" spc="-10"/>
              <a:t>refueling vapor varies </a:t>
            </a:r>
            <a:r>
              <a:rPr dirty="0" spc="-5"/>
              <a:t> </a:t>
            </a:r>
            <a:r>
              <a:rPr dirty="0"/>
              <a:t>with</a:t>
            </a:r>
            <a:r>
              <a:rPr dirty="0" spc="-5"/>
              <a:t> </a:t>
            </a:r>
            <a:r>
              <a:rPr dirty="0"/>
              <a:t>fuel</a:t>
            </a:r>
            <a:r>
              <a:rPr dirty="0" spc="-5"/>
              <a:t> </a:t>
            </a:r>
            <a:r>
              <a:rPr dirty="0" spc="-15"/>
              <a:t>benzene</a:t>
            </a:r>
            <a:r>
              <a:rPr dirty="0" spc="-25"/>
              <a:t> </a:t>
            </a:r>
            <a:r>
              <a:rPr dirty="0" spc="-20"/>
              <a:t>content</a:t>
            </a:r>
            <a:r>
              <a:rPr dirty="0" spc="-30"/>
              <a:t> </a:t>
            </a:r>
            <a:r>
              <a:rPr dirty="0" spc="-5"/>
              <a:t>(mass </a:t>
            </a:r>
            <a:r>
              <a:rPr dirty="0"/>
              <a:t>%</a:t>
            </a:r>
            <a:r>
              <a:rPr dirty="0" spc="-5"/>
              <a:t> </a:t>
            </a:r>
            <a:r>
              <a:rPr dirty="0"/>
              <a:t>=</a:t>
            </a:r>
            <a:r>
              <a:rPr dirty="0" spc="-5"/>
              <a:t> </a:t>
            </a:r>
            <a:r>
              <a:rPr dirty="0"/>
              <a:t>0.85</a:t>
            </a:r>
            <a:r>
              <a:rPr dirty="0" spc="-25"/>
              <a:t> </a:t>
            </a:r>
            <a:r>
              <a:rPr dirty="0" spc="-15"/>
              <a:t>vol</a:t>
            </a:r>
            <a:r>
              <a:rPr dirty="0"/>
              <a:t> %)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254505" y="6452868"/>
            <a:ext cx="6747509" cy="2019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50" spc="-10">
                <a:latin typeface="Calibri"/>
                <a:cs typeface="Calibri"/>
              </a:rPr>
              <a:t>HOWARD</a:t>
            </a:r>
            <a:r>
              <a:rPr dirty="0" sz="1150" spc="-5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E. RUNION</a:t>
            </a:r>
            <a:r>
              <a:rPr dirty="0" sz="1150" spc="-15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(1975)</a:t>
            </a:r>
            <a:r>
              <a:rPr dirty="0" sz="1150" spc="-5">
                <a:latin typeface="Calibri"/>
                <a:cs typeface="Calibri"/>
              </a:rPr>
              <a:t> Benzene</a:t>
            </a:r>
            <a:r>
              <a:rPr dirty="0" sz="1150" spc="5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in</a:t>
            </a:r>
            <a:r>
              <a:rPr dirty="0" sz="1150" spc="5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Gasoline,</a:t>
            </a:r>
            <a:r>
              <a:rPr dirty="0" sz="1150" spc="25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American</a:t>
            </a:r>
            <a:r>
              <a:rPr dirty="0" sz="1150" spc="10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Industrial</a:t>
            </a:r>
            <a:r>
              <a:rPr dirty="0" sz="1150" spc="30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Hygiene</a:t>
            </a:r>
            <a:r>
              <a:rPr dirty="0" sz="1150" spc="20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Association</a:t>
            </a:r>
            <a:r>
              <a:rPr dirty="0" sz="1150" spc="5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Journal,</a:t>
            </a:r>
            <a:r>
              <a:rPr dirty="0" sz="1150" spc="15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36:5,</a:t>
            </a:r>
            <a:r>
              <a:rPr dirty="0" sz="1150" spc="10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338‐350</a:t>
            </a:r>
            <a:endParaRPr sz="115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824483" y="2345436"/>
            <a:ext cx="8491220" cy="3916679"/>
            <a:chOff x="824483" y="2345436"/>
            <a:chExt cx="8491220" cy="3916679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24483" y="2345436"/>
              <a:ext cx="8490966" cy="391667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2241803" y="3674363"/>
              <a:ext cx="2504440" cy="269240"/>
            </a:xfrm>
            <a:custGeom>
              <a:avLst/>
              <a:gdLst/>
              <a:ahLst/>
              <a:cxnLst/>
              <a:rect l="l" t="t" r="r" b="b"/>
              <a:pathLst>
                <a:path w="2504440" h="269239">
                  <a:moveTo>
                    <a:pt x="2503932" y="265938"/>
                  </a:moveTo>
                  <a:lnTo>
                    <a:pt x="2503932" y="3048"/>
                  </a:lnTo>
                  <a:lnTo>
                    <a:pt x="2500884" y="0"/>
                  </a:lnTo>
                  <a:lnTo>
                    <a:pt x="3809" y="0"/>
                  </a:lnTo>
                  <a:lnTo>
                    <a:pt x="0" y="3048"/>
                  </a:lnTo>
                  <a:lnTo>
                    <a:pt x="0" y="265938"/>
                  </a:lnTo>
                  <a:lnTo>
                    <a:pt x="3810" y="268986"/>
                  </a:lnTo>
                  <a:lnTo>
                    <a:pt x="8381" y="268986"/>
                  </a:lnTo>
                  <a:lnTo>
                    <a:pt x="8382" y="15240"/>
                  </a:lnTo>
                  <a:lnTo>
                    <a:pt x="16001" y="7620"/>
                  </a:lnTo>
                  <a:lnTo>
                    <a:pt x="16001" y="15240"/>
                  </a:lnTo>
                  <a:lnTo>
                    <a:pt x="2488692" y="15240"/>
                  </a:lnTo>
                  <a:lnTo>
                    <a:pt x="2488692" y="7620"/>
                  </a:lnTo>
                  <a:lnTo>
                    <a:pt x="2496312" y="15240"/>
                  </a:lnTo>
                  <a:lnTo>
                    <a:pt x="2496312" y="268986"/>
                  </a:lnTo>
                  <a:lnTo>
                    <a:pt x="2500884" y="268986"/>
                  </a:lnTo>
                  <a:lnTo>
                    <a:pt x="2503932" y="265938"/>
                  </a:lnTo>
                  <a:close/>
                </a:path>
                <a:path w="2504440" h="269239">
                  <a:moveTo>
                    <a:pt x="16001" y="15240"/>
                  </a:moveTo>
                  <a:lnTo>
                    <a:pt x="16001" y="7620"/>
                  </a:lnTo>
                  <a:lnTo>
                    <a:pt x="8382" y="15240"/>
                  </a:lnTo>
                  <a:lnTo>
                    <a:pt x="16001" y="15240"/>
                  </a:lnTo>
                  <a:close/>
                </a:path>
                <a:path w="2504440" h="269239">
                  <a:moveTo>
                    <a:pt x="16001" y="253746"/>
                  </a:moveTo>
                  <a:lnTo>
                    <a:pt x="16001" y="15240"/>
                  </a:lnTo>
                  <a:lnTo>
                    <a:pt x="8382" y="15240"/>
                  </a:lnTo>
                  <a:lnTo>
                    <a:pt x="8382" y="253746"/>
                  </a:lnTo>
                  <a:lnTo>
                    <a:pt x="16001" y="253746"/>
                  </a:lnTo>
                  <a:close/>
                </a:path>
                <a:path w="2504440" h="269239">
                  <a:moveTo>
                    <a:pt x="2496312" y="253746"/>
                  </a:moveTo>
                  <a:lnTo>
                    <a:pt x="8382" y="253746"/>
                  </a:lnTo>
                  <a:lnTo>
                    <a:pt x="16001" y="261366"/>
                  </a:lnTo>
                  <a:lnTo>
                    <a:pt x="16001" y="268986"/>
                  </a:lnTo>
                  <a:lnTo>
                    <a:pt x="2488692" y="268986"/>
                  </a:lnTo>
                  <a:lnTo>
                    <a:pt x="2488692" y="261366"/>
                  </a:lnTo>
                  <a:lnTo>
                    <a:pt x="2496312" y="253746"/>
                  </a:lnTo>
                  <a:close/>
                </a:path>
                <a:path w="2504440" h="269239">
                  <a:moveTo>
                    <a:pt x="16001" y="268986"/>
                  </a:moveTo>
                  <a:lnTo>
                    <a:pt x="16001" y="261366"/>
                  </a:lnTo>
                  <a:lnTo>
                    <a:pt x="8382" y="253746"/>
                  </a:lnTo>
                  <a:lnTo>
                    <a:pt x="8381" y="268986"/>
                  </a:lnTo>
                  <a:lnTo>
                    <a:pt x="16001" y="268986"/>
                  </a:lnTo>
                  <a:close/>
                </a:path>
                <a:path w="2504440" h="269239">
                  <a:moveTo>
                    <a:pt x="2496312" y="15240"/>
                  </a:moveTo>
                  <a:lnTo>
                    <a:pt x="2488692" y="7620"/>
                  </a:lnTo>
                  <a:lnTo>
                    <a:pt x="2488692" y="15240"/>
                  </a:lnTo>
                  <a:lnTo>
                    <a:pt x="2496312" y="15240"/>
                  </a:lnTo>
                  <a:close/>
                </a:path>
                <a:path w="2504440" h="269239">
                  <a:moveTo>
                    <a:pt x="2496312" y="253746"/>
                  </a:moveTo>
                  <a:lnTo>
                    <a:pt x="2496312" y="15240"/>
                  </a:lnTo>
                  <a:lnTo>
                    <a:pt x="2488692" y="15240"/>
                  </a:lnTo>
                  <a:lnTo>
                    <a:pt x="2488692" y="253746"/>
                  </a:lnTo>
                  <a:lnTo>
                    <a:pt x="2496312" y="253746"/>
                  </a:lnTo>
                  <a:close/>
                </a:path>
                <a:path w="2504440" h="269239">
                  <a:moveTo>
                    <a:pt x="2496312" y="268986"/>
                  </a:moveTo>
                  <a:lnTo>
                    <a:pt x="2496312" y="253746"/>
                  </a:lnTo>
                  <a:lnTo>
                    <a:pt x="2488692" y="261366"/>
                  </a:lnTo>
                  <a:lnTo>
                    <a:pt x="2488692" y="268986"/>
                  </a:lnTo>
                  <a:lnTo>
                    <a:pt x="2496312" y="26898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/>
          <p:nvPr/>
        </p:nvSpPr>
        <p:spPr>
          <a:xfrm>
            <a:off x="2312161" y="3696716"/>
            <a:ext cx="2261235" cy="2019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50" spc="-5">
                <a:latin typeface="Calibri"/>
                <a:cs typeface="Calibri"/>
              </a:rPr>
              <a:t>vol%</a:t>
            </a:r>
            <a:r>
              <a:rPr dirty="0" sz="1150" spc="-10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Bz</a:t>
            </a:r>
            <a:r>
              <a:rPr dirty="0" sz="1150" spc="-10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vapor</a:t>
            </a:r>
            <a:r>
              <a:rPr dirty="0" sz="1150">
                <a:latin typeface="Calibri"/>
                <a:cs typeface="Calibri"/>
              </a:rPr>
              <a:t> =</a:t>
            </a:r>
            <a:r>
              <a:rPr dirty="0" sz="1150" spc="-5">
                <a:latin typeface="Calibri"/>
                <a:cs typeface="Calibri"/>
              </a:rPr>
              <a:t> 0.43*(vol</a:t>
            </a:r>
            <a:r>
              <a:rPr dirty="0" sz="1150" spc="-10">
                <a:latin typeface="Calibri"/>
                <a:cs typeface="Calibri"/>
              </a:rPr>
              <a:t> </a:t>
            </a:r>
            <a:r>
              <a:rPr dirty="0" sz="1150" spc="5">
                <a:latin typeface="Calibri"/>
                <a:cs typeface="Calibri"/>
              </a:rPr>
              <a:t>%</a:t>
            </a:r>
            <a:r>
              <a:rPr dirty="0" sz="1150" spc="-5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Bz</a:t>
            </a:r>
            <a:r>
              <a:rPr dirty="0" sz="1150" spc="-10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liquid)</a:t>
            </a:r>
            <a:endParaRPr sz="115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150350" y="6356094"/>
            <a:ext cx="153670" cy="17653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950" spc="20">
                <a:solidFill>
                  <a:srgbClr val="898989"/>
                </a:solidFill>
                <a:latin typeface="Calibri"/>
                <a:cs typeface="Calibri"/>
              </a:rPr>
              <a:t>23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508760" y="5153405"/>
            <a:ext cx="1207770" cy="1057910"/>
          </a:xfrm>
          <a:custGeom>
            <a:avLst/>
            <a:gdLst/>
            <a:ahLst/>
            <a:cxnLst/>
            <a:rect l="l" t="t" r="r" b="b"/>
            <a:pathLst>
              <a:path w="1207770" h="1057910">
                <a:moveTo>
                  <a:pt x="1207770" y="528828"/>
                </a:moveTo>
                <a:lnTo>
                  <a:pt x="1206500" y="515112"/>
                </a:lnTo>
                <a:lnTo>
                  <a:pt x="1206500" y="501396"/>
                </a:lnTo>
                <a:lnTo>
                  <a:pt x="1205230" y="487680"/>
                </a:lnTo>
                <a:lnTo>
                  <a:pt x="1197610" y="439866"/>
                </a:lnTo>
                <a:lnTo>
                  <a:pt x="1187450" y="394023"/>
                </a:lnTo>
                <a:lnTo>
                  <a:pt x="1170940" y="350238"/>
                </a:lnTo>
                <a:lnTo>
                  <a:pt x="1151890" y="308600"/>
                </a:lnTo>
                <a:lnTo>
                  <a:pt x="1129030" y="269194"/>
                </a:lnTo>
                <a:lnTo>
                  <a:pt x="1103630" y="232110"/>
                </a:lnTo>
                <a:lnTo>
                  <a:pt x="1074420" y="197435"/>
                </a:lnTo>
                <a:lnTo>
                  <a:pt x="1041400" y="165255"/>
                </a:lnTo>
                <a:lnTo>
                  <a:pt x="1007110" y="135659"/>
                </a:lnTo>
                <a:lnTo>
                  <a:pt x="970280" y="108734"/>
                </a:lnTo>
                <a:lnTo>
                  <a:pt x="930910" y="84568"/>
                </a:lnTo>
                <a:lnTo>
                  <a:pt x="890269" y="63248"/>
                </a:lnTo>
                <a:lnTo>
                  <a:pt x="847090" y="44862"/>
                </a:lnTo>
                <a:lnTo>
                  <a:pt x="802640" y="29497"/>
                </a:lnTo>
                <a:lnTo>
                  <a:pt x="758190" y="17241"/>
                </a:lnTo>
                <a:lnTo>
                  <a:pt x="712470" y="8181"/>
                </a:lnTo>
                <a:lnTo>
                  <a:pt x="665480" y="2404"/>
                </a:lnTo>
                <a:lnTo>
                  <a:pt x="618490" y="0"/>
                </a:lnTo>
                <a:lnTo>
                  <a:pt x="588010" y="0"/>
                </a:lnTo>
                <a:lnTo>
                  <a:pt x="541020" y="2373"/>
                </a:lnTo>
                <a:lnTo>
                  <a:pt x="494030" y="8135"/>
                </a:lnTo>
                <a:lnTo>
                  <a:pt x="448309" y="17194"/>
                </a:lnTo>
                <a:lnTo>
                  <a:pt x="403859" y="29461"/>
                </a:lnTo>
                <a:lnTo>
                  <a:pt x="359409" y="44846"/>
                </a:lnTo>
                <a:lnTo>
                  <a:pt x="316229" y="63260"/>
                </a:lnTo>
                <a:lnTo>
                  <a:pt x="275589" y="84611"/>
                </a:lnTo>
                <a:lnTo>
                  <a:pt x="236219" y="108811"/>
                </a:lnTo>
                <a:lnTo>
                  <a:pt x="199389" y="135769"/>
                </a:lnTo>
                <a:lnTo>
                  <a:pt x="165099" y="165395"/>
                </a:lnTo>
                <a:lnTo>
                  <a:pt x="132079" y="197600"/>
                </a:lnTo>
                <a:lnTo>
                  <a:pt x="102869" y="232294"/>
                </a:lnTo>
                <a:lnTo>
                  <a:pt x="76199" y="269386"/>
                </a:lnTo>
                <a:lnTo>
                  <a:pt x="53339" y="308787"/>
                </a:lnTo>
                <a:lnTo>
                  <a:pt x="34290" y="350407"/>
                </a:lnTo>
                <a:lnTo>
                  <a:pt x="19049" y="394155"/>
                </a:lnTo>
                <a:lnTo>
                  <a:pt x="8890" y="439943"/>
                </a:lnTo>
                <a:lnTo>
                  <a:pt x="1270" y="487680"/>
                </a:lnTo>
                <a:lnTo>
                  <a:pt x="0" y="501396"/>
                </a:lnTo>
                <a:lnTo>
                  <a:pt x="0" y="514350"/>
                </a:lnTo>
                <a:lnTo>
                  <a:pt x="13970" y="517398"/>
                </a:lnTo>
                <a:lnTo>
                  <a:pt x="13970" y="536101"/>
                </a:lnTo>
                <a:lnTo>
                  <a:pt x="22860" y="528828"/>
                </a:lnTo>
                <a:lnTo>
                  <a:pt x="22860" y="515874"/>
                </a:lnTo>
                <a:lnTo>
                  <a:pt x="24130" y="489966"/>
                </a:lnTo>
                <a:lnTo>
                  <a:pt x="26670" y="477012"/>
                </a:lnTo>
                <a:lnTo>
                  <a:pt x="26670" y="477774"/>
                </a:lnTo>
                <a:lnTo>
                  <a:pt x="27940" y="464820"/>
                </a:lnTo>
                <a:lnTo>
                  <a:pt x="30480" y="451866"/>
                </a:lnTo>
                <a:lnTo>
                  <a:pt x="30480" y="452628"/>
                </a:lnTo>
                <a:lnTo>
                  <a:pt x="31750" y="439674"/>
                </a:lnTo>
                <a:lnTo>
                  <a:pt x="35560" y="427482"/>
                </a:lnTo>
                <a:lnTo>
                  <a:pt x="38100" y="414528"/>
                </a:lnTo>
                <a:lnTo>
                  <a:pt x="38100" y="415290"/>
                </a:lnTo>
                <a:lnTo>
                  <a:pt x="49529" y="378714"/>
                </a:lnTo>
                <a:lnTo>
                  <a:pt x="49530" y="379476"/>
                </a:lnTo>
                <a:lnTo>
                  <a:pt x="58419" y="355092"/>
                </a:lnTo>
                <a:lnTo>
                  <a:pt x="58419" y="355854"/>
                </a:lnTo>
                <a:lnTo>
                  <a:pt x="63500" y="343662"/>
                </a:lnTo>
                <a:lnTo>
                  <a:pt x="63500" y="344424"/>
                </a:lnTo>
                <a:lnTo>
                  <a:pt x="68580" y="332232"/>
                </a:lnTo>
                <a:lnTo>
                  <a:pt x="68580" y="332994"/>
                </a:lnTo>
                <a:lnTo>
                  <a:pt x="73660" y="321564"/>
                </a:lnTo>
                <a:lnTo>
                  <a:pt x="80010" y="310134"/>
                </a:lnTo>
                <a:lnTo>
                  <a:pt x="86360" y="299466"/>
                </a:lnTo>
                <a:lnTo>
                  <a:pt x="92710" y="288036"/>
                </a:lnTo>
                <a:lnTo>
                  <a:pt x="92710" y="288798"/>
                </a:lnTo>
                <a:lnTo>
                  <a:pt x="99060" y="279273"/>
                </a:lnTo>
                <a:lnTo>
                  <a:pt x="99060" y="278130"/>
                </a:lnTo>
                <a:lnTo>
                  <a:pt x="114300" y="256794"/>
                </a:lnTo>
                <a:lnTo>
                  <a:pt x="121919" y="246888"/>
                </a:lnTo>
                <a:lnTo>
                  <a:pt x="138429" y="227076"/>
                </a:lnTo>
                <a:lnTo>
                  <a:pt x="154939" y="209386"/>
                </a:lnTo>
                <a:lnTo>
                  <a:pt x="154939" y="208026"/>
                </a:lnTo>
                <a:lnTo>
                  <a:pt x="172719" y="190246"/>
                </a:lnTo>
                <a:lnTo>
                  <a:pt x="172719" y="189738"/>
                </a:lnTo>
                <a:lnTo>
                  <a:pt x="191769" y="172593"/>
                </a:lnTo>
                <a:lnTo>
                  <a:pt x="191769" y="172212"/>
                </a:lnTo>
                <a:lnTo>
                  <a:pt x="213359" y="154686"/>
                </a:lnTo>
                <a:lnTo>
                  <a:pt x="213359" y="155448"/>
                </a:lnTo>
                <a:lnTo>
                  <a:pt x="233679" y="139446"/>
                </a:lnTo>
                <a:lnTo>
                  <a:pt x="255269" y="125052"/>
                </a:lnTo>
                <a:lnTo>
                  <a:pt x="255269" y="124206"/>
                </a:lnTo>
                <a:lnTo>
                  <a:pt x="278129" y="109728"/>
                </a:lnTo>
                <a:lnTo>
                  <a:pt x="278129" y="110490"/>
                </a:lnTo>
                <a:lnTo>
                  <a:pt x="302259" y="96774"/>
                </a:lnTo>
                <a:lnTo>
                  <a:pt x="326389" y="84582"/>
                </a:lnTo>
                <a:lnTo>
                  <a:pt x="351789" y="73152"/>
                </a:lnTo>
                <a:lnTo>
                  <a:pt x="351789" y="73406"/>
                </a:lnTo>
                <a:lnTo>
                  <a:pt x="377189" y="63246"/>
                </a:lnTo>
                <a:lnTo>
                  <a:pt x="403859" y="54102"/>
                </a:lnTo>
                <a:lnTo>
                  <a:pt x="430530" y="46482"/>
                </a:lnTo>
                <a:lnTo>
                  <a:pt x="443230" y="43018"/>
                </a:lnTo>
                <a:lnTo>
                  <a:pt x="443230" y="42672"/>
                </a:lnTo>
                <a:lnTo>
                  <a:pt x="458470" y="39624"/>
                </a:lnTo>
                <a:lnTo>
                  <a:pt x="486409" y="33528"/>
                </a:lnTo>
                <a:lnTo>
                  <a:pt x="514350" y="28956"/>
                </a:lnTo>
                <a:lnTo>
                  <a:pt x="543560" y="26035"/>
                </a:lnTo>
                <a:lnTo>
                  <a:pt x="558800" y="25146"/>
                </a:lnTo>
                <a:lnTo>
                  <a:pt x="572770" y="24384"/>
                </a:lnTo>
                <a:lnTo>
                  <a:pt x="588010" y="23622"/>
                </a:lnTo>
                <a:lnTo>
                  <a:pt x="618490" y="23622"/>
                </a:lnTo>
                <a:lnTo>
                  <a:pt x="633730" y="24384"/>
                </a:lnTo>
                <a:lnTo>
                  <a:pt x="648970" y="25209"/>
                </a:lnTo>
                <a:lnTo>
                  <a:pt x="662940" y="25908"/>
                </a:lnTo>
                <a:lnTo>
                  <a:pt x="678180" y="27432"/>
                </a:lnTo>
                <a:lnTo>
                  <a:pt x="692150" y="28956"/>
                </a:lnTo>
                <a:lnTo>
                  <a:pt x="706120" y="31242"/>
                </a:lnTo>
                <a:lnTo>
                  <a:pt x="721360" y="33528"/>
                </a:lnTo>
                <a:lnTo>
                  <a:pt x="721360" y="33782"/>
                </a:lnTo>
                <a:lnTo>
                  <a:pt x="735330" y="36576"/>
                </a:lnTo>
                <a:lnTo>
                  <a:pt x="748030" y="39624"/>
                </a:lnTo>
                <a:lnTo>
                  <a:pt x="763270" y="42671"/>
                </a:lnTo>
                <a:lnTo>
                  <a:pt x="763270" y="42989"/>
                </a:lnTo>
                <a:lnTo>
                  <a:pt x="777240" y="46482"/>
                </a:lnTo>
                <a:lnTo>
                  <a:pt x="777240" y="46828"/>
                </a:lnTo>
                <a:lnTo>
                  <a:pt x="803910" y="54102"/>
                </a:lnTo>
                <a:lnTo>
                  <a:pt x="830580" y="63246"/>
                </a:lnTo>
                <a:lnTo>
                  <a:pt x="830580" y="63754"/>
                </a:lnTo>
                <a:lnTo>
                  <a:pt x="854710" y="73405"/>
                </a:lnTo>
                <a:lnTo>
                  <a:pt x="854710" y="73152"/>
                </a:lnTo>
                <a:lnTo>
                  <a:pt x="880110" y="84582"/>
                </a:lnTo>
                <a:lnTo>
                  <a:pt x="904240" y="96774"/>
                </a:lnTo>
                <a:lnTo>
                  <a:pt x="928369" y="110490"/>
                </a:lnTo>
                <a:lnTo>
                  <a:pt x="928369" y="109728"/>
                </a:lnTo>
                <a:lnTo>
                  <a:pt x="951230" y="124206"/>
                </a:lnTo>
                <a:lnTo>
                  <a:pt x="972819" y="139446"/>
                </a:lnTo>
                <a:lnTo>
                  <a:pt x="994410" y="155448"/>
                </a:lnTo>
                <a:lnTo>
                  <a:pt x="994410" y="154686"/>
                </a:lnTo>
                <a:lnTo>
                  <a:pt x="1014730" y="172212"/>
                </a:lnTo>
                <a:lnTo>
                  <a:pt x="1014730" y="172593"/>
                </a:lnTo>
                <a:lnTo>
                  <a:pt x="1033780" y="189738"/>
                </a:lnTo>
                <a:lnTo>
                  <a:pt x="1033780" y="190246"/>
                </a:lnTo>
                <a:lnTo>
                  <a:pt x="1051560" y="208026"/>
                </a:lnTo>
                <a:lnTo>
                  <a:pt x="1068070" y="227076"/>
                </a:lnTo>
                <a:lnTo>
                  <a:pt x="1085850" y="246888"/>
                </a:lnTo>
                <a:lnTo>
                  <a:pt x="1085850" y="248539"/>
                </a:lnTo>
                <a:lnTo>
                  <a:pt x="1092200" y="256794"/>
                </a:lnTo>
                <a:lnTo>
                  <a:pt x="1107440" y="278130"/>
                </a:lnTo>
                <a:lnTo>
                  <a:pt x="1107440" y="279273"/>
                </a:lnTo>
                <a:lnTo>
                  <a:pt x="1113790" y="288798"/>
                </a:lnTo>
                <a:lnTo>
                  <a:pt x="1113790" y="288036"/>
                </a:lnTo>
                <a:lnTo>
                  <a:pt x="1120140" y="299466"/>
                </a:lnTo>
                <a:lnTo>
                  <a:pt x="1126490" y="310134"/>
                </a:lnTo>
                <a:lnTo>
                  <a:pt x="1132840" y="321564"/>
                </a:lnTo>
                <a:lnTo>
                  <a:pt x="1137920" y="332994"/>
                </a:lnTo>
                <a:lnTo>
                  <a:pt x="1137920" y="332232"/>
                </a:lnTo>
                <a:lnTo>
                  <a:pt x="1143000" y="344424"/>
                </a:lnTo>
                <a:lnTo>
                  <a:pt x="1143000" y="343662"/>
                </a:lnTo>
                <a:lnTo>
                  <a:pt x="1148080" y="355854"/>
                </a:lnTo>
                <a:lnTo>
                  <a:pt x="1148080" y="355092"/>
                </a:lnTo>
                <a:lnTo>
                  <a:pt x="1158240" y="379476"/>
                </a:lnTo>
                <a:lnTo>
                  <a:pt x="1158240" y="378714"/>
                </a:lnTo>
                <a:lnTo>
                  <a:pt x="1165860" y="403098"/>
                </a:lnTo>
                <a:lnTo>
                  <a:pt x="1168400" y="415290"/>
                </a:lnTo>
                <a:lnTo>
                  <a:pt x="1168400" y="414528"/>
                </a:lnTo>
                <a:lnTo>
                  <a:pt x="1170940" y="427482"/>
                </a:lnTo>
                <a:lnTo>
                  <a:pt x="1170940" y="426720"/>
                </a:lnTo>
                <a:lnTo>
                  <a:pt x="1174750" y="439674"/>
                </a:lnTo>
                <a:lnTo>
                  <a:pt x="1177290" y="452628"/>
                </a:lnTo>
                <a:lnTo>
                  <a:pt x="1177290" y="451866"/>
                </a:lnTo>
                <a:lnTo>
                  <a:pt x="1178560" y="464820"/>
                </a:lnTo>
                <a:lnTo>
                  <a:pt x="1181100" y="477774"/>
                </a:lnTo>
                <a:lnTo>
                  <a:pt x="1181100" y="489966"/>
                </a:lnTo>
                <a:lnTo>
                  <a:pt x="1183640" y="528789"/>
                </a:lnTo>
                <a:lnTo>
                  <a:pt x="1183640" y="672241"/>
                </a:lnTo>
                <a:lnTo>
                  <a:pt x="1193800" y="636726"/>
                </a:lnTo>
                <a:lnTo>
                  <a:pt x="1202690" y="590499"/>
                </a:lnTo>
                <a:lnTo>
                  <a:pt x="1206500" y="542544"/>
                </a:lnTo>
                <a:lnTo>
                  <a:pt x="1207770" y="528828"/>
                </a:lnTo>
                <a:close/>
              </a:path>
              <a:path w="1207770" h="1057910">
                <a:moveTo>
                  <a:pt x="13970" y="517398"/>
                </a:moveTo>
                <a:lnTo>
                  <a:pt x="0" y="514350"/>
                </a:lnTo>
                <a:lnTo>
                  <a:pt x="0" y="528828"/>
                </a:lnTo>
                <a:lnTo>
                  <a:pt x="13970" y="517398"/>
                </a:lnTo>
                <a:close/>
              </a:path>
              <a:path w="1207770" h="1057910">
                <a:moveTo>
                  <a:pt x="13970" y="536101"/>
                </a:moveTo>
                <a:lnTo>
                  <a:pt x="13970" y="517398"/>
                </a:lnTo>
                <a:lnTo>
                  <a:pt x="0" y="528828"/>
                </a:lnTo>
                <a:lnTo>
                  <a:pt x="0" y="542544"/>
                </a:lnTo>
                <a:lnTo>
                  <a:pt x="1270" y="569976"/>
                </a:lnTo>
                <a:lnTo>
                  <a:pt x="7620" y="617071"/>
                </a:lnTo>
                <a:lnTo>
                  <a:pt x="8890" y="622089"/>
                </a:lnTo>
                <a:lnTo>
                  <a:pt x="8890" y="540258"/>
                </a:lnTo>
                <a:lnTo>
                  <a:pt x="13970" y="536101"/>
                </a:lnTo>
                <a:close/>
              </a:path>
              <a:path w="1207770" h="1057910">
                <a:moveTo>
                  <a:pt x="22860" y="543306"/>
                </a:moveTo>
                <a:lnTo>
                  <a:pt x="22860" y="528828"/>
                </a:lnTo>
                <a:lnTo>
                  <a:pt x="8890" y="540258"/>
                </a:lnTo>
                <a:lnTo>
                  <a:pt x="22860" y="543306"/>
                </a:lnTo>
                <a:close/>
              </a:path>
              <a:path w="1207770" h="1057910">
                <a:moveTo>
                  <a:pt x="63500" y="713994"/>
                </a:moveTo>
                <a:lnTo>
                  <a:pt x="58420" y="701802"/>
                </a:lnTo>
                <a:lnTo>
                  <a:pt x="58420" y="702564"/>
                </a:lnTo>
                <a:lnTo>
                  <a:pt x="49530" y="678180"/>
                </a:lnTo>
                <a:lnTo>
                  <a:pt x="49530" y="678942"/>
                </a:lnTo>
                <a:lnTo>
                  <a:pt x="34290" y="630174"/>
                </a:lnTo>
                <a:lnTo>
                  <a:pt x="31750" y="617982"/>
                </a:lnTo>
                <a:lnTo>
                  <a:pt x="30480" y="605028"/>
                </a:lnTo>
                <a:lnTo>
                  <a:pt x="30480" y="605790"/>
                </a:lnTo>
                <a:lnTo>
                  <a:pt x="27940" y="592836"/>
                </a:lnTo>
                <a:lnTo>
                  <a:pt x="26670" y="579882"/>
                </a:lnTo>
                <a:lnTo>
                  <a:pt x="26670" y="580644"/>
                </a:lnTo>
                <a:lnTo>
                  <a:pt x="24130" y="567690"/>
                </a:lnTo>
                <a:lnTo>
                  <a:pt x="22860" y="541782"/>
                </a:lnTo>
                <a:lnTo>
                  <a:pt x="22860" y="543306"/>
                </a:lnTo>
                <a:lnTo>
                  <a:pt x="8890" y="540258"/>
                </a:lnTo>
                <a:lnTo>
                  <a:pt x="8890" y="622089"/>
                </a:lnTo>
                <a:lnTo>
                  <a:pt x="19050" y="662231"/>
                </a:lnTo>
                <a:lnTo>
                  <a:pt x="34290" y="705379"/>
                </a:lnTo>
                <a:lnTo>
                  <a:pt x="52070" y="746435"/>
                </a:lnTo>
                <a:lnTo>
                  <a:pt x="62230" y="763717"/>
                </a:lnTo>
                <a:lnTo>
                  <a:pt x="62230" y="713232"/>
                </a:lnTo>
                <a:lnTo>
                  <a:pt x="63500" y="713994"/>
                </a:lnTo>
                <a:close/>
              </a:path>
              <a:path w="1207770" h="1057910">
                <a:moveTo>
                  <a:pt x="100330" y="779526"/>
                </a:moveTo>
                <a:lnTo>
                  <a:pt x="92710" y="768858"/>
                </a:lnTo>
                <a:lnTo>
                  <a:pt x="80010" y="747522"/>
                </a:lnTo>
                <a:lnTo>
                  <a:pt x="68580" y="724662"/>
                </a:lnTo>
                <a:lnTo>
                  <a:pt x="68580" y="725424"/>
                </a:lnTo>
                <a:lnTo>
                  <a:pt x="62230" y="713232"/>
                </a:lnTo>
                <a:lnTo>
                  <a:pt x="62230" y="763717"/>
                </a:lnTo>
                <a:lnTo>
                  <a:pt x="74930" y="785319"/>
                </a:lnTo>
                <a:lnTo>
                  <a:pt x="99060" y="820123"/>
                </a:lnTo>
                <a:lnTo>
                  <a:pt x="99060" y="779526"/>
                </a:lnTo>
                <a:lnTo>
                  <a:pt x="100330" y="779526"/>
                </a:lnTo>
                <a:close/>
              </a:path>
              <a:path w="1207770" h="1057910">
                <a:moveTo>
                  <a:pt x="100330" y="277368"/>
                </a:moveTo>
                <a:lnTo>
                  <a:pt x="99060" y="278130"/>
                </a:lnTo>
                <a:lnTo>
                  <a:pt x="99060" y="279273"/>
                </a:lnTo>
                <a:lnTo>
                  <a:pt x="100330" y="277368"/>
                </a:lnTo>
                <a:close/>
              </a:path>
              <a:path w="1207770" h="1057910">
                <a:moveTo>
                  <a:pt x="138430" y="830580"/>
                </a:moveTo>
                <a:lnTo>
                  <a:pt x="121920" y="810768"/>
                </a:lnTo>
                <a:lnTo>
                  <a:pt x="106680" y="790194"/>
                </a:lnTo>
                <a:lnTo>
                  <a:pt x="99060" y="779526"/>
                </a:lnTo>
                <a:lnTo>
                  <a:pt x="99060" y="820123"/>
                </a:lnTo>
                <a:lnTo>
                  <a:pt x="100330" y="821955"/>
                </a:lnTo>
                <a:lnTo>
                  <a:pt x="128270" y="856262"/>
                </a:lnTo>
                <a:lnTo>
                  <a:pt x="137160" y="865194"/>
                </a:lnTo>
                <a:lnTo>
                  <a:pt x="137160" y="830580"/>
                </a:lnTo>
                <a:lnTo>
                  <a:pt x="138430" y="830580"/>
                </a:lnTo>
                <a:close/>
              </a:path>
              <a:path w="1207770" h="1057910">
                <a:moveTo>
                  <a:pt x="156210" y="849630"/>
                </a:moveTo>
                <a:lnTo>
                  <a:pt x="137160" y="830580"/>
                </a:lnTo>
                <a:lnTo>
                  <a:pt x="137160" y="865194"/>
                </a:lnTo>
                <a:lnTo>
                  <a:pt x="154940" y="883057"/>
                </a:lnTo>
                <a:lnTo>
                  <a:pt x="154940" y="849630"/>
                </a:lnTo>
                <a:lnTo>
                  <a:pt x="156210" y="849630"/>
                </a:lnTo>
                <a:close/>
              </a:path>
              <a:path w="1207770" h="1057910">
                <a:moveTo>
                  <a:pt x="156210" y="208026"/>
                </a:moveTo>
                <a:lnTo>
                  <a:pt x="154939" y="208026"/>
                </a:lnTo>
                <a:lnTo>
                  <a:pt x="154939" y="209386"/>
                </a:lnTo>
                <a:lnTo>
                  <a:pt x="156210" y="208026"/>
                </a:lnTo>
                <a:close/>
              </a:path>
              <a:path w="1207770" h="1057910">
                <a:moveTo>
                  <a:pt x="193040" y="886206"/>
                </a:moveTo>
                <a:lnTo>
                  <a:pt x="172720" y="867918"/>
                </a:lnTo>
                <a:lnTo>
                  <a:pt x="154940" y="849630"/>
                </a:lnTo>
                <a:lnTo>
                  <a:pt x="154940" y="883057"/>
                </a:lnTo>
                <a:lnTo>
                  <a:pt x="160020" y="888161"/>
                </a:lnTo>
                <a:lnTo>
                  <a:pt x="191770" y="915397"/>
                </a:lnTo>
                <a:lnTo>
                  <a:pt x="191770" y="885444"/>
                </a:lnTo>
                <a:lnTo>
                  <a:pt x="193040" y="886206"/>
                </a:lnTo>
                <a:close/>
              </a:path>
              <a:path w="1207770" h="1057910">
                <a:moveTo>
                  <a:pt x="173989" y="188976"/>
                </a:moveTo>
                <a:lnTo>
                  <a:pt x="172719" y="189738"/>
                </a:lnTo>
                <a:lnTo>
                  <a:pt x="172719" y="190246"/>
                </a:lnTo>
                <a:lnTo>
                  <a:pt x="173989" y="188976"/>
                </a:lnTo>
                <a:close/>
              </a:path>
              <a:path w="1207770" h="1057910">
                <a:moveTo>
                  <a:pt x="193039" y="171450"/>
                </a:moveTo>
                <a:lnTo>
                  <a:pt x="191769" y="172212"/>
                </a:lnTo>
                <a:lnTo>
                  <a:pt x="191769" y="172593"/>
                </a:lnTo>
                <a:lnTo>
                  <a:pt x="193039" y="171450"/>
                </a:lnTo>
                <a:close/>
              </a:path>
              <a:path w="1207770" h="1057910">
                <a:moveTo>
                  <a:pt x="351790" y="1009726"/>
                </a:moveTo>
                <a:lnTo>
                  <a:pt x="351790" y="984504"/>
                </a:lnTo>
                <a:lnTo>
                  <a:pt x="326390" y="973074"/>
                </a:lnTo>
                <a:lnTo>
                  <a:pt x="302260" y="960882"/>
                </a:lnTo>
                <a:lnTo>
                  <a:pt x="278130" y="947166"/>
                </a:lnTo>
                <a:lnTo>
                  <a:pt x="278130" y="947928"/>
                </a:lnTo>
                <a:lnTo>
                  <a:pt x="255270" y="933450"/>
                </a:lnTo>
                <a:lnTo>
                  <a:pt x="233680" y="918210"/>
                </a:lnTo>
                <a:lnTo>
                  <a:pt x="213360" y="902208"/>
                </a:lnTo>
                <a:lnTo>
                  <a:pt x="191770" y="885444"/>
                </a:lnTo>
                <a:lnTo>
                  <a:pt x="191770" y="915397"/>
                </a:lnTo>
                <a:lnTo>
                  <a:pt x="194310" y="917575"/>
                </a:lnTo>
                <a:lnTo>
                  <a:pt x="229870" y="944425"/>
                </a:lnTo>
                <a:lnTo>
                  <a:pt x="267970" y="968630"/>
                </a:lnTo>
                <a:lnTo>
                  <a:pt x="308610" y="990114"/>
                </a:lnTo>
                <a:lnTo>
                  <a:pt x="349250" y="1008796"/>
                </a:lnTo>
                <a:lnTo>
                  <a:pt x="351790" y="1009726"/>
                </a:lnTo>
                <a:close/>
              </a:path>
              <a:path w="1207770" h="1057910">
                <a:moveTo>
                  <a:pt x="256539" y="124206"/>
                </a:moveTo>
                <a:lnTo>
                  <a:pt x="255269" y="124206"/>
                </a:lnTo>
                <a:lnTo>
                  <a:pt x="255269" y="125052"/>
                </a:lnTo>
                <a:lnTo>
                  <a:pt x="256539" y="124206"/>
                </a:lnTo>
                <a:close/>
              </a:path>
              <a:path w="1207770" h="1057910">
                <a:moveTo>
                  <a:pt x="351789" y="73406"/>
                </a:moveTo>
                <a:lnTo>
                  <a:pt x="351789" y="73152"/>
                </a:lnTo>
                <a:lnTo>
                  <a:pt x="350520" y="73914"/>
                </a:lnTo>
                <a:lnTo>
                  <a:pt x="351789" y="73406"/>
                </a:lnTo>
                <a:close/>
              </a:path>
              <a:path w="1207770" h="1057910">
                <a:moveTo>
                  <a:pt x="444500" y="1014984"/>
                </a:moveTo>
                <a:lnTo>
                  <a:pt x="430530" y="1011174"/>
                </a:lnTo>
                <a:lnTo>
                  <a:pt x="403860" y="1003554"/>
                </a:lnTo>
                <a:lnTo>
                  <a:pt x="377190" y="994410"/>
                </a:lnTo>
                <a:lnTo>
                  <a:pt x="350520" y="983742"/>
                </a:lnTo>
                <a:lnTo>
                  <a:pt x="351790" y="984504"/>
                </a:lnTo>
                <a:lnTo>
                  <a:pt x="351790" y="1009726"/>
                </a:lnTo>
                <a:lnTo>
                  <a:pt x="392430" y="1024598"/>
                </a:lnTo>
                <a:lnTo>
                  <a:pt x="436880" y="1037442"/>
                </a:lnTo>
                <a:lnTo>
                  <a:pt x="443230" y="1038843"/>
                </a:lnTo>
                <a:lnTo>
                  <a:pt x="443230" y="1014984"/>
                </a:lnTo>
                <a:lnTo>
                  <a:pt x="444500" y="1014984"/>
                </a:lnTo>
                <a:close/>
              </a:path>
              <a:path w="1207770" h="1057910">
                <a:moveTo>
                  <a:pt x="444500" y="42672"/>
                </a:moveTo>
                <a:lnTo>
                  <a:pt x="443230" y="42672"/>
                </a:lnTo>
                <a:lnTo>
                  <a:pt x="443230" y="43018"/>
                </a:lnTo>
                <a:lnTo>
                  <a:pt x="444500" y="42672"/>
                </a:lnTo>
                <a:close/>
              </a:path>
              <a:path w="1207770" h="1057910">
                <a:moveTo>
                  <a:pt x="633730" y="1056894"/>
                </a:moveTo>
                <a:lnTo>
                  <a:pt x="633730" y="1033272"/>
                </a:lnTo>
                <a:lnTo>
                  <a:pt x="618490" y="1034034"/>
                </a:lnTo>
                <a:lnTo>
                  <a:pt x="588010" y="1034034"/>
                </a:lnTo>
                <a:lnTo>
                  <a:pt x="572770" y="1033272"/>
                </a:lnTo>
                <a:lnTo>
                  <a:pt x="558800" y="1032510"/>
                </a:lnTo>
                <a:lnTo>
                  <a:pt x="543560" y="1031748"/>
                </a:lnTo>
                <a:lnTo>
                  <a:pt x="514350" y="1028700"/>
                </a:lnTo>
                <a:lnTo>
                  <a:pt x="486409" y="1024128"/>
                </a:lnTo>
                <a:lnTo>
                  <a:pt x="458470" y="1018032"/>
                </a:lnTo>
                <a:lnTo>
                  <a:pt x="443230" y="1014984"/>
                </a:lnTo>
                <a:lnTo>
                  <a:pt x="443230" y="1038843"/>
                </a:lnTo>
                <a:lnTo>
                  <a:pt x="481330" y="1047249"/>
                </a:lnTo>
                <a:lnTo>
                  <a:pt x="527050" y="1053939"/>
                </a:lnTo>
                <a:lnTo>
                  <a:pt x="572770" y="1057434"/>
                </a:lnTo>
                <a:lnTo>
                  <a:pt x="618490" y="1057656"/>
                </a:lnTo>
                <a:lnTo>
                  <a:pt x="633730" y="1056894"/>
                </a:lnTo>
                <a:close/>
              </a:path>
              <a:path w="1207770" h="1057910">
                <a:moveTo>
                  <a:pt x="544830" y="25908"/>
                </a:moveTo>
                <a:lnTo>
                  <a:pt x="543560" y="25908"/>
                </a:lnTo>
                <a:lnTo>
                  <a:pt x="544830" y="25908"/>
                </a:lnTo>
                <a:close/>
              </a:path>
              <a:path w="1207770" h="1057910">
                <a:moveTo>
                  <a:pt x="544830" y="1031748"/>
                </a:moveTo>
                <a:lnTo>
                  <a:pt x="543560" y="1031621"/>
                </a:lnTo>
                <a:lnTo>
                  <a:pt x="544830" y="1031748"/>
                </a:lnTo>
                <a:close/>
              </a:path>
              <a:path w="1207770" h="1057910">
                <a:moveTo>
                  <a:pt x="678180" y="1053409"/>
                </a:moveTo>
                <a:lnTo>
                  <a:pt x="678180" y="1030224"/>
                </a:lnTo>
                <a:lnTo>
                  <a:pt x="662940" y="1031748"/>
                </a:lnTo>
                <a:lnTo>
                  <a:pt x="632460" y="1033272"/>
                </a:lnTo>
                <a:lnTo>
                  <a:pt x="633730" y="1033272"/>
                </a:lnTo>
                <a:lnTo>
                  <a:pt x="633730" y="1056894"/>
                </a:lnTo>
                <a:lnTo>
                  <a:pt x="648970" y="1056132"/>
                </a:lnTo>
                <a:lnTo>
                  <a:pt x="678180" y="1053409"/>
                </a:lnTo>
                <a:close/>
              </a:path>
              <a:path w="1207770" h="1057910">
                <a:moveTo>
                  <a:pt x="692150" y="1052107"/>
                </a:moveTo>
                <a:lnTo>
                  <a:pt x="692150" y="1027938"/>
                </a:lnTo>
                <a:lnTo>
                  <a:pt x="676910" y="1030224"/>
                </a:lnTo>
                <a:lnTo>
                  <a:pt x="678180" y="1030224"/>
                </a:lnTo>
                <a:lnTo>
                  <a:pt x="678180" y="1053409"/>
                </a:lnTo>
                <a:lnTo>
                  <a:pt x="692150" y="1052107"/>
                </a:lnTo>
                <a:close/>
              </a:path>
              <a:path w="1207770" h="1057910">
                <a:moveTo>
                  <a:pt x="763270" y="1038746"/>
                </a:moveTo>
                <a:lnTo>
                  <a:pt x="763270" y="1014984"/>
                </a:lnTo>
                <a:lnTo>
                  <a:pt x="748030" y="1018032"/>
                </a:lnTo>
                <a:lnTo>
                  <a:pt x="735330" y="1021080"/>
                </a:lnTo>
                <a:lnTo>
                  <a:pt x="720090" y="1024128"/>
                </a:lnTo>
                <a:lnTo>
                  <a:pt x="720090" y="1023366"/>
                </a:lnTo>
                <a:lnTo>
                  <a:pt x="706120" y="1026414"/>
                </a:lnTo>
                <a:lnTo>
                  <a:pt x="690880" y="1027938"/>
                </a:lnTo>
                <a:lnTo>
                  <a:pt x="692150" y="1027938"/>
                </a:lnTo>
                <a:lnTo>
                  <a:pt x="692150" y="1052107"/>
                </a:lnTo>
                <a:lnTo>
                  <a:pt x="695960" y="1051752"/>
                </a:lnTo>
                <a:lnTo>
                  <a:pt x="741680" y="1043974"/>
                </a:lnTo>
                <a:lnTo>
                  <a:pt x="763270" y="1038746"/>
                </a:lnTo>
                <a:close/>
              </a:path>
              <a:path w="1207770" h="1057910">
                <a:moveTo>
                  <a:pt x="721360" y="33782"/>
                </a:moveTo>
                <a:lnTo>
                  <a:pt x="721360" y="33528"/>
                </a:lnTo>
                <a:lnTo>
                  <a:pt x="720090" y="33528"/>
                </a:lnTo>
                <a:lnTo>
                  <a:pt x="721360" y="33782"/>
                </a:lnTo>
                <a:close/>
              </a:path>
              <a:path w="1207770" h="1057910">
                <a:moveTo>
                  <a:pt x="763270" y="42989"/>
                </a:moveTo>
                <a:lnTo>
                  <a:pt x="763270" y="42671"/>
                </a:lnTo>
                <a:lnTo>
                  <a:pt x="762000" y="42671"/>
                </a:lnTo>
                <a:lnTo>
                  <a:pt x="763270" y="42989"/>
                </a:lnTo>
                <a:close/>
              </a:path>
              <a:path w="1207770" h="1057910">
                <a:moveTo>
                  <a:pt x="803910" y="1027606"/>
                </a:moveTo>
                <a:lnTo>
                  <a:pt x="803910" y="1003554"/>
                </a:lnTo>
                <a:lnTo>
                  <a:pt x="762000" y="1014984"/>
                </a:lnTo>
                <a:lnTo>
                  <a:pt x="763270" y="1014984"/>
                </a:lnTo>
                <a:lnTo>
                  <a:pt x="763270" y="1038746"/>
                </a:lnTo>
                <a:lnTo>
                  <a:pt x="787400" y="1032903"/>
                </a:lnTo>
                <a:lnTo>
                  <a:pt x="803910" y="1027606"/>
                </a:lnTo>
                <a:close/>
              </a:path>
              <a:path w="1207770" h="1057910">
                <a:moveTo>
                  <a:pt x="777240" y="46828"/>
                </a:moveTo>
                <a:lnTo>
                  <a:pt x="777240" y="46482"/>
                </a:lnTo>
                <a:lnTo>
                  <a:pt x="775970" y="46482"/>
                </a:lnTo>
                <a:lnTo>
                  <a:pt x="777240" y="46828"/>
                </a:lnTo>
                <a:close/>
              </a:path>
              <a:path w="1207770" h="1057910">
                <a:moveTo>
                  <a:pt x="830580" y="1019050"/>
                </a:moveTo>
                <a:lnTo>
                  <a:pt x="830580" y="994410"/>
                </a:lnTo>
                <a:lnTo>
                  <a:pt x="802640" y="1003554"/>
                </a:lnTo>
                <a:lnTo>
                  <a:pt x="803910" y="1003554"/>
                </a:lnTo>
                <a:lnTo>
                  <a:pt x="803910" y="1027606"/>
                </a:lnTo>
                <a:lnTo>
                  <a:pt x="830580" y="1019050"/>
                </a:lnTo>
                <a:close/>
              </a:path>
              <a:path w="1207770" h="1057910">
                <a:moveTo>
                  <a:pt x="830580" y="63754"/>
                </a:moveTo>
                <a:lnTo>
                  <a:pt x="830580" y="63246"/>
                </a:lnTo>
                <a:lnTo>
                  <a:pt x="829310" y="63246"/>
                </a:lnTo>
                <a:lnTo>
                  <a:pt x="830580" y="63754"/>
                </a:lnTo>
                <a:close/>
              </a:path>
              <a:path w="1207770" h="1057910">
                <a:moveTo>
                  <a:pt x="951230" y="960668"/>
                </a:moveTo>
                <a:lnTo>
                  <a:pt x="951230" y="933450"/>
                </a:lnTo>
                <a:lnTo>
                  <a:pt x="928369" y="947928"/>
                </a:lnTo>
                <a:lnTo>
                  <a:pt x="928369" y="947166"/>
                </a:lnTo>
                <a:lnTo>
                  <a:pt x="904240" y="960882"/>
                </a:lnTo>
                <a:lnTo>
                  <a:pt x="880110" y="973074"/>
                </a:lnTo>
                <a:lnTo>
                  <a:pt x="854710" y="984504"/>
                </a:lnTo>
                <a:lnTo>
                  <a:pt x="854710" y="983742"/>
                </a:lnTo>
                <a:lnTo>
                  <a:pt x="829310" y="994410"/>
                </a:lnTo>
                <a:lnTo>
                  <a:pt x="830580" y="994410"/>
                </a:lnTo>
                <a:lnTo>
                  <a:pt x="830580" y="1019050"/>
                </a:lnTo>
                <a:lnTo>
                  <a:pt x="831850" y="1018642"/>
                </a:lnTo>
                <a:lnTo>
                  <a:pt x="875030" y="1001296"/>
                </a:lnTo>
                <a:lnTo>
                  <a:pt x="915669" y="980970"/>
                </a:lnTo>
                <a:lnTo>
                  <a:pt x="951230" y="960668"/>
                </a:lnTo>
                <a:close/>
              </a:path>
              <a:path w="1207770" h="1057910">
                <a:moveTo>
                  <a:pt x="855980" y="73914"/>
                </a:moveTo>
                <a:lnTo>
                  <a:pt x="854710" y="73152"/>
                </a:lnTo>
                <a:lnTo>
                  <a:pt x="854710" y="73405"/>
                </a:lnTo>
                <a:lnTo>
                  <a:pt x="855980" y="73914"/>
                </a:lnTo>
                <a:close/>
              </a:path>
              <a:path w="1207770" h="1057910">
                <a:moveTo>
                  <a:pt x="1014730" y="915426"/>
                </a:moveTo>
                <a:lnTo>
                  <a:pt x="1014730" y="885444"/>
                </a:lnTo>
                <a:lnTo>
                  <a:pt x="994410" y="902208"/>
                </a:lnTo>
                <a:lnTo>
                  <a:pt x="972819" y="918210"/>
                </a:lnTo>
                <a:lnTo>
                  <a:pt x="949960" y="933450"/>
                </a:lnTo>
                <a:lnTo>
                  <a:pt x="951230" y="933450"/>
                </a:lnTo>
                <a:lnTo>
                  <a:pt x="951230" y="960668"/>
                </a:lnTo>
                <a:lnTo>
                  <a:pt x="956310" y="957767"/>
                </a:lnTo>
                <a:lnTo>
                  <a:pt x="994410" y="931793"/>
                </a:lnTo>
                <a:lnTo>
                  <a:pt x="1014730" y="915426"/>
                </a:lnTo>
                <a:close/>
              </a:path>
              <a:path w="1207770" h="1057910">
                <a:moveTo>
                  <a:pt x="1014730" y="172593"/>
                </a:moveTo>
                <a:lnTo>
                  <a:pt x="1014730" y="172212"/>
                </a:lnTo>
                <a:lnTo>
                  <a:pt x="1013460" y="171450"/>
                </a:lnTo>
                <a:lnTo>
                  <a:pt x="1014730" y="172593"/>
                </a:lnTo>
                <a:close/>
              </a:path>
              <a:path w="1207770" h="1057910">
                <a:moveTo>
                  <a:pt x="1033780" y="899550"/>
                </a:moveTo>
                <a:lnTo>
                  <a:pt x="1033780" y="867918"/>
                </a:lnTo>
                <a:lnTo>
                  <a:pt x="1013460" y="885444"/>
                </a:lnTo>
                <a:lnTo>
                  <a:pt x="1014730" y="885444"/>
                </a:lnTo>
                <a:lnTo>
                  <a:pt x="1014730" y="915426"/>
                </a:lnTo>
                <a:lnTo>
                  <a:pt x="1029969" y="903150"/>
                </a:lnTo>
                <a:lnTo>
                  <a:pt x="1033780" y="899550"/>
                </a:lnTo>
                <a:close/>
              </a:path>
              <a:path w="1207770" h="1057910">
                <a:moveTo>
                  <a:pt x="1033780" y="190246"/>
                </a:moveTo>
                <a:lnTo>
                  <a:pt x="1033780" y="189738"/>
                </a:lnTo>
                <a:lnTo>
                  <a:pt x="1032510" y="188976"/>
                </a:lnTo>
                <a:lnTo>
                  <a:pt x="1033780" y="190246"/>
                </a:lnTo>
                <a:close/>
              </a:path>
              <a:path w="1207770" h="1057910">
                <a:moveTo>
                  <a:pt x="1085850" y="846697"/>
                </a:moveTo>
                <a:lnTo>
                  <a:pt x="1085850" y="810768"/>
                </a:lnTo>
                <a:lnTo>
                  <a:pt x="1068070" y="830580"/>
                </a:lnTo>
                <a:lnTo>
                  <a:pt x="1051560" y="849630"/>
                </a:lnTo>
                <a:lnTo>
                  <a:pt x="1032510" y="867918"/>
                </a:lnTo>
                <a:lnTo>
                  <a:pt x="1033780" y="867918"/>
                </a:lnTo>
                <a:lnTo>
                  <a:pt x="1033780" y="899550"/>
                </a:lnTo>
                <a:lnTo>
                  <a:pt x="1062990" y="871945"/>
                </a:lnTo>
                <a:lnTo>
                  <a:pt x="1085850" y="846697"/>
                </a:lnTo>
                <a:close/>
              </a:path>
              <a:path w="1207770" h="1057910">
                <a:moveTo>
                  <a:pt x="1085850" y="248539"/>
                </a:moveTo>
                <a:lnTo>
                  <a:pt x="1085850" y="246888"/>
                </a:lnTo>
                <a:lnTo>
                  <a:pt x="1084580" y="246888"/>
                </a:lnTo>
                <a:lnTo>
                  <a:pt x="1085850" y="248539"/>
                </a:lnTo>
                <a:close/>
              </a:path>
              <a:path w="1207770" h="1057910">
                <a:moveTo>
                  <a:pt x="1093470" y="838280"/>
                </a:moveTo>
                <a:lnTo>
                  <a:pt x="1093470" y="800100"/>
                </a:lnTo>
                <a:lnTo>
                  <a:pt x="1084580" y="810768"/>
                </a:lnTo>
                <a:lnTo>
                  <a:pt x="1085850" y="810768"/>
                </a:lnTo>
                <a:lnTo>
                  <a:pt x="1085850" y="846697"/>
                </a:lnTo>
                <a:lnTo>
                  <a:pt x="1093470" y="838280"/>
                </a:lnTo>
                <a:close/>
              </a:path>
              <a:path w="1207770" h="1057910">
                <a:moveTo>
                  <a:pt x="1172210" y="703981"/>
                </a:moveTo>
                <a:lnTo>
                  <a:pt x="1172210" y="630174"/>
                </a:lnTo>
                <a:lnTo>
                  <a:pt x="1168400" y="642366"/>
                </a:lnTo>
                <a:lnTo>
                  <a:pt x="1165860" y="654558"/>
                </a:lnTo>
                <a:lnTo>
                  <a:pt x="1158240" y="678942"/>
                </a:lnTo>
                <a:lnTo>
                  <a:pt x="1158240" y="678180"/>
                </a:lnTo>
                <a:lnTo>
                  <a:pt x="1148080" y="702564"/>
                </a:lnTo>
                <a:lnTo>
                  <a:pt x="1148080" y="701802"/>
                </a:lnTo>
                <a:lnTo>
                  <a:pt x="1143000" y="713994"/>
                </a:lnTo>
                <a:lnTo>
                  <a:pt x="1143000" y="713232"/>
                </a:lnTo>
                <a:lnTo>
                  <a:pt x="1137920" y="725424"/>
                </a:lnTo>
                <a:lnTo>
                  <a:pt x="1137920" y="724662"/>
                </a:lnTo>
                <a:lnTo>
                  <a:pt x="1132840" y="736092"/>
                </a:lnTo>
                <a:lnTo>
                  <a:pt x="1126490" y="747522"/>
                </a:lnTo>
                <a:lnTo>
                  <a:pt x="1120140" y="758190"/>
                </a:lnTo>
                <a:lnTo>
                  <a:pt x="1113790" y="769620"/>
                </a:lnTo>
                <a:lnTo>
                  <a:pt x="1113790" y="768858"/>
                </a:lnTo>
                <a:lnTo>
                  <a:pt x="1099820" y="790194"/>
                </a:lnTo>
                <a:lnTo>
                  <a:pt x="1092200" y="800862"/>
                </a:lnTo>
                <a:lnTo>
                  <a:pt x="1093470" y="800100"/>
                </a:lnTo>
                <a:lnTo>
                  <a:pt x="1093470" y="838280"/>
                </a:lnTo>
                <a:lnTo>
                  <a:pt x="1120140" y="802261"/>
                </a:lnTo>
                <a:lnTo>
                  <a:pt x="1144270" y="763992"/>
                </a:lnTo>
                <a:lnTo>
                  <a:pt x="1164590" y="723577"/>
                </a:lnTo>
                <a:lnTo>
                  <a:pt x="1172210" y="703981"/>
                </a:lnTo>
                <a:close/>
              </a:path>
              <a:path w="1207770" h="1057910">
                <a:moveTo>
                  <a:pt x="1107440" y="279273"/>
                </a:moveTo>
                <a:lnTo>
                  <a:pt x="1107440" y="278130"/>
                </a:lnTo>
                <a:lnTo>
                  <a:pt x="1106170" y="277368"/>
                </a:lnTo>
                <a:lnTo>
                  <a:pt x="1107440" y="279273"/>
                </a:lnTo>
                <a:close/>
              </a:path>
              <a:path w="1207770" h="1057910">
                <a:moveTo>
                  <a:pt x="1183640" y="672241"/>
                </a:moveTo>
                <a:lnTo>
                  <a:pt x="1183640" y="548262"/>
                </a:lnTo>
                <a:lnTo>
                  <a:pt x="1182370" y="567690"/>
                </a:lnTo>
                <a:lnTo>
                  <a:pt x="1181100" y="580644"/>
                </a:lnTo>
                <a:lnTo>
                  <a:pt x="1181100" y="579882"/>
                </a:lnTo>
                <a:lnTo>
                  <a:pt x="1178560" y="592836"/>
                </a:lnTo>
                <a:lnTo>
                  <a:pt x="1177290" y="605790"/>
                </a:lnTo>
                <a:lnTo>
                  <a:pt x="1177290" y="605028"/>
                </a:lnTo>
                <a:lnTo>
                  <a:pt x="1174750" y="617982"/>
                </a:lnTo>
                <a:lnTo>
                  <a:pt x="1170940" y="630174"/>
                </a:lnTo>
                <a:lnTo>
                  <a:pt x="1172210" y="630174"/>
                </a:lnTo>
                <a:lnTo>
                  <a:pt x="1172210" y="703981"/>
                </a:lnTo>
                <a:lnTo>
                  <a:pt x="1181100" y="681120"/>
                </a:lnTo>
                <a:lnTo>
                  <a:pt x="1183640" y="672241"/>
                </a:lnTo>
                <a:close/>
              </a:path>
            </a:pathLst>
          </a:custGeom>
          <a:solidFill>
            <a:srgbClr val="41719C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54633" y="1559305"/>
            <a:ext cx="7034530" cy="57912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3600" spc="-15"/>
              <a:t>Vehicle</a:t>
            </a:r>
            <a:r>
              <a:rPr dirty="0" sz="3600" spc="25"/>
              <a:t> </a:t>
            </a:r>
            <a:r>
              <a:rPr dirty="0" sz="3600"/>
              <a:t>Benzene </a:t>
            </a:r>
            <a:r>
              <a:rPr dirty="0" sz="3600" spc="-5"/>
              <a:t>Refueling</a:t>
            </a:r>
            <a:r>
              <a:rPr dirty="0" sz="3600" spc="5"/>
              <a:t> </a:t>
            </a:r>
            <a:r>
              <a:rPr dirty="0" sz="3600" spc="-10"/>
              <a:t>Inventories</a:t>
            </a:r>
            <a:endParaRPr sz="3600"/>
          </a:p>
        </p:txBody>
      </p:sp>
      <p:grpSp>
        <p:nvGrpSpPr>
          <p:cNvPr id="3" name="object 3"/>
          <p:cNvGrpSpPr/>
          <p:nvPr/>
        </p:nvGrpSpPr>
        <p:grpSpPr>
          <a:xfrm>
            <a:off x="1261110" y="3046476"/>
            <a:ext cx="7991475" cy="2227580"/>
            <a:chOff x="1261110" y="3046476"/>
            <a:chExt cx="7991475" cy="2227580"/>
          </a:xfrm>
        </p:grpSpPr>
        <p:sp>
          <p:nvSpPr>
            <p:cNvPr id="4" name="object 4"/>
            <p:cNvSpPr/>
            <p:nvPr/>
          </p:nvSpPr>
          <p:spPr>
            <a:xfrm>
              <a:off x="1261110" y="5081777"/>
              <a:ext cx="7991475" cy="8890"/>
            </a:xfrm>
            <a:custGeom>
              <a:avLst/>
              <a:gdLst/>
              <a:ahLst/>
              <a:cxnLst/>
              <a:rect l="l" t="t" r="r" b="b"/>
              <a:pathLst>
                <a:path w="7991475" h="8889">
                  <a:moveTo>
                    <a:pt x="7991094" y="8382"/>
                  </a:moveTo>
                  <a:lnTo>
                    <a:pt x="7991094" y="0"/>
                  </a:lnTo>
                  <a:lnTo>
                    <a:pt x="0" y="0"/>
                  </a:lnTo>
                  <a:lnTo>
                    <a:pt x="0" y="8382"/>
                  </a:lnTo>
                  <a:lnTo>
                    <a:pt x="7991094" y="8382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438656" y="5003292"/>
              <a:ext cx="7635240" cy="234950"/>
            </a:xfrm>
            <a:custGeom>
              <a:avLst/>
              <a:gdLst/>
              <a:ahLst/>
              <a:cxnLst/>
              <a:rect l="l" t="t" r="r" b="b"/>
              <a:pathLst>
                <a:path w="7635240" h="234950">
                  <a:moveTo>
                    <a:pt x="7635239" y="216407"/>
                  </a:moveTo>
                  <a:lnTo>
                    <a:pt x="7629906" y="211073"/>
                  </a:lnTo>
                  <a:lnTo>
                    <a:pt x="7242809" y="209549"/>
                  </a:lnTo>
                  <a:lnTo>
                    <a:pt x="3437381" y="192023"/>
                  </a:lnTo>
                  <a:lnTo>
                    <a:pt x="3057905" y="191261"/>
                  </a:lnTo>
                  <a:lnTo>
                    <a:pt x="2676143" y="172973"/>
                  </a:lnTo>
                  <a:lnTo>
                    <a:pt x="1916429" y="134873"/>
                  </a:lnTo>
                  <a:lnTo>
                    <a:pt x="1535430" y="82295"/>
                  </a:lnTo>
                  <a:lnTo>
                    <a:pt x="393191" y="22860"/>
                  </a:lnTo>
                  <a:lnTo>
                    <a:pt x="12953" y="762"/>
                  </a:lnTo>
                  <a:lnTo>
                    <a:pt x="6857" y="0"/>
                  </a:lnTo>
                  <a:lnTo>
                    <a:pt x="761" y="5334"/>
                  </a:lnTo>
                  <a:lnTo>
                    <a:pt x="761" y="11430"/>
                  </a:lnTo>
                  <a:lnTo>
                    <a:pt x="0" y="18288"/>
                  </a:lnTo>
                  <a:lnTo>
                    <a:pt x="5333" y="23622"/>
                  </a:lnTo>
                  <a:lnTo>
                    <a:pt x="11429" y="24384"/>
                  </a:lnTo>
                  <a:lnTo>
                    <a:pt x="392429" y="46482"/>
                  </a:lnTo>
                  <a:lnTo>
                    <a:pt x="1533906" y="105917"/>
                  </a:lnTo>
                  <a:lnTo>
                    <a:pt x="1913381" y="158495"/>
                  </a:lnTo>
                  <a:lnTo>
                    <a:pt x="2675381" y="196595"/>
                  </a:lnTo>
                  <a:lnTo>
                    <a:pt x="3056381" y="214883"/>
                  </a:lnTo>
                  <a:lnTo>
                    <a:pt x="3437381" y="215645"/>
                  </a:lnTo>
                  <a:lnTo>
                    <a:pt x="7629906" y="234695"/>
                  </a:lnTo>
                  <a:lnTo>
                    <a:pt x="7634478" y="229361"/>
                  </a:lnTo>
                  <a:lnTo>
                    <a:pt x="7634478" y="223265"/>
                  </a:lnTo>
                  <a:lnTo>
                    <a:pt x="7635239" y="216407"/>
                  </a:lnTo>
                  <a:close/>
                </a:path>
              </a:pathLst>
            </a:custGeom>
            <a:solidFill>
              <a:srgbClr val="5B9BD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261097" y="4589525"/>
              <a:ext cx="7991475" cy="254635"/>
            </a:xfrm>
            <a:custGeom>
              <a:avLst/>
              <a:gdLst/>
              <a:ahLst/>
              <a:cxnLst/>
              <a:rect l="l" t="t" r="r" b="b"/>
              <a:pathLst>
                <a:path w="7991475" h="254635">
                  <a:moveTo>
                    <a:pt x="7991107" y="246126"/>
                  </a:moveTo>
                  <a:lnTo>
                    <a:pt x="12" y="246126"/>
                  </a:lnTo>
                  <a:lnTo>
                    <a:pt x="0" y="254508"/>
                  </a:lnTo>
                  <a:lnTo>
                    <a:pt x="7991107" y="254508"/>
                  </a:lnTo>
                  <a:lnTo>
                    <a:pt x="7991107" y="246126"/>
                  </a:lnTo>
                  <a:close/>
                </a:path>
                <a:path w="7991475" h="254635">
                  <a:moveTo>
                    <a:pt x="7991107" y="0"/>
                  </a:moveTo>
                  <a:lnTo>
                    <a:pt x="12" y="0"/>
                  </a:lnTo>
                  <a:lnTo>
                    <a:pt x="0" y="7620"/>
                  </a:lnTo>
                  <a:lnTo>
                    <a:pt x="7991107" y="7620"/>
                  </a:lnTo>
                  <a:lnTo>
                    <a:pt x="7991107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438656" y="4546092"/>
              <a:ext cx="7635240" cy="363855"/>
            </a:xfrm>
            <a:custGeom>
              <a:avLst/>
              <a:gdLst/>
              <a:ahLst/>
              <a:cxnLst/>
              <a:rect l="l" t="t" r="r" b="b"/>
              <a:pathLst>
                <a:path w="7635240" h="363854">
                  <a:moveTo>
                    <a:pt x="7635239" y="345185"/>
                  </a:moveTo>
                  <a:lnTo>
                    <a:pt x="7629906" y="339851"/>
                  </a:lnTo>
                  <a:lnTo>
                    <a:pt x="7623809" y="339851"/>
                  </a:lnTo>
                  <a:lnTo>
                    <a:pt x="7243572" y="323087"/>
                  </a:lnTo>
                  <a:lnTo>
                    <a:pt x="393191" y="16002"/>
                  </a:lnTo>
                  <a:lnTo>
                    <a:pt x="12953" y="762"/>
                  </a:lnTo>
                  <a:lnTo>
                    <a:pt x="6095" y="0"/>
                  </a:lnTo>
                  <a:lnTo>
                    <a:pt x="761" y="5334"/>
                  </a:lnTo>
                  <a:lnTo>
                    <a:pt x="761" y="11430"/>
                  </a:lnTo>
                  <a:lnTo>
                    <a:pt x="0" y="18288"/>
                  </a:lnTo>
                  <a:lnTo>
                    <a:pt x="5333" y="23622"/>
                  </a:lnTo>
                  <a:lnTo>
                    <a:pt x="12191" y="24384"/>
                  </a:lnTo>
                  <a:lnTo>
                    <a:pt x="392429" y="39624"/>
                  </a:lnTo>
                  <a:lnTo>
                    <a:pt x="7622285" y="363473"/>
                  </a:lnTo>
                  <a:lnTo>
                    <a:pt x="7629144" y="363473"/>
                  </a:lnTo>
                  <a:lnTo>
                    <a:pt x="7634478" y="358139"/>
                  </a:lnTo>
                  <a:lnTo>
                    <a:pt x="7634478" y="352043"/>
                  </a:lnTo>
                  <a:lnTo>
                    <a:pt x="7635239" y="345185"/>
                  </a:lnTo>
                  <a:close/>
                </a:path>
              </a:pathLst>
            </a:custGeom>
            <a:solidFill>
              <a:srgbClr val="ED7D3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439418" y="4663440"/>
              <a:ext cx="7634605" cy="114300"/>
            </a:xfrm>
            <a:custGeom>
              <a:avLst/>
              <a:gdLst/>
              <a:ahLst/>
              <a:cxnLst/>
              <a:rect l="l" t="t" r="r" b="b"/>
              <a:pathLst>
                <a:path w="7634605" h="114300">
                  <a:moveTo>
                    <a:pt x="7634478" y="96011"/>
                  </a:moveTo>
                  <a:lnTo>
                    <a:pt x="7629144" y="90677"/>
                  </a:lnTo>
                  <a:lnTo>
                    <a:pt x="7622285" y="90677"/>
                  </a:lnTo>
                  <a:lnTo>
                    <a:pt x="7242048" y="80009"/>
                  </a:lnTo>
                  <a:lnTo>
                    <a:pt x="6861048" y="70103"/>
                  </a:lnTo>
                  <a:lnTo>
                    <a:pt x="6092670" y="53436"/>
                  </a:lnTo>
                  <a:lnTo>
                    <a:pt x="5170542" y="37152"/>
                  </a:lnTo>
                  <a:lnTo>
                    <a:pt x="4504510" y="29083"/>
                  </a:lnTo>
                  <a:lnTo>
                    <a:pt x="3816857" y="24383"/>
                  </a:lnTo>
                  <a:lnTo>
                    <a:pt x="3436620" y="23621"/>
                  </a:lnTo>
                  <a:lnTo>
                    <a:pt x="1131232" y="13158"/>
                  </a:lnTo>
                  <a:lnTo>
                    <a:pt x="392430" y="5333"/>
                  </a:lnTo>
                  <a:lnTo>
                    <a:pt x="11430" y="0"/>
                  </a:lnTo>
                  <a:lnTo>
                    <a:pt x="5334" y="0"/>
                  </a:lnTo>
                  <a:lnTo>
                    <a:pt x="0" y="5334"/>
                  </a:lnTo>
                  <a:lnTo>
                    <a:pt x="0" y="18288"/>
                  </a:lnTo>
                  <a:lnTo>
                    <a:pt x="4572" y="23622"/>
                  </a:lnTo>
                  <a:lnTo>
                    <a:pt x="391668" y="28955"/>
                  </a:lnTo>
                  <a:lnTo>
                    <a:pt x="771906" y="33527"/>
                  </a:lnTo>
                  <a:lnTo>
                    <a:pt x="1489275" y="39335"/>
                  </a:lnTo>
                  <a:lnTo>
                    <a:pt x="3816857" y="48005"/>
                  </a:lnTo>
                  <a:lnTo>
                    <a:pt x="4197096" y="50291"/>
                  </a:lnTo>
                  <a:lnTo>
                    <a:pt x="4401981" y="51801"/>
                  </a:lnTo>
                  <a:lnTo>
                    <a:pt x="5016612" y="58597"/>
                  </a:lnTo>
                  <a:lnTo>
                    <a:pt x="5733635" y="70136"/>
                  </a:lnTo>
                  <a:lnTo>
                    <a:pt x="6860285" y="93725"/>
                  </a:lnTo>
                  <a:lnTo>
                    <a:pt x="7242048" y="103631"/>
                  </a:lnTo>
                  <a:lnTo>
                    <a:pt x="7622285" y="114299"/>
                  </a:lnTo>
                  <a:lnTo>
                    <a:pt x="7628382" y="114299"/>
                  </a:lnTo>
                  <a:lnTo>
                    <a:pt x="7633715" y="108965"/>
                  </a:lnTo>
                  <a:lnTo>
                    <a:pt x="7633715" y="102869"/>
                  </a:lnTo>
                  <a:lnTo>
                    <a:pt x="7634478" y="96011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261110" y="4343399"/>
              <a:ext cx="7991475" cy="7620"/>
            </a:xfrm>
            <a:custGeom>
              <a:avLst/>
              <a:gdLst/>
              <a:ahLst/>
              <a:cxnLst/>
              <a:rect l="l" t="t" r="r" b="b"/>
              <a:pathLst>
                <a:path w="7991475" h="7620">
                  <a:moveTo>
                    <a:pt x="7991094" y="7620"/>
                  </a:moveTo>
                  <a:lnTo>
                    <a:pt x="7991094" y="0"/>
                  </a:lnTo>
                  <a:lnTo>
                    <a:pt x="0" y="0"/>
                  </a:lnTo>
                  <a:lnTo>
                    <a:pt x="0" y="7620"/>
                  </a:lnTo>
                  <a:lnTo>
                    <a:pt x="7991094" y="762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438656" y="4375404"/>
              <a:ext cx="7635240" cy="695960"/>
            </a:xfrm>
            <a:custGeom>
              <a:avLst/>
              <a:gdLst/>
              <a:ahLst/>
              <a:cxnLst/>
              <a:rect l="l" t="t" r="r" b="b"/>
              <a:pathLst>
                <a:path w="7635240" h="695960">
                  <a:moveTo>
                    <a:pt x="7635239" y="18287"/>
                  </a:moveTo>
                  <a:lnTo>
                    <a:pt x="7634478" y="11429"/>
                  </a:lnTo>
                  <a:lnTo>
                    <a:pt x="7634478" y="5333"/>
                  </a:lnTo>
                  <a:lnTo>
                    <a:pt x="7629144" y="0"/>
                  </a:lnTo>
                  <a:lnTo>
                    <a:pt x="7622285" y="761"/>
                  </a:lnTo>
                  <a:lnTo>
                    <a:pt x="7242048" y="24383"/>
                  </a:lnTo>
                  <a:lnTo>
                    <a:pt x="6861048" y="48767"/>
                  </a:lnTo>
                  <a:lnTo>
                    <a:pt x="6558748" y="69869"/>
                  </a:lnTo>
                  <a:lnTo>
                    <a:pt x="6206468" y="96114"/>
                  </a:lnTo>
                  <a:lnTo>
                    <a:pt x="5854530" y="124124"/>
                  </a:lnTo>
                  <a:lnTo>
                    <a:pt x="5502838" y="153915"/>
                  </a:lnTo>
                  <a:lnTo>
                    <a:pt x="5151295" y="185503"/>
                  </a:lnTo>
                  <a:lnTo>
                    <a:pt x="4799804" y="218902"/>
                  </a:lnTo>
                  <a:lnTo>
                    <a:pt x="4448271" y="254127"/>
                  </a:lnTo>
                  <a:lnTo>
                    <a:pt x="3816096" y="320802"/>
                  </a:lnTo>
                  <a:lnTo>
                    <a:pt x="3435857" y="362712"/>
                  </a:lnTo>
                  <a:lnTo>
                    <a:pt x="2481877" y="465449"/>
                  </a:lnTo>
                  <a:lnTo>
                    <a:pt x="2029610" y="511432"/>
                  </a:lnTo>
                  <a:lnTo>
                    <a:pt x="1677666" y="545214"/>
                  </a:lnTo>
                  <a:lnTo>
                    <a:pt x="1375870" y="572443"/>
                  </a:lnTo>
                  <a:lnTo>
                    <a:pt x="1124280" y="593716"/>
                  </a:lnTo>
                  <a:lnTo>
                    <a:pt x="872602" y="613540"/>
                  </a:lnTo>
                  <a:lnTo>
                    <a:pt x="391668" y="648462"/>
                  </a:lnTo>
                  <a:lnTo>
                    <a:pt x="11430" y="672084"/>
                  </a:lnTo>
                  <a:lnTo>
                    <a:pt x="5334" y="672846"/>
                  </a:lnTo>
                  <a:lnTo>
                    <a:pt x="0" y="678180"/>
                  </a:lnTo>
                  <a:lnTo>
                    <a:pt x="762" y="684276"/>
                  </a:lnTo>
                  <a:lnTo>
                    <a:pt x="762" y="691134"/>
                  </a:lnTo>
                  <a:lnTo>
                    <a:pt x="6858" y="695706"/>
                  </a:lnTo>
                  <a:lnTo>
                    <a:pt x="12954" y="695706"/>
                  </a:lnTo>
                  <a:lnTo>
                    <a:pt x="393192" y="672084"/>
                  </a:lnTo>
                  <a:lnTo>
                    <a:pt x="824561" y="640932"/>
                  </a:lnTo>
                  <a:lnTo>
                    <a:pt x="1076347" y="621388"/>
                  </a:lnTo>
                  <a:lnTo>
                    <a:pt x="1328034" y="600372"/>
                  </a:lnTo>
                  <a:lnTo>
                    <a:pt x="1579625" y="578036"/>
                  </a:lnTo>
                  <a:lnTo>
                    <a:pt x="1881415" y="549700"/>
                  </a:lnTo>
                  <a:lnTo>
                    <a:pt x="2233350" y="514858"/>
                  </a:lnTo>
                  <a:lnTo>
                    <a:pt x="2735853" y="462536"/>
                  </a:lnTo>
                  <a:lnTo>
                    <a:pt x="3819144" y="344423"/>
                  </a:lnTo>
                  <a:lnTo>
                    <a:pt x="4299840" y="293404"/>
                  </a:lnTo>
                  <a:lnTo>
                    <a:pt x="4651333" y="257385"/>
                  </a:lnTo>
                  <a:lnTo>
                    <a:pt x="5002729" y="223213"/>
                  </a:lnTo>
                  <a:lnTo>
                    <a:pt x="5354129" y="190865"/>
                  </a:lnTo>
                  <a:lnTo>
                    <a:pt x="5705634" y="160321"/>
                  </a:lnTo>
                  <a:lnTo>
                    <a:pt x="6057345" y="131558"/>
                  </a:lnTo>
                  <a:lnTo>
                    <a:pt x="6459682" y="100841"/>
                  </a:lnTo>
                  <a:lnTo>
                    <a:pt x="6862572" y="72389"/>
                  </a:lnTo>
                  <a:lnTo>
                    <a:pt x="7243572" y="48005"/>
                  </a:lnTo>
                  <a:lnTo>
                    <a:pt x="7623809" y="24383"/>
                  </a:lnTo>
                  <a:lnTo>
                    <a:pt x="7630668" y="23621"/>
                  </a:lnTo>
                  <a:lnTo>
                    <a:pt x="7635239" y="18287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261097" y="3112769"/>
              <a:ext cx="7991475" cy="992505"/>
            </a:xfrm>
            <a:custGeom>
              <a:avLst/>
              <a:gdLst/>
              <a:ahLst/>
              <a:cxnLst/>
              <a:rect l="l" t="t" r="r" b="b"/>
              <a:pathLst>
                <a:path w="7991475" h="992504">
                  <a:moveTo>
                    <a:pt x="7991107" y="984504"/>
                  </a:moveTo>
                  <a:lnTo>
                    <a:pt x="12" y="984504"/>
                  </a:lnTo>
                  <a:lnTo>
                    <a:pt x="0" y="992124"/>
                  </a:lnTo>
                  <a:lnTo>
                    <a:pt x="7991107" y="992124"/>
                  </a:lnTo>
                  <a:lnTo>
                    <a:pt x="7991107" y="984504"/>
                  </a:lnTo>
                  <a:close/>
                </a:path>
                <a:path w="7991475" h="992504">
                  <a:moveTo>
                    <a:pt x="7991107" y="738378"/>
                  </a:moveTo>
                  <a:lnTo>
                    <a:pt x="12" y="738378"/>
                  </a:lnTo>
                  <a:lnTo>
                    <a:pt x="0" y="745998"/>
                  </a:lnTo>
                  <a:lnTo>
                    <a:pt x="7991107" y="745998"/>
                  </a:lnTo>
                  <a:lnTo>
                    <a:pt x="7991107" y="738378"/>
                  </a:lnTo>
                  <a:close/>
                </a:path>
                <a:path w="7991475" h="992504">
                  <a:moveTo>
                    <a:pt x="7991107" y="492264"/>
                  </a:moveTo>
                  <a:lnTo>
                    <a:pt x="12" y="492264"/>
                  </a:lnTo>
                  <a:lnTo>
                    <a:pt x="0" y="499872"/>
                  </a:lnTo>
                  <a:lnTo>
                    <a:pt x="7991107" y="499872"/>
                  </a:lnTo>
                  <a:lnTo>
                    <a:pt x="7991107" y="492264"/>
                  </a:lnTo>
                  <a:close/>
                </a:path>
                <a:path w="7991475" h="992504">
                  <a:moveTo>
                    <a:pt x="7991107" y="246900"/>
                  </a:moveTo>
                  <a:lnTo>
                    <a:pt x="12" y="246900"/>
                  </a:lnTo>
                  <a:lnTo>
                    <a:pt x="0" y="254508"/>
                  </a:lnTo>
                  <a:lnTo>
                    <a:pt x="7991107" y="254508"/>
                  </a:lnTo>
                  <a:lnTo>
                    <a:pt x="7991107" y="246900"/>
                  </a:lnTo>
                  <a:close/>
                </a:path>
                <a:path w="7991475" h="992504">
                  <a:moveTo>
                    <a:pt x="7991107" y="0"/>
                  </a:moveTo>
                  <a:lnTo>
                    <a:pt x="12" y="0"/>
                  </a:lnTo>
                  <a:lnTo>
                    <a:pt x="0" y="8382"/>
                  </a:lnTo>
                  <a:lnTo>
                    <a:pt x="7991107" y="8382"/>
                  </a:lnTo>
                  <a:lnTo>
                    <a:pt x="7991107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438656" y="3046476"/>
              <a:ext cx="7636509" cy="1847850"/>
            </a:xfrm>
            <a:custGeom>
              <a:avLst/>
              <a:gdLst/>
              <a:ahLst/>
              <a:cxnLst/>
              <a:rect l="l" t="t" r="r" b="b"/>
              <a:pathLst>
                <a:path w="7636509" h="1847850">
                  <a:moveTo>
                    <a:pt x="7636002" y="1832609"/>
                  </a:moveTo>
                  <a:lnTo>
                    <a:pt x="7632954" y="1825751"/>
                  </a:lnTo>
                  <a:lnTo>
                    <a:pt x="7626858" y="1823465"/>
                  </a:lnTo>
                  <a:lnTo>
                    <a:pt x="7246620" y="1694687"/>
                  </a:lnTo>
                  <a:lnTo>
                    <a:pt x="7053186" y="1628960"/>
                  </a:lnTo>
                  <a:lnTo>
                    <a:pt x="6811821" y="1545557"/>
                  </a:lnTo>
                  <a:lnTo>
                    <a:pt x="6474541" y="1426966"/>
                  </a:lnTo>
                  <a:lnTo>
                    <a:pt x="5127858" y="945598"/>
                  </a:lnTo>
                  <a:lnTo>
                    <a:pt x="4790508" y="827264"/>
                  </a:lnTo>
                  <a:lnTo>
                    <a:pt x="4549076" y="744108"/>
                  </a:lnTo>
                  <a:lnTo>
                    <a:pt x="4355578" y="678615"/>
                  </a:lnTo>
                  <a:lnTo>
                    <a:pt x="4161714" y="614191"/>
                  </a:lnTo>
                  <a:lnTo>
                    <a:pt x="3967438" y="550977"/>
                  </a:lnTo>
                  <a:lnTo>
                    <a:pt x="3821429" y="504443"/>
                  </a:lnTo>
                  <a:lnTo>
                    <a:pt x="3440429" y="390143"/>
                  </a:lnTo>
                  <a:lnTo>
                    <a:pt x="3059430" y="287273"/>
                  </a:lnTo>
                  <a:lnTo>
                    <a:pt x="2678430" y="196595"/>
                  </a:lnTo>
                  <a:lnTo>
                    <a:pt x="2297430" y="121919"/>
                  </a:lnTo>
                  <a:lnTo>
                    <a:pt x="1916430" y="63245"/>
                  </a:lnTo>
                  <a:lnTo>
                    <a:pt x="1535430" y="20573"/>
                  </a:lnTo>
                  <a:lnTo>
                    <a:pt x="1154430" y="761"/>
                  </a:lnTo>
                  <a:lnTo>
                    <a:pt x="772668" y="0"/>
                  </a:lnTo>
                  <a:lnTo>
                    <a:pt x="391668" y="26669"/>
                  </a:lnTo>
                  <a:lnTo>
                    <a:pt x="10668" y="72389"/>
                  </a:lnTo>
                  <a:lnTo>
                    <a:pt x="4572" y="73151"/>
                  </a:lnTo>
                  <a:lnTo>
                    <a:pt x="0" y="79247"/>
                  </a:lnTo>
                  <a:lnTo>
                    <a:pt x="1524" y="92201"/>
                  </a:lnTo>
                  <a:lnTo>
                    <a:pt x="7620" y="96773"/>
                  </a:lnTo>
                  <a:lnTo>
                    <a:pt x="393954" y="50291"/>
                  </a:lnTo>
                  <a:lnTo>
                    <a:pt x="774192" y="23621"/>
                  </a:lnTo>
                  <a:lnTo>
                    <a:pt x="1154430" y="24383"/>
                  </a:lnTo>
                  <a:lnTo>
                    <a:pt x="1533906" y="44195"/>
                  </a:lnTo>
                  <a:lnTo>
                    <a:pt x="1913382" y="86867"/>
                  </a:lnTo>
                  <a:lnTo>
                    <a:pt x="2293620" y="145541"/>
                  </a:lnTo>
                  <a:lnTo>
                    <a:pt x="2673858" y="220217"/>
                  </a:lnTo>
                  <a:lnTo>
                    <a:pt x="3054096" y="310133"/>
                  </a:lnTo>
                  <a:lnTo>
                    <a:pt x="3434333" y="413003"/>
                  </a:lnTo>
                  <a:lnTo>
                    <a:pt x="3814572" y="527303"/>
                  </a:lnTo>
                  <a:lnTo>
                    <a:pt x="3863249" y="542747"/>
                  </a:lnTo>
                  <a:lnTo>
                    <a:pt x="4009106" y="589591"/>
                  </a:lnTo>
                  <a:lnTo>
                    <a:pt x="4203202" y="653162"/>
                  </a:lnTo>
                  <a:lnTo>
                    <a:pt x="4396906" y="717880"/>
                  </a:lnTo>
                  <a:lnTo>
                    <a:pt x="4638558" y="800181"/>
                  </a:lnTo>
                  <a:lnTo>
                    <a:pt x="4879762" y="883792"/>
                  </a:lnTo>
                  <a:lnTo>
                    <a:pt x="5216873" y="1002539"/>
                  </a:lnTo>
                  <a:lnTo>
                    <a:pt x="6322739" y="1397978"/>
                  </a:lnTo>
                  <a:lnTo>
                    <a:pt x="6756099" y="1550907"/>
                  </a:lnTo>
                  <a:lnTo>
                    <a:pt x="7045620" y="1651073"/>
                  </a:lnTo>
                  <a:lnTo>
                    <a:pt x="7619238" y="1845563"/>
                  </a:lnTo>
                  <a:lnTo>
                    <a:pt x="7625334" y="1847849"/>
                  </a:lnTo>
                  <a:lnTo>
                    <a:pt x="7632192" y="1844801"/>
                  </a:lnTo>
                  <a:lnTo>
                    <a:pt x="7634478" y="1838705"/>
                  </a:lnTo>
                  <a:lnTo>
                    <a:pt x="7636002" y="1832609"/>
                  </a:lnTo>
                  <a:close/>
                </a:path>
              </a:pathLst>
            </a:custGeom>
            <a:solidFill>
              <a:srgbClr val="4472C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438656" y="4630674"/>
              <a:ext cx="7635240" cy="643255"/>
            </a:xfrm>
            <a:custGeom>
              <a:avLst/>
              <a:gdLst/>
              <a:ahLst/>
              <a:cxnLst/>
              <a:rect l="l" t="t" r="r" b="b"/>
              <a:pathLst>
                <a:path w="7635240" h="643254">
                  <a:moveTo>
                    <a:pt x="95249" y="9144"/>
                  </a:moveTo>
                  <a:lnTo>
                    <a:pt x="89915" y="3810"/>
                  </a:lnTo>
                  <a:lnTo>
                    <a:pt x="82295" y="3744"/>
                  </a:lnTo>
                  <a:lnTo>
                    <a:pt x="12953" y="762"/>
                  </a:lnTo>
                  <a:lnTo>
                    <a:pt x="6095" y="0"/>
                  </a:lnTo>
                  <a:lnTo>
                    <a:pt x="761" y="5334"/>
                  </a:lnTo>
                  <a:lnTo>
                    <a:pt x="761" y="12192"/>
                  </a:lnTo>
                  <a:lnTo>
                    <a:pt x="0" y="18288"/>
                  </a:lnTo>
                  <a:lnTo>
                    <a:pt x="5333" y="23622"/>
                  </a:lnTo>
                  <a:lnTo>
                    <a:pt x="12191" y="24384"/>
                  </a:lnTo>
                  <a:lnTo>
                    <a:pt x="82295" y="26670"/>
                  </a:lnTo>
                  <a:lnTo>
                    <a:pt x="89153" y="27432"/>
                  </a:lnTo>
                  <a:lnTo>
                    <a:pt x="94487" y="22098"/>
                  </a:lnTo>
                  <a:lnTo>
                    <a:pt x="94487" y="16002"/>
                  </a:lnTo>
                  <a:lnTo>
                    <a:pt x="95249" y="9144"/>
                  </a:lnTo>
                  <a:close/>
                </a:path>
                <a:path w="7635240" h="643254">
                  <a:moveTo>
                    <a:pt x="259841" y="22098"/>
                  </a:moveTo>
                  <a:lnTo>
                    <a:pt x="259841" y="16002"/>
                  </a:lnTo>
                  <a:lnTo>
                    <a:pt x="254507" y="10668"/>
                  </a:lnTo>
                  <a:lnTo>
                    <a:pt x="248411" y="9906"/>
                  </a:lnTo>
                  <a:lnTo>
                    <a:pt x="177545" y="7620"/>
                  </a:lnTo>
                  <a:lnTo>
                    <a:pt x="171449" y="6858"/>
                  </a:lnTo>
                  <a:lnTo>
                    <a:pt x="165353" y="12192"/>
                  </a:lnTo>
                  <a:lnTo>
                    <a:pt x="165353" y="25146"/>
                  </a:lnTo>
                  <a:lnTo>
                    <a:pt x="169925" y="30480"/>
                  </a:lnTo>
                  <a:lnTo>
                    <a:pt x="177545" y="30512"/>
                  </a:lnTo>
                  <a:lnTo>
                    <a:pt x="247649" y="33528"/>
                  </a:lnTo>
                  <a:lnTo>
                    <a:pt x="253745" y="33528"/>
                  </a:lnTo>
                  <a:lnTo>
                    <a:pt x="259079" y="28956"/>
                  </a:lnTo>
                  <a:lnTo>
                    <a:pt x="259841" y="22098"/>
                  </a:lnTo>
                  <a:close/>
                </a:path>
                <a:path w="7635240" h="643254">
                  <a:moveTo>
                    <a:pt x="425195" y="23622"/>
                  </a:moveTo>
                  <a:lnTo>
                    <a:pt x="419861" y="17526"/>
                  </a:lnTo>
                  <a:lnTo>
                    <a:pt x="412241" y="17413"/>
                  </a:lnTo>
                  <a:lnTo>
                    <a:pt x="393191" y="16002"/>
                  </a:lnTo>
                  <a:lnTo>
                    <a:pt x="342899" y="13716"/>
                  </a:lnTo>
                  <a:lnTo>
                    <a:pt x="336041" y="13716"/>
                  </a:lnTo>
                  <a:lnTo>
                    <a:pt x="330707" y="19050"/>
                  </a:lnTo>
                  <a:lnTo>
                    <a:pt x="330707" y="25146"/>
                  </a:lnTo>
                  <a:lnTo>
                    <a:pt x="329945" y="32004"/>
                  </a:lnTo>
                  <a:lnTo>
                    <a:pt x="335279" y="37338"/>
                  </a:lnTo>
                  <a:lnTo>
                    <a:pt x="342899" y="37406"/>
                  </a:lnTo>
                  <a:lnTo>
                    <a:pt x="392429" y="39624"/>
                  </a:lnTo>
                  <a:lnTo>
                    <a:pt x="412241" y="41148"/>
                  </a:lnTo>
                  <a:lnTo>
                    <a:pt x="418338" y="41148"/>
                  </a:lnTo>
                  <a:lnTo>
                    <a:pt x="424433" y="36576"/>
                  </a:lnTo>
                  <a:lnTo>
                    <a:pt x="424433" y="29718"/>
                  </a:lnTo>
                  <a:lnTo>
                    <a:pt x="425195" y="23622"/>
                  </a:lnTo>
                  <a:close/>
                </a:path>
                <a:path w="7635240" h="643254">
                  <a:moveTo>
                    <a:pt x="589788" y="35052"/>
                  </a:moveTo>
                  <a:lnTo>
                    <a:pt x="584454" y="28955"/>
                  </a:lnTo>
                  <a:lnTo>
                    <a:pt x="576833" y="28841"/>
                  </a:lnTo>
                  <a:lnTo>
                    <a:pt x="507491" y="23622"/>
                  </a:lnTo>
                  <a:lnTo>
                    <a:pt x="501395" y="23622"/>
                  </a:lnTo>
                  <a:lnTo>
                    <a:pt x="495299" y="28194"/>
                  </a:lnTo>
                  <a:lnTo>
                    <a:pt x="495299" y="35052"/>
                  </a:lnTo>
                  <a:lnTo>
                    <a:pt x="494538" y="41148"/>
                  </a:lnTo>
                  <a:lnTo>
                    <a:pt x="499872" y="47244"/>
                  </a:lnTo>
                  <a:lnTo>
                    <a:pt x="507491" y="47358"/>
                  </a:lnTo>
                  <a:lnTo>
                    <a:pt x="576833" y="52577"/>
                  </a:lnTo>
                  <a:lnTo>
                    <a:pt x="582930" y="52577"/>
                  </a:lnTo>
                  <a:lnTo>
                    <a:pt x="589026" y="48005"/>
                  </a:lnTo>
                  <a:lnTo>
                    <a:pt x="589026" y="41148"/>
                  </a:lnTo>
                  <a:lnTo>
                    <a:pt x="589788" y="35052"/>
                  </a:lnTo>
                  <a:close/>
                </a:path>
                <a:path w="7635240" h="643254">
                  <a:moveTo>
                    <a:pt x="754380" y="46481"/>
                  </a:moveTo>
                  <a:lnTo>
                    <a:pt x="749046" y="41147"/>
                  </a:lnTo>
                  <a:lnTo>
                    <a:pt x="742949" y="40385"/>
                  </a:lnTo>
                  <a:lnTo>
                    <a:pt x="672083" y="35813"/>
                  </a:lnTo>
                  <a:lnTo>
                    <a:pt x="665988" y="35051"/>
                  </a:lnTo>
                  <a:lnTo>
                    <a:pt x="659891" y="39623"/>
                  </a:lnTo>
                  <a:lnTo>
                    <a:pt x="659891" y="46481"/>
                  </a:lnTo>
                  <a:lnTo>
                    <a:pt x="659130" y="52577"/>
                  </a:lnTo>
                  <a:lnTo>
                    <a:pt x="664463" y="58673"/>
                  </a:lnTo>
                  <a:lnTo>
                    <a:pt x="672083" y="58788"/>
                  </a:lnTo>
                  <a:lnTo>
                    <a:pt x="741426" y="64007"/>
                  </a:lnTo>
                  <a:lnTo>
                    <a:pt x="747522" y="64769"/>
                  </a:lnTo>
                  <a:lnTo>
                    <a:pt x="753618" y="59435"/>
                  </a:lnTo>
                  <a:lnTo>
                    <a:pt x="753618" y="53339"/>
                  </a:lnTo>
                  <a:lnTo>
                    <a:pt x="754380" y="46481"/>
                  </a:lnTo>
                  <a:close/>
                </a:path>
                <a:path w="7635240" h="643254">
                  <a:moveTo>
                    <a:pt x="918972" y="60959"/>
                  </a:moveTo>
                  <a:lnTo>
                    <a:pt x="913638" y="54863"/>
                  </a:lnTo>
                  <a:lnTo>
                    <a:pt x="907541" y="54101"/>
                  </a:lnTo>
                  <a:lnTo>
                    <a:pt x="836676" y="48005"/>
                  </a:lnTo>
                  <a:lnTo>
                    <a:pt x="830579" y="47243"/>
                  </a:lnTo>
                  <a:lnTo>
                    <a:pt x="824483" y="52577"/>
                  </a:lnTo>
                  <a:lnTo>
                    <a:pt x="824483" y="58673"/>
                  </a:lnTo>
                  <a:lnTo>
                    <a:pt x="823722" y="65531"/>
                  </a:lnTo>
                  <a:lnTo>
                    <a:pt x="828294" y="70865"/>
                  </a:lnTo>
                  <a:lnTo>
                    <a:pt x="835151" y="71627"/>
                  </a:lnTo>
                  <a:lnTo>
                    <a:pt x="905256" y="77723"/>
                  </a:lnTo>
                  <a:lnTo>
                    <a:pt x="912113" y="78485"/>
                  </a:lnTo>
                  <a:lnTo>
                    <a:pt x="917447" y="73913"/>
                  </a:lnTo>
                  <a:lnTo>
                    <a:pt x="918210" y="67055"/>
                  </a:lnTo>
                  <a:lnTo>
                    <a:pt x="918972" y="60959"/>
                  </a:lnTo>
                  <a:close/>
                </a:path>
                <a:path w="7635240" h="643254">
                  <a:moveTo>
                    <a:pt x="1082802" y="81533"/>
                  </a:moveTo>
                  <a:lnTo>
                    <a:pt x="1082802" y="75437"/>
                  </a:lnTo>
                  <a:lnTo>
                    <a:pt x="1078230" y="69341"/>
                  </a:lnTo>
                  <a:lnTo>
                    <a:pt x="1072134" y="68579"/>
                  </a:lnTo>
                  <a:lnTo>
                    <a:pt x="1001267" y="62483"/>
                  </a:lnTo>
                  <a:lnTo>
                    <a:pt x="995172" y="61721"/>
                  </a:lnTo>
                  <a:lnTo>
                    <a:pt x="989076" y="67055"/>
                  </a:lnTo>
                  <a:lnTo>
                    <a:pt x="988313" y="73151"/>
                  </a:lnTo>
                  <a:lnTo>
                    <a:pt x="988313" y="80009"/>
                  </a:lnTo>
                  <a:lnTo>
                    <a:pt x="992885" y="85343"/>
                  </a:lnTo>
                  <a:lnTo>
                    <a:pt x="998982" y="86105"/>
                  </a:lnTo>
                  <a:lnTo>
                    <a:pt x="1069848" y="92201"/>
                  </a:lnTo>
                  <a:lnTo>
                    <a:pt x="1075944" y="92963"/>
                  </a:lnTo>
                  <a:lnTo>
                    <a:pt x="1082040" y="88391"/>
                  </a:lnTo>
                  <a:lnTo>
                    <a:pt x="1082802" y="81533"/>
                  </a:lnTo>
                  <a:close/>
                </a:path>
                <a:path w="7635240" h="643254">
                  <a:moveTo>
                    <a:pt x="1247394" y="91439"/>
                  </a:moveTo>
                  <a:lnTo>
                    <a:pt x="1242822" y="85343"/>
                  </a:lnTo>
                  <a:lnTo>
                    <a:pt x="1235964" y="84581"/>
                  </a:lnTo>
                  <a:lnTo>
                    <a:pt x="1165860" y="76961"/>
                  </a:lnTo>
                  <a:lnTo>
                    <a:pt x="1159764" y="76961"/>
                  </a:lnTo>
                  <a:lnTo>
                    <a:pt x="1153667" y="81533"/>
                  </a:lnTo>
                  <a:lnTo>
                    <a:pt x="1152906" y="87629"/>
                  </a:lnTo>
                  <a:lnTo>
                    <a:pt x="1152144" y="94487"/>
                  </a:lnTo>
                  <a:lnTo>
                    <a:pt x="1156716" y="99821"/>
                  </a:lnTo>
                  <a:lnTo>
                    <a:pt x="1163573" y="100583"/>
                  </a:lnTo>
                  <a:lnTo>
                    <a:pt x="1233678" y="108203"/>
                  </a:lnTo>
                  <a:lnTo>
                    <a:pt x="1240536" y="108965"/>
                  </a:lnTo>
                  <a:lnTo>
                    <a:pt x="1245870" y="104393"/>
                  </a:lnTo>
                  <a:lnTo>
                    <a:pt x="1246632" y="97535"/>
                  </a:lnTo>
                  <a:lnTo>
                    <a:pt x="1247394" y="91439"/>
                  </a:lnTo>
                  <a:close/>
                </a:path>
                <a:path w="7635240" h="643254">
                  <a:moveTo>
                    <a:pt x="1411223" y="115061"/>
                  </a:moveTo>
                  <a:lnTo>
                    <a:pt x="1411223" y="108965"/>
                  </a:lnTo>
                  <a:lnTo>
                    <a:pt x="1406652" y="102869"/>
                  </a:lnTo>
                  <a:lnTo>
                    <a:pt x="1400556" y="102107"/>
                  </a:lnTo>
                  <a:lnTo>
                    <a:pt x="1329690" y="94487"/>
                  </a:lnTo>
                  <a:lnTo>
                    <a:pt x="1323594" y="93725"/>
                  </a:lnTo>
                  <a:lnTo>
                    <a:pt x="1317498" y="99059"/>
                  </a:lnTo>
                  <a:lnTo>
                    <a:pt x="1316736" y="105155"/>
                  </a:lnTo>
                  <a:lnTo>
                    <a:pt x="1316736" y="112013"/>
                  </a:lnTo>
                  <a:lnTo>
                    <a:pt x="1321308" y="117347"/>
                  </a:lnTo>
                  <a:lnTo>
                    <a:pt x="1327404" y="118109"/>
                  </a:lnTo>
                  <a:lnTo>
                    <a:pt x="1398270" y="125729"/>
                  </a:lnTo>
                  <a:lnTo>
                    <a:pt x="1404366" y="126491"/>
                  </a:lnTo>
                  <a:lnTo>
                    <a:pt x="1410462" y="121919"/>
                  </a:lnTo>
                  <a:lnTo>
                    <a:pt x="1411223" y="115061"/>
                  </a:lnTo>
                  <a:close/>
                </a:path>
                <a:path w="7635240" h="643254">
                  <a:moveTo>
                    <a:pt x="1575816" y="124205"/>
                  </a:moveTo>
                  <a:lnTo>
                    <a:pt x="1570482" y="118109"/>
                  </a:lnTo>
                  <a:lnTo>
                    <a:pt x="1562862" y="118067"/>
                  </a:lnTo>
                  <a:lnTo>
                    <a:pt x="1536192" y="116585"/>
                  </a:lnTo>
                  <a:lnTo>
                    <a:pt x="1487423" y="111251"/>
                  </a:lnTo>
                  <a:lnTo>
                    <a:pt x="1482090" y="115823"/>
                  </a:lnTo>
                  <a:lnTo>
                    <a:pt x="1481328" y="122681"/>
                  </a:lnTo>
                  <a:lnTo>
                    <a:pt x="1480566" y="128777"/>
                  </a:lnTo>
                  <a:lnTo>
                    <a:pt x="1485138" y="134873"/>
                  </a:lnTo>
                  <a:lnTo>
                    <a:pt x="1533144" y="140207"/>
                  </a:lnTo>
                  <a:lnTo>
                    <a:pt x="1562862" y="141731"/>
                  </a:lnTo>
                  <a:lnTo>
                    <a:pt x="1568958" y="141731"/>
                  </a:lnTo>
                  <a:lnTo>
                    <a:pt x="1575054" y="137159"/>
                  </a:lnTo>
                  <a:lnTo>
                    <a:pt x="1575054" y="130301"/>
                  </a:lnTo>
                  <a:lnTo>
                    <a:pt x="1575816" y="124205"/>
                  </a:lnTo>
                  <a:close/>
                </a:path>
                <a:path w="7635240" h="643254">
                  <a:moveTo>
                    <a:pt x="1740408" y="131825"/>
                  </a:moveTo>
                  <a:lnTo>
                    <a:pt x="1735074" y="126491"/>
                  </a:lnTo>
                  <a:lnTo>
                    <a:pt x="1727453" y="126410"/>
                  </a:lnTo>
                  <a:lnTo>
                    <a:pt x="1658112" y="122681"/>
                  </a:lnTo>
                  <a:lnTo>
                    <a:pt x="1652015" y="122681"/>
                  </a:lnTo>
                  <a:lnTo>
                    <a:pt x="1645920" y="127253"/>
                  </a:lnTo>
                  <a:lnTo>
                    <a:pt x="1645920" y="134111"/>
                  </a:lnTo>
                  <a:lnTo>
                    <a:pt x="1645158" y="140207"/>
                  </a:lnTo>
                  <a:lnTo>
                    <a:pt x="1650491" y="145541"/>
                  </a:lnTo>
                  <a:lnTo>
                    <a:pt x="1656588" y="146303"/>
                  </a:lnTo>
                  <a:lnTo>
                    <a:pt x="1727453" y="150113"/>
                  </a:lnTo>
                  <a:lnTo>
                    <a:pt x="1734312" y="150113"/>
                  </a:lnTo>
                  <a:lnTo>
                    <a:pt x="1739646" y="144779"/>
                  </a:lnTo>
                  <a:lnTo>
                    <a:pt x="1739646" y="138683"/>
                  </a:lnTo>
                  <a:lnTo>
                    <a:pt x="1740408" y="131825"/>
                  </a:lnTo>
                  <a:close/>
                </a:path>
                <a:path w="7635240" h="643254">
                  <a:moveTo>
                    <a:pt x="1905000" y="147065"/>
                  </a:moveTo>
                  <a:lnTo>
                    <a:pt x="1905000" y="140207"/>
                  </a:lnTo>
                  <a:lnTo>
                    <a:pt x="1900427" y="134873"/>
                  </a:lnTo>
                  <a:lnTo>
                    <a:pt x="1893570" y="134111"/>
                  </a:lnTo>
                  <a:lnTo>
                    <a:pt x="1822703" y="131063"/>
                  </a:lnTo>
                  <a:lnTo>
                    <a:pt x="1816608" y="130301"/>
                  </a:lnTo>
                  <a:lnTo>
                    <a:pt x="1811274" y="135635"/>
                  </a:lnTo>
                  <a:lnTo>
                    <a:pt x="1810512" y="142493"/>
                  </a:lnTo>
                  <a:lnTo>
                    <a:pt x="1810512" y="148589"/>
                  </a:lnTo>
                  <a:lnTo>
                    <a:pt x="1815084" y="153923"/>
                  </a:lnTo>
                  <a:lnTo>
                    <a:pt x="1821941" y="154685"/>
                  </a:lnTo>
                  <a:lnTo>
                    <a:pt x="1892046" y="157733"/>
                  </a:lnTo>
                  <a:lnTo>
                    <a:pt x="1898903" y="158495"/>
                  </a:lnTo>
                  <a:lnTo>
                    <a:pt x="1904238" y="153161"/>
                  </a:lnTo>
                  <a:lnTo>
                    <a:pt x="1905000" y="147065"/>
                  </a:lnTo>
                  <a:close/>
                </a:path>
                <a:path w="7635240" h="643254">
                  <a:moveTo>
                    <a:pt x="2069591" y="159257"/>
                  </a:moveTo>
                  <a:lnTo>
                    <a:pt x="2065020" y="153161"/>
                  </a:lnTo>
                  <a:lnTo>
                    <a:pt x="2058162" y="152399"/>
                  </a:lnTo>
                  <a:lnTo>
                    <a:pt x="1988058" y="144017"/>
                  </a:lnTo>
                  <a:lnTo>
                    <a:pt x="1981962" y="143255"/>
                  </a:lnTo>
                  <a:lnTo>
                    <a:pt x="1975865" y="147827"/>
                  </a:lnTo>
                  <a:lnTo>
                    <a:pt x="1975103" y="154685"/>
                  </a:lnTo>
                  <a:lnTo>
                    <a:pt x="1974341" y="160781"/>
                  </a:lnTo>
                  <a:lnTo>
                    <a:pt x="1978914" y="166877"/>
                  </a:lnTo>
                  <a:lnTo>
                    <a:pt x="1985010" y="167639"/>
                  </a:lnTo>
                  <a:lnTo>
                    <a:pt x="2055876" y="176021"/>
                  </a:lnTo>
                  <a:lnTo>
                    <a:pt x="2061972" y="176783"/>
                  </a:lnTo>
                  <a:lnTo>
                    <a:pt x="2068067" y="172211"/>
                  </a:lnTo>
                  <a:lnTo>
                    <a:pt x="2068829" y="166115"/>
                  </a:lnTo>
                  <a:lnTo>
                    <a:pt x="2069591" y="159257"/>
                  </a:lnTo>
                  <a:close/>
                </a:path>
                <a:path w="7635240" h="643254">
                  <a:moveTo>
                    <a:pt x="2233422" y="179069"/>
                  </a:moveTo>
                  <a:lnTo>
                    <a:pt x="2228850" y="172973"/>
                  </a:lnTo>
                  <a:lnTo>
                    <a:pt x="2221991" y="172211"/>
                  </a:lnTo>
                  <a:lnTo>
                    <a:pt x="2151888" y="163829"/>
                  </a:lnTo>
                  <a:lnTo>
                    <a:pt x="2145791" y="163067"/>
                  </a:lnTo>
                  <a:lnTo>
                    <a:pt x="2139696" y="167639"/>
                  </a:lnTo>
                  <a:lnTo>
                    <a:pt x="2138934" y="174497"/>
                  </a:lnTo>
                  <a:lnTo>
                    <a:pt x="2138172" y="180593"/>
                  </a:lnTo>
                  <a:lnTo>
                    <a:pt x="2142743" y="186689"/>
                  </a:lnTo>
                  <a:lnTo>
                    <a:pt x="2148840" y="187451"/>
                  </a:lnTo>
                  <a:lnTo>
                    <a:pt x="2219705" y="195833"/>
                  </a:lnTo>
                  <a:lnTo>
                    <a:pt x="2225802" y="196595"/>
                  </a:lnTo>
                  <a:lnTo>
                    <a:pt x="2231898" y="192023"/>
                  </a:lnTo>
                  <a:lnTo>
                    <a:pt x="2232660" y="185165"/>
                  </a:lnTo>
                  <a:lnTo>
                    <a:pt x="2233422" y="179069"/>
                  </a:lnTo>
                  <a:close/>
                </a:path>
                <a:path w="7635240" h="643254">
                  <a:moveTo>
                    <a:pt x="2397252" y="200405"/>
                  </a:moveTo>
                  <a:lnTo>
                    <a:pt x="2392679" y="194309"/>
                  </a:lnTo>
                  <a:lnTo>
                    <a:pt x="2385822" y="193547"/>
                  </a:lnTo>
                  <a:lnTo>
                    <a:pt x="2315717" y="183641"/>
                  </a:lnTo>
                  <a:lnTo>
                    <a:pt x="2309622" y="182879"/>
                  </a:lnTo>
                  <a:lnTo>
                    <a:pt x="2303526" y="187451"/>
                  </a:lnTo>
                  <a:lnTo>
                    <a:pt x="2302764" y="194309"/>
                  </a:lnTo>
                  <a:lnTo>
                    <a:pt x="2302002" y="200405"/>
                  </a:lnTo>
                  <a:lnTo>
                    <a:pt x="2306574" y="206501"/>
                  </a:lnTo>
                  <a:lnTo>
                    <a:pt x="2312670" y="207263"/>
                  </a:lnTo>
                  <a:lnTo>
                    <a:pt x="2382774" y="216407"/>
                  </a:lnTo>
                  <a:lnTo>
                    <a:pt x="2389631" y="217931"/>
                  </a:lnTo>
                  <a:lnTo>
                    <a:pt x="2394966" y="213359"/>
                  </a:lnTo>
                  <a:lnTo>
                    <a:pt x="2396490" y="206501"/>
                  </a:lnTo>
                  <a:lnTo>
                    <a:pt x="2397252" y="200405"/>
                  </a:lnTo>
                  <a:close/>
                </a:path>
                <a:path w="7635240" h="643254">
                  <a:moveTo>
                    <a:pt x="2560320" y="222503"/>
                  </a:moveTo>
                  <a:lnTo>
                    <a:pt x="2555748" y="216407"/>
                  </a:lnTo>
                  <a:lnTo>
                    <a:pt x="2549652" y="215645"/>
                  </a:lnTo>
                  <a:lnTo>
                    <a:pt x="2479548" y="205739"/>
                  </a:lnTo>
                  <a:lnTo>
                    <a:pt x="2472690" y="204977"/>
                  </a:lnTo>
                  <a:lnTo>
                    <a:pt x="2467355" y="209549"/>
                  </a:lnTo>
                  <a:lnTo>
                    <a:pt x="2466593" y="216407"/>
                  </a:lnTo>
                  <a:lnTo>
                    <a:pt x="2465070" y="222503"/>
                  </a:lnTo>
                  <a:lnTo>
                    <a:pt x="2469641" y="228599"/>
                  </a:lnTo>
                  <a:lnTo>
                    <a:pt x="2476500" y="229361"/>
                  </a:lnTo>
                  <a:lnTo>
                    <a:pt x="2546604" y="238505"/>
                  </a:lnTo>
                  <a:lnTo>
                    <a:pt x="2552700" y="239267"/>
                  </a:lnTo>
                  <a:lnTo>
                    <a:pt x="2558796" y="234695"/>
                  </a:lnTo>
                  <a:lnTo>
                    <a:pt x="2560320" y="222503"/>
                  </a:lnTo>
                  <a:close/>
                </a:path>
                <a:path w="7635240" h="643254">
                  <a:moveTo>
                    <a:pt x="2724150" y="243077"/>
                  </a:moveTo>
                  <a:lnTo>
                    <a:pt x="2719578" y="237743"/>
                  </a:lnTo>
                  <a:lnTo>
                    <a:pt x="2712720" y="236981"/>
                  </a:lnTo>
                  <a:lnTo>
                    <a:pt x="2677667" y="232409"/>
                  </a:lnTo>
                  <a:lnTo>
                    <a:pt x="2643378" y="227837"/>
                  </a:lnTo>
                  <a:lnTo>
                    <a:pt x="2636520" y="227075"/>
                  </a:lnTo>
                  <a:lnTo>
                    <a:pt x="2630424" y="231647"/>
                  </a:lnTo>
                  <a:lnTo>
                    <a:pt x="2629662" y="237743"/>
                  </a:lnTo>
                  <a:lnTo>
                    <a:pt x="2628900" y="244601"/>
                  </a:lnTo>
                  <a:lnTo>
                    <a:pt x="2633472" y="250697"/>
                  </a:lnTo>
                  <a:lnTo>
                    <a:pt x="2639567" y="251459"/>
                  </a:lnTo>
                  <a:lnTo>
                    <a:pt x="2674620" y="256031"/>
                  </a:lnTo>
                  <a:lnTo>
                    <a:pt x="2710434" y="259841"/>
                  </a:lnTo>
                  <a:lnTo>
                    <a:pt x="2716529" y="260603"/>
                  </a:lnTo>
                  <a:lnTo>
                    <a:pt x="2722626" y="256031"/>
                  </a:lnTo>
                  <a:lnTo>
                    <a:pt x="2723388" y="249935"/>
                  </a:lnTo>
                  <a:lnTo>
                    <a:pt x="2724150" y="243077"/>
                  </a:lnTo>
                  <a:close/>
                </a:path>
                <a:path w="7635240" h="643254">
                  <a:moveTo>
                    <a:pt x="2887979" y="262889"/>
                  </a:moveTo>
                  <a:lnTo>
                    <a:pt x="2883408" y="257555"/>
                  </a:lnTo>
                  <a:lnTo>
                    <a:pt x="2876550" y="256793"/>
                  </a:lnTo>
                  <a:lnTo>
                    <a:pt x="2806446" y="247649"/>
                  </a:lnTo>
                  <a:lnTo>
                    <a:pt x="2800350" y="246887"/>
                  </a:lnTo>
                  <a:lnTo>
                    <a:pt x="2794254" y="252221"/>
                  </a:lnTo>
                  <a:lnTo>
                    <a:pt x="2792729" y="264413"/>
                  </a:lnTo>
                  <a:lnTo>
                    <a:pt x="2797302" y="270509"/>
                  </a:lnTo>
                  <a:lnTo>
                    <a:pt x="2804160" y="271271"/>
                  </a:lnTo>
                  <a:lnTo>
                    <a:pt x="2874264" y="279653"/>
                  </a:lnTo>
                  <a:lnTo>
                    <a:pt x="2880360" y="280415"/>
                  </a:lnTo>
                  <a:lnTo>
                    <a:pt x="2886455" y="275843"/>
                  </a:lnTo>
                  <a:lnTo>
                    <a:pt x="2887217" y="269747"/>
                  </a:lnTo>
                  <a:lnTo>
                    <a:pt x="2887979" y="262889"/>
                  </a:lnTo>
                  <a:close/>
                </a:path>
                <a:path w="7635240" h="643254">
                  <a:moveTo>
                    <a:pt x="3051810" y="282701"/>
                  </a:moveTo>
                  <a:lnTo>
                    <a:pt x="3047238" y="276605"/>
                  </a:lnTo>
                  <a:lnTo>
                    <a:pt x="3040379" y="275843"/>
                  </a:lnTo>
                  <a:lnTo>
                    <a:pt x="2970276" y="267461"/>
                  </a:lnTo>
                  <a:lnTo>
                    <a:pt x="2964179" y="266699"/>
                  </a:lnTo>
                  <a:lnTo>
                    <a:pt x="2958084" y="271271"/>
                  </a:lnTo>
                  <a:lnTo>
                    <a:pt x="2957322" y="278129"/>
                  </a:lnTo>
                  <a:lnTo>
                    <a:pt x="2956560" y="284225"/>
                  </a:lnTo>
                  <a:lnTo>
                    <a:pt x="2961131" y="290321"/>
                  </a:lnTo>
                  <a:lnTo>
                    <a:pt x="2967990" y="291083"/>
                  </a:lnTo>
                  <a:lnTo>
                    <a:pt x="3038093" y="299465"/>
                  </a:lnTo>
                  <a:lnTo>
                    <a:pt x="3044190" y="300227"/>
                  </a:lnTo>
                  <a:lnTo>
                    <a:pt x="3050286" y="295655"/>
                  </a:lnTo>
                  <a:lnTo>
                    <a:pt x="3051048" y="289559"/>
                  </a:lnTo>
                  <a:lnTo>
                    <a:pt x="3051810" y="282701"/>
                  </a:lnTo>
                  <a:close/>
                </a:path>
                <a:path w="7635240" h="643254">
                  <a:moveTo>
                    <a:pt x="3215640" y="301751"/>
                  </a:moveTo>
                  <a:lnTo>
                    <a:pt x="3211067" y="295655"/>
                  </a:lnTo>
                  <a:lnTo>
                    <a:pt x="3204972" y="294893"/>
                  </a:lnTo>
                  <a:lnTo>
                    <a:pt x="3134105" y="287273"/>
                  </a:lnTo>
                  <a:lnTo>
                    <a:pt x="3128010" y="286511"/>
                  </a:lnTo>
                  <a:lnTo>
                    <a:pt x="3121914" y="291083"/>
                  </a:lnTo>
                  <a:lnTo>
                    <a:pt x="3121152" y="297179"/>
                  </a:lnTo>
                  <a:lnTo>
                    <a:pt x="3120390" y="304037"/>
                  </a:lnTo>
                  <a:lnTo>
                    <a:pt x="3124962" y="309371"/>
                  </a:lnTo>
                  <a:lnTo>
                    <a:pt x="3131820" y="310133"/>
                  </a:lnTo>
                  <a:lnTo>
                    <a:pt x="3201924" y="318515"/>
                  </a:lnTo>
                  <a:lnTo>
                    <a:pt x="3208020" y="319277"/>
                  </a:lnTo>
                  <a:lnTo>
                    <a:pt x="3214116" y="314705"/>
                  </a:lnTo>
                  <a:lnTo>
                    <a:pt x="3214878" y="308609"/>
                  </a:lnTo>
                  <a:lnTo>
                    <a:pt x="3215640" y="301751"/>
                  </a:lnTo>
                  <a:close/>
                </a:path>
                <a:path w="7635240" h="643254">
                  <a:moveTo>
                    <a:pt x="3379469" y="320801"/>
                  </a:moveTo>
                  <a:lnTo>
                    <a:pt x="3374898" y="314705"/>
                  </a:lnTo>
                  <a:lnTo>
                    <a:pt x="3368802" y="313943"/>
                  </a:lnTo>
                  <a:lnTo>
                    <a:pt x="3297936" y="306323"/>
                  </a:lnTo>
                  <a:lnTo>
                    <a:pt x="3291840" y="305561"/>
                  </a:lnTo>
                  <a:lnTo>
                    <a:pt x="3285743" y="310133"/>
                  </a:lnTo>
                  <a:lnTo>
                    <a:pt x="3284981" y="316229"/>
                  </a:lnTo>
                  <a:lnTo>
                    <a:pt x="3284219" y="323087"/>
                  </a:lnTo>
                  <a:lnTo>
                    <a:pt x="3288791" y="328421"/>
                  </a:lnTo>
                  <a:lnTo>
                    <a:pt x="3295650" y="329183"/>
                  </a:lnTo>
                  <a:lnTo>
                    <a:pt x="3365754" y="337565"/>
                  </a:lnTo>
                  <a:lnTo>
                    <a:pt x="3372612" y="338327"/>
                  </a:lnTo>
                  <a:lnTo>
                    <a:pt x="3377945" y="333755"/>
                  </a:lnTo>
                  <a:lnTo>
                    <a:pt x="3378707" y="327659"/>
                  </a:lnTo>
                  <a:lnTo>
                    <a:pt x="3379469" y="320801"/>
                  </a:lnTo>
                  <a:close/>
                </a:path>
                <a:path w="7635240" h="643254">
                  <a:moveTo>
                    <a:pt x="3543300" y="344423"/>
                  </a:moveTo>
                  <a:lnTo>
                    <a:pt x="3543300" y="337565"/>
                  </a:lnTo>
                  <a:lnTo>
                    <a:pt x="3538728" y="331469"/>
                  </a:lnTo>
                  <a:lnTo>
                    <a:pt x="3532631" y="331469"/>
                  </a:lnTo>
                  <a:lnTo>
                    <a:pt x="3461766" y="324611"/>
                  </a:lnTo>
                  <a:lnTo>
                    <a:pt x="3455669" y="323849"/>
                  </a:lnTo>
                  <a:lnTo>
                    <a:pt x="3449574" y="328421"/>
                  </a:lnTo>
                  <a:lnTo>
                    <a:pt x="3448812" y="335279"/>
                  </a:lnTo>
                  <a:lnTo>
                    <a:pt x="3448812" y="341375"/>
                  </a:lnTo>
                  <a:lnTo>
                    <a:pt x="3453383" y="347471"/>
                  </a:lnTo>
                  <a:lnTo>
                    <a:pt x="3459479" y="348233"/>
                  </a:lnTo>
                  <a:lnTo>
                    <a:pt x="3530345" y="354329"/>
                  </a:lnTo>
                  <a:lnTo>
                    <a:pt x="3536441" y="355091"/>
                  </a:lnTo>
                  <a:lnTo>
                    <a:pt x="3542538" y="350519"/>
                  </a:lnTo>
                  <a:lnTo>
                    <a:pt x="3543300" y="344423"/>
                  </a:lnTo>
                  <a:close/>
                </a:path>
                <a:path w="7635240" h="643254">
                  <a:moveTo>
                    <a:pt x="3707891" y="352805"/>
                  </a:moveTo>
                  <a:lnTo>
                    <a:pt x="3703319" y="347471"/>
                  </a:lnTo>
                  <a:lnTo>
                    <a:pt x="3696462" y="346709"/>
                  </a:lnTo>
                  <a:lnTo>
                    <a:pt x="3626357" y="339851"/>
                  </a:lnTo>
                  <a:lnTo>
                    <a:pt x="3619500" y="339851"/>
                  </a:lnTo>
                  <a:lnTo>
                    <a:pt x="3614166" y="344423"/>
                  </a:lnTo>
                  <a:lnTo>
                    <a:pt x="3613404" y="350519"/>
                  </a:lnTo>
                  <a:lnTo>
                    <a:pt x="3612641" y="357377"/>
                  </a:lnTo>
                  <a:lnTo>
                    <a:pt x="3617976" y="362711"/>
                  </a:lnTo>
                  <a:lnTo>
                    <a:pt x="3624071" y="363473"/>
                  </a:lnTo>
                  <a:lnTo>
                    <a:pt x="3694176" y="370331"/>
                  </a:lnTo>
                  <a:lnTo>
                    <a:pt x="3701033" y="371093"/>
                  </a:lnTo>
                  <a:lnTo>
                    <a:pt x="3706367" y="365759"/>
                  </a:lnTo>
                  <a:lnTo>
                    <a:pt x="3707129" y="359663"/>
                  </a:lnTo>
                  <a:lnTo>
                    <a:pt x="3707891" y="352805"/>
                  </a:lnTo>
                  <a:close/>
                </a:path>
                <a:path w="7635240" h="643254">
                  <a:moveTo>
                    <a:pt x="3872483" y="368045"/>
                  </a:moveTo>
                  <a:lnTo>
                    <a:pt x="3867150" y="361949"/>
                  </a:lnTo>
                  <a:lnTo>
                    <a:pt x="3861054" y="361949"/>
                  </a:lnTo>
                  <a:lnTo>
                    <a:pt x="3819143" y="358139"/>
                  </a:lnTo>
                  <a:lnTo>
                    <a:pt x="3790950" y="355853"/>
                  </a:lnTo>
                  <a:lnTo>
                    <a:pt x="3784091" y="355091"/>
                  </a:lnTo>
                  <a:lnTo>
                    <a:pt x="3777995" y="359663"/>
                  </a:lnTo>
                  <a:lnTo>
                    <a:pt x="3777995" y="366521"/>
                  </a:lnTo>
                  <a:lnTo>
                    <a:pt x="3777233" y="372617"/>
                  </a:lnTo>
                  <a:lnTo>
                    <a:pt x="3781805" y="378713"/>
                  </a:lnTo>
                  <a:lnTo>
                    <a:pt x="3788664" y="378713"/>
                  </a:lnTo>
                  <a:lnTo>
                    <a:pt x="3816857" y="381761"/>
                  </a:lnTo>
                  <a:lnTo>
                    <a:pt x="3858767" y="385571"/>
                  </a:lnTo>
                  <a:lnTo>
                    <a:pt x="3865626" y="385571"/>
                  </a:lnTo>
                  <a:lnTo>
                    <a:pt x="3870959" y="380999"/>
                  </a:lnTo>
                  <a:lnTo>
                    <a:pt x="3871721" y="374141"/>
                  </a:lnTo>
                  <a:lnTo>
                    <a:pt x="3872483" y="368045"/>
                  </a:lnTo>
                  <a:close/>
                </a:path>
                <a:path w="7635240" h="643254">
                  <a:moveTo>
                    <a:pt x="4036314" y="388619"/>
                  </a:moveTo>
                  <a:lnTo>
                    <a:pt x="4036314" y="381761"/>
                  </a:lnTo>
                  <a:lnTo>
                    <a:pt x="4031741" y="376427"/>
                  </a:lnTo>
                  <a:lnTo>
                    <a:pt x="4025645" y="375665"/>
                  </a:lnTo>
                  <a:lnTo>
                    <a:pt x="3954779" y="369569"/>
                  </a:lnTo>
                  <a:lnTo>
                    <a:pt x="3948683" y="368807"/>
                  </a:lnTo>
                  <a:lnTo>
                    <a:pt x="3942588" y="374141"/>
                  </a:lnTo>
                  <a:lnTo>
                    <a:pt x="3941826" y="380237"/>
                  </a:lnTo>
                  <a:lnTo>
                    <a:pt x="3941826" y="387095"/>
                  </a:lnTo>
                  <a:lnTo>
                    <a:pt x="3946398" y="392429"/>
                  </a:lnTo>
                  <a:lnTo>
                    <a:pt x="3953255" y="393191"/>
                  </a:lnTo>
                  <a:lnTo>
                    <a:pt x="4023359" y="399287"/>
                  </a:lnTo>
                  <a:lnTo>
                    <a:pt x="4030217" y="399287"/>
                  </a:lnTo>
                  <a:lnTo>
                    <a:pt x="4035552" y="394715"/>
                  </a:lnTo>
                  <a:lnTo>
                    <a:pt x="4036314" y="388619"/>
                  </a:lnTo>
                  <a:close/>
                </a:path>
                <a:path w="7635240" h="643254">
                  <a:moveTo>
                    <a:pt x="4200906" y="402335"/>
                  </a:moveTo>
                  <a:lnTo>
                    <a:pt x="4200906" y="395477"/>
                  </a:lnTo>
                  <a:lnTo>
                    <a:pt x="4196333" y="390143"/>
                  </a:lnTo>
                  <a:lnTo>
                    <a:pt x="4189476" y="389381"/>
                  </a:lnTo>
                  <a:lnTo>
                    <a:pt x="4119371" y="383285"/>
                  </a:lnTo>
                  <a:lnTo>
                    <a:pt x="4112514" y="383285"/>
                  </a:lnTo>
                  <a:lnTo>
                    <a:pt x="4107179" y="387857"/>
                  </a:lnTo>
                  <a:lnTo>
                    <a:pt x="4106417" y="393953"/>
                  </a:lnTo>
                  <a:lnTo>
                    <a:pt x="4106417" y="400811"/>
                  </a:lnTo>
                  <a:lnTo>
                    <a:pt x="4110990" y="406145"/>
                  </a:lnTo>
                  <a:lnTo>
                    <a:pt x="4117086" y="406907"/>
                  </a:lnTo>
                  <a:lnTo>
                    <a:pt x="4187952" y="413003"/>
                  </a:lnTo>
                  <a:lnTo>
                    <a:pt x="4194048" y="413765"/>
                  </a:lnTo>
                  <a:lnTo>
                    <a:pt x="4200144" y="408431"/>
                  </a:lnTo>
                  <a:lnTo>
                    <a:pt x="4200906" y="402335"/>
                  </a:lnTo>
                  <a:close/>
                </a:path>
                <a:path w="7635240" h="643254">
                  <a:moveTo>
                    <a:pt x="4365498" y="411479"/>
                  </a:moveTo>
                  <a:lnTo>
                    <a:pt x="4360926" y="405383"/>
                  </a:lnTo>
                  <a:lnTo>
                    <a:pt x="4354068" y="404621"/>
                  </a:lnTo>
                  <a:lnTo>
                    <a:pt x="4283964" y="398525"/>
                  </a:lnTo>
                  <a:lnTo>
                    <a:pt x="4277106" y="397763"/>
                  </a:lnTo>
                  <a:lnTo>
                    <a:pt x="4271771" y="402335"/>
                  </a:lnTo>
                  <a:lnTo>
                    <a:pt x="4271009" y="409193"/>
                  </a:lnTo>
                  <a:lnTo>
                    <a:pt x="4270248" y="415289"/>
                  </a:lnTo>
                  <a:lnTo>
                    <a:pt x="4274820" y="421385"/>
                  </a:lnTo>
                  <a:lnTo>
                    <a:pt x="4281678" y="421385"/>
                  </a:lnTo>
                  <a:lnTo>
                    <a:pt x="4351782" y="428243"/>
                  </a:lnTo>
                  <a:lnTo>
                    <a:pt x="4358640" y="429005"/>
                  </a:lnTo>
                  <a:lnTo>
                    <a:pt x="4363974" y="424433"/>
                  </a:lnTo>
                  <a:lnTo>
                    <a:pt x="4364736" y="417575"/>
                  </a:lnTo>
                  <a:lnTo>
                    <a:pt x="4365498" y="411479"/>
                  </a:lnTo>
                  <a:close/>
                </a:path>
                <a:path w="7635240" h="643254">
                  <a:moveTo>
                    <a:pt x="4530090" y="426719"/>
                  </a:moveTo>
                  <a:lnTo>
                    <a:pt x="4524756" y="420623"/>
                  </a:lnTo>
                  <a:lnTo>
                    <a:pt x="4518659" y="420623"/>
                  </a:lnTo>
                  <a:lnTo>
                    <a:pt x="4447794" y="413765"/>
                  </a:lnTo>
                  <a:lnTo>
                    <a:pt x="4441698" y="413003"/>
                  </a:lnTo>
                  <a:lnTo>
                    <a:pt x="4435602" y="417575"/>
                  </a:lnTo>
                  <a:lnTo>
                    <a:pt x="4435602" y="424433"/>
                  </a:lnTo>
                  <a:lnTo>
                    <a:pt x="4434840" y="430529"/>
                  </a:lnTo>
                  <a:lnTo>
                    <a:pt x="4439412" y="436625"/>
                  </a:lnTo>
                  <a:lnTo>
                    <a:pt x="4446270" y="437387"/>
                  </a:lnTo>
                  <a:lnTo>
                    <a:pt x="4516374" y="443483"/>
                  </a:lnTo>
                  <a:lnTo>
                    <a:pt x="4522470" y="444245"/>
                  </a:lnTo>
                  <a:lnTo>
                    <a:pt x="4528566" y="439673"/>
                  </a:lnTo>
                  <a:lnTo>
                    <a:pt x="4529328" y="432815"/>
                  </a:lnTo>
                  <a:lnTo>
                    <a:pt x="4530090" y="426719"/>
                  </a:lnTo>
                  <a:close/>
                </a:path>
                <a:path w="7635240" h="643254">
                  <a:moveTo>
                    <a:pt x="4693920" y="441959"/>
                  </a:moveTo>
                  <a:lnTo>
                    <a:pt x="4689348" y="436625"/>
                  </a:lnTo>
                  <a:lnTo>
                    <a:pt x="4682490" y="435863"/>
                  </a:lnTo>
                  <a:lnTo>
                    <a:pt x="4612386" y="429005"/>
                  </a:lnTo>
                  <a:lnTo>
                    <a:pt x="4606290" y="428243"/>
                  </a:lnTo>
                  <a:lnTo>
                    <a:pt x="4600194" y="433577"/>
                  </a:lnTo>
                  <a:lnTo>
                    <a:pt x="4599432" y="439673"/>
                  </a:lnTo>
                  <a:lnTo>
                    <a:pt x="4598670" y="446531"/>
                  </a:lnTo>
                  <a:lnTo>
                    <a:pt x="4604004" y="451865"/>
                  </a:lnTo>
                  <a:lnTo>
                    <a:pt x="4610100" y="452627"/>
                  </a:lnTo>
                  <a:lnTo>
                    <a:pt x="4680966" y="459485"/>
                  </a:lnTo>
                  <a:lnTo>
                    <a:pt x="4687062" y="459485"/>
                  </a:lnTo>
                  <a:lnTo>
                    <a:pt x="4693158" y="454913"/>
                  </a:lnTo>
                  <a:lnTo>
                    <a:pt x="4693158" y="448817"/>
                  </a:lnTo>
                  <a:lnTo>
                    <a:pt x="4693920" y="441959"/>
                  </a:lnTo>
                  <a:close/>
                </a:path>
                <a:path w="7635240" h="643254">
                  <a:moveTo>
                    <a:pt x="4858512" y="457199"/>
                  </a:moveTo>
                  <a:lnTo>
                    <a:pt x="4853940" y="451865"/>
                  </a:lnTo>
                  <a:lnTo>
                    <a:pt x="4847082" y="451103"/>
                  </a:lnTo>
                  <a:lnTo>
                    <a:pt x="4776978" y="444245"/>
                  </a:lnTo>
                  <a:lnTo>
                    <a:pt x="4770120" y="444245"/>
                  </a:lnTo>
                  <a:lnTo>
                    <a:pt x="4764786" y="448817"/>
                  </a:lnTo>
                  <a:lnTo>
                    <a:pt x="4764024" y="454913"/>
                  </a:lnTo>
                  <a:lnTo>
                    <a:pt x="4763262" y="461771"/>
                  </a:lnTo>
                  <a:lnTo>
                    <a:pt x="4767833" y="467105"/>
                  </a:lnTo>
                  <a:lnTo>
                    <a:pt x="4774692" y="467867"/>
                  </a:lnTo>
                  <a:lnTo>
                    <a:pt x="4844795" y="474725"/>
                  </a:lnTo>
                  <a:lnTo>
                    <a:pt x="4851654" y="475487"/>
                  </a:lnTo>
                  <a:lnTo>
                    <a:pt x="4856988" y="470153"/>
                  </a:lnTo>
                  <a:lnTo>
                    <a:pt x="4857750" y="464057"/>
                  </a:lnTo>
                  <a:lnTo>
                    <a:pt x="4858512" y="457199"/>
                  </a:lnTo>
                  <a:close/>
                </a:path>
                <a:path w="7635240" h="643254">
                  <a:moveTo>
                    <a:pt x="5022342" y="478535"/>
                  </a:moveTo>
                  <a:lnTo>
                    <a:pt x="5022342" y="472439"/>
                  </a:lnTo>
                  <a:lnTo>
                    <a:pt x="5017770" y="466343"/>
                  </a:lnTo>
                  <a:lnTo>
                    <a:pt x="5011674" y="466343"/>
                  </a:lnTo>
                  <a:lnTo>
                    <a:pt x="4960620" y="461771"/>
                  </a:lnTo>
                  <a:lnTo>
                    <a:pt x="4940808" y="460247"/>
                  </a:lnTo>
                  <a:lnTo>
                    <a:pt x="4934712" y="459485"/>
                  </a:lnTo>
                  <a:lnTo>
                    <a:pt x="4928616" y="464057"/>
                  </a:lnTo>
                  <a:lnTo>
                    <a:pt x="4927854" y="470915"/>
                  </a:lnTo>
                  <a:lnTo>
                    <a:pt x="4927854" y="477011"/>
                  </a:lnTo>
                  <a:lnTo>
                    <a:pt x="4932426" y="483107"/>
                  </a:lnTo>
                  <a:lnTo>
                    <a:pt x="4938521" y="483869"/>
                  </a:lnTo>
                  <a:lnTo>
                    <a:pt x="4958333" y="485393"/>
                  </a:lnTo>
                  <a:lnTo>
                    <a:pt x="5009388" y="489203"/>
                  </a:lnTo>
                  <a:lnTo>
                    <a:pt x="5016245" y="489965"/>
                  </a:lnTo>
                  <a:lnTo>
                    <a:pt x="5021580" y="485393"/>
                  </a:lnTo>
                  <a:lnTo>
                    <a:pt x="5022342" y="478535"/>
                  </a:lnTo>
                  <a:close/>
                </a:path>
                <a:path w="7635240" h="643254">
                  <a:moveTo>
                    <a:pt x="5186933" y="492251"/>
                  </a:moveTo>
                  <a:lnTo>
                    <a:pt x="5186933" y="486155"/>
                  </a:lnTo>
                  <a:lnTo>
                    <a:pt x="5182362" y="480059"/>
                  </a:lnTo>
                  <a:lnTo>
                    <a:pt x="5175504" y="479297"/>
                  </a:lnTo>
                  <a:lnTo>
                    <a:pt x="5105400" y="473963"/>
                  </a:lnTo>
                  <a:lnTo>
                    <a:pt x="5098542" y="473201"/>
                  </a:lnTo>
                  <a:lnTo>
                    <a:pt x="5093208" y="477773"/>
                  </a:lnTo>
                  <a:lnTo>
                    <a:pt x="5092445" y="484631"/>
                  </a:lnTo>
                  <a:lnTo>
                    <a:pt x="5091683" y="490727"/>
                  </a:lnTo>
                  <a:lnTo>
                    <a:pt x="5097018" y="496823"/>
                  </a:lnTo>
                  <a:lnTo>
                    <a:pt x="5103114" y="497585"/>
                  </a:lnTo>
                  <a:lnTo>
                    <a:pt x="5173980" y="502919"/>
                  </a:lnTo>
                  <a:lnTo>
                    <a:pt x="5180076" y="503681"/>
                  </a:lnTo>
                  <a:lnTo>
                    <a:pt x="5186171" y="499109"/>
                  </a:lnTo>
                  <a:lnTo>
                    <a:pt x="5186933" y="492251"/>
                  </a:lnTo>
                  <a:close/>
                </a:path>
                <a:path w="7635240" h="643254">
                  <a:moveTo>
                    <a:pt x="5351526" y="499109"/>
                  </a:moveTo>
                  <a:lnTo>
                    <a:pt x="5346954" y="493775"/>
                  </a:lnTo>
                  <a:lnTo>
                    <a:pt x="5340095" y="493013"/>
                  </a:lnTo>
                  <a:lnTo>
                    <a:pt x="5269992" y="486917"/>
                  </a:lnTo>
                  <a:lnTo>
                    <a:pt x="5263133" y="486917"/>
                  </a:lnTo>
                  <a:lnTo>
                    <a:pt x="5257800" y="491489"/>
                  </a:lnTo>
                  <a:lnTo>
                    <a:pt x="5257038" y="498347"/>
                  </a:lnTo>
                  <a:lnTo>
                    <a:pt x="5256276" y="504443"/>
                  </a:lnTo>
                  <a:lnTo>
                    <a:pt x="5261609" y="510539"/>
                  </a:lnTo>
                  <a:lnTo>
                    <a:pt x="5267706" y="510539"/>
                  </a:lnTo>
                  <a:lnTo>
                    <a:pt x="5338571" y="516635"/>
                  </a:lnTo>
                  <a:lnTo>
                    <a:pt x="5344668" y="517397"/>
                  </a:lnTo>
                  <a:lnTo>
                    <a:pt x="5350764" y="512063"/>
                  </a:lnTo>
                  <a:lnTo>
                    <a:pt x="5350764" y="505967"/>
                  </a:lnTo>
                  <a:lnTo>
                    <a:pt x="5351526" y="499109"/>
                  </a:lnTo>
                  <a:close/>
                </a:path>
                <a:path w="7635240" h="643254">
                  <a:moveTo>
                    <a:pt x="5516118" y="512063"/>
                  </a:moveTo>
                  <a:lnTo>
                    <a:pt x="5511545" y="506729"/>
                  </a:lnTo>
                  <a:lnTo>
                    <a:pt x="5504688" y="505967"/>
                  </a:lnTo>
                  <a:lnTo>
                    <a:pt x="5434583" y="500633"/>
                  </a:lnTo>
                  <a:lnTo>
                    <a:pt x="5427726" y="499871"/>
                  </a:lnTo>
                  <a:lnTo>
                    <a:pt x="5422392" y="504443"/>
                  </a:lnTo>
                  <a:lnTo>
                    <a:pt x="5421630" y="511301"/>
                  </a:lnTo>
                  <a:lnTo>
                    <a:pt x="5420868" y="517397"/>
                  </a:lnTo>
                  <a:lnTo>
                    <a:pt x="5426202" y="523493"/>
                  </a:lnTo>
                  <a:lnTo>
                    <a:pt x="5432298" y="524255"/>
                  </a:lnTo>
                  <a:lnTo>
                    <a:pt x="5503164" y="529589"/>
                  </a:lnTo>
                  <a:lnTo>
                    <a:pt x="5509259" y="529589"/>
                  </a:lnTo>
                  <a:lnTo>
                    <a:pt x="5515356" y="525017"/>
                  </a:lnTo>
                  <a:lnTo>
                    <a:pt x="5515356" y="518921"/>
                  </a:lnTo>
                  <a:lnTo>
                    <a:pt x="5516118" y="512063"/>
                  </a:lnTo>
                  <a:close/>
                </a:path>
                <a:path w="7635240" h="643254">
                  <a:moveTo>
                    <a:pt x="5680709" y="525017"/>
                  </a:moveTo>
                  <a:lnTo>
                    <a:pt x="5675376" y="518921"/>
                  </a:lnTo>
                  <a:lnTo>
                    <a:pt x="5667756" y="518807"/>
                  </a:lnTo>
                  <a:lnTo>
                    <a:pt x="5598414" y="513587"/>
                  </a:lnTo>
                  <a:lnTo>
                    <a:pt x="5592318" y="512825"/>
                  </a:lnTo>
                  <a:lnTo>
                    <a:pt x="5586221" y="517397"/>
                  </a:lnTo>
                  <a:lnTo>
                    <a:pt x="5586221" y="524255"/>
                  </a:lnTo>
                  <a:lnTo>
                    <a:pt x="5585459" y="530351"/>
                  </a:lnTo>
                  <a:lnTo>
                    <a:pt x="5590032" y="536447"/>
                  </a:lnTo>
                  <a:lnTo>
                    <a:pt x="5596890" y="536447"/>
                  </a:lnTo>
                  <a:lnTo>
                    <a:pt x="5667756" y="542543"/>
                  </a:lnTo>
                  <a:lnTo>
                    <a:pt x="5673852" y="542543"/>
                  </a:lnTo>
                  <a:lnTo>
                    <a:pt x="5679186" y="537971"/>
                  </a:lnTo>
                  <a:lnTo>
                    <a:pt x="5679948" y="531113"/>
                  </a:lnTo>
                  <a:lnTo>
                    <a:pt x="5680709" y="525017"/>
                  </a:lnTo>
                  <a:close/>
                </a:path>
                <a:path w="7635240" h="643254">
                  <a:moveTo>
                    <a:pt x="5845302" y="536447"/>
                  </a:moveTo>
                  <a:lnTo>
                    <a:pt x="5839968" y="531113"/>
                  </a:lnTo>
                  <a:lnTo>
                    <a:pt x="5833871" y="530351"/>
                  </a:lnTo>
                  <a:lnTo>
                    <a:pt x="5763006" y="525779"/>
                  </a:lnTo>
                  <a:lnTo>
                    <a:pt x="5756909" y="525017"/>
                  </a:lnTo>
                  <a:lnTo>
                    <a:pt x="5750814" y="530351"/>
                  </a:lnTo>
                  <a:lnTo>
                    <a:pt x="5750814" y="536447"/>
                  </a:lnTo>
                  <a:lnTo>
                    <a:pt x="5750052" y="543305"/>
                  </a:lnTo>
                  <a:lnTo>
                    <a:pt x="5755386" y="548639"/>
                  </a:lnTo>
                  <a:lnTo>
                    <a:pt x="5761482" y="549401"/>
                  </a:lnTo>
                  <a:lnTo>
                    <a:pt x="5832348" y="553973"/>
                  </a:lnTo>
                  <a:lnTo>
                    <a:pt x="5838444" y="554735"/>
                  </a:lnTo>
                  <a:lnTo>
                    <a:pt x="5844540" y="549401"/>
                  </a:lnTo>
                  <a:lnTo>
                    <a:pt x="5844540" y="543305"/>
                  </a:lnTo>
                  <a:lnTo>
                    <a:pt x="5845302" y="536447"/>
                  </a:lnTo>
                  <a:close/>
                </a:path>
                <a:path w="7635240" h="643254">
                  <a:moveTo>
                    <a:pt x="6009894" y="547877"/>
                  </a:moveTo>
                  <a:lnTo>
                    <a:pt x="6004559" y="542543"/>
                  </a:lnTo>
                  <a:lnTo>
                    <a:pt x="5998464" y="541781"/>
                  </a:lnTo>
                  <a:lnTo>
                    <a:pt x="5927598" y="537209"/>
                  </a:lnTo>
                  <a:lnTo>
                    <a:pt x="5921502" y="536447"/>
                  </a:lnTo>
                  <a:lnTo>
                    <a:pt x="5915406" y="541019"/>
                  </a:lnTo>
                  <a:lnTo>
                    <a:pt x="5915406" y="547877"/>
                  </a:lnTo>
                  <a:lnTo>
                    <a:pt x="5914644" y="554735"/>
                  </a:lnTo>
                  <a:lnTo>
                    <a:pt x="5919978" y="560069"/>
                  </a:lnTo>
                  <a:lnTo>
                    <a:pt x="5927598" y="560184"/>
                  </a:lnTo>
                  <a:lnTo>
                    <a:pt x="5996940" y="565403"/>
                  </a:lnTo>
                  <a:lnTo>
                    <a:pt x="6003036" y="565403"/>
                  </a:lnTo>
                  <a:lnTo>
                    <a:pt x="6009132" y="560831"/>
                  </a:lnTo>
                  <a:lnTo>
                    <a:pt x="6009132" y="553973"/>
                  </a:lnTo>
                  <a:lnTo>
                    <a:pt x="6009894" y="547877"/>
                  </a:lnTo>
                  <a:close/>
                </a:path>
                <a:path w="7635240" h="643254">
                  <a:moveTo>
                    <a:pt x="6174486" y="558545"/>
                  </a:moveTo>
                  <a:lnTo>
                    <a:pt x="6169152" y="552449"/>
                  </a:lnTo>
                  <a:lnTo>
                    <a:pt x="6161532" y="552355"/>
                  </a:lnTo>
                  <a:lnTo>
                    <a:pt x="6101333" y="548639"/>
                  </a:lnTo>
                  <a:lnTo>
                    <a:pt x="6092190" y="547877"/>
                  </a:lnTo>
                  <a:lnTo>
                    <a:pt x="6086094" y="547877"/>
                  </a:lnTo>
                  <a:lnTo>
                    <a:pt x="6079998" y="552449"/>
                  </a:lnTo>
                  <a:lnTo>
                    <a:pt x="6079998" y="559307"/>
                  </a:lnTo>
                  <a:lnTo>
                    <a:pt x="6079236" y="565403"/>
                  </a:lnTo>
                  <a:lnTo>
                    <a:pt x="6084570" y="571499"/>
                  </a:lnTo>
                  <a:lnTo>
                    <a:pt x="6092190" y="571626"/>
                  </a:lnTo>
                  <a:lnTo>
                    <a:pt x="6099809" y="572261"/>
                  </a:lnTo>
                  <a:lnTo>
                    <a:pt x="6161532" y="576071"/>
                  </a:lnTo>
                  <a:lnTo>
                    <a:pt x="6168390" y="576071"/>
                  </a:lnTo>
                  <a:lnTo>
                    <a:pt x="6173724" y="571499"/>
                  </a:lnTo>
                  <a:lnTo>
                    <a:pt x="6173724" y="564641"/>
                  </a:lnTo>
                  <a:lnTo>
                    <a:pt x="6174486" y="558545"/>
                  </a:lnTo>
                  <a:close/>
                </a:path>
                <a:path w="7635240" h="643254">
                  <a:moveTo>
                    <a:pt x="6339078" y="574547"/>
                  </a:moveTo>
                  <a:lnTo>
                    <a:pt x="6339078" y="567689"/>
                  </a:lnTo>
                  <a:lnTo>
                    <a:pt x="6334506" y="562355"/>
                  </a:lnTo>
                  <a:lnTo>
                    <a:pt x="6327648" y="561593"/>
                  </a:lnTo>
                  <a:lnTo>
                    <a:pt x="6256782" y="557783"/>
                  </a:lnTo>
                  <a:lnTo>
                    <a:pt x="6250686" y="557783"/>
                  </a:lnTo>
                  <a:lnTo>
                    <a:pt x="6245352" y="562355"/>
                  </a:lnTo>
                  <a:lnTo>
                    <a:pt x="6244590" y="569213"/>
                  </a:lnTo>
                  <a:lnTo>
                    <a:pt x="6244590" y="575309"/>
                  </a:lnTo>
                  <a:lnTo>
                    <a:pt x="6249162" y="580643"/>
                  </a:lnTo>
                  <a:lnTo>
                    <a:pt x="6256020" y="581405"/>
                  </a:lnTo>
                  <a:lnTo>
                    <a:pt x="6326124" y="585215"/>
                  </a:lnTo>
                  <a:lnTo>
                    <a:pt x="6332982" y="585977"/>
                  </a:lnTo>
                  <a:lnTo>
                    <a:pt x="6338316" y="580643"/>
                  </a:lnTo>
                  <a:lnTo>
                    <a:pt x="6339078" y="574547"/>
                  </a:lnTo>
                  <a:close/>
                </a:path>
                <a:path w="7635240" h="643254">
                  <a:moveTo>
                    <a:pt x="6503670" y="583691"/>
                  </a:moveTo>
                  <a:lnTo>
                    <a:pt x="6503670" y="577595"/>
                  </a:lnTo>
                  <a:lnTo>
                    <a:pt x="6499098" y="571499"/>
                  </a:lnTo>
                  <a:lnTo>
                    <a:pt x="6491478" y="571445"/>
                  </a:lnTo>
                  <a:lnTo>
                    <a:pt x="6481571" y="570737"/>
                  </a:lnTo>
                  <a:lnTo>
                    <a:pt x="6422136" y="567689"/>
                  </a:lnTo>
                  <a:lnTo>
                    <a:pt x="6415278" y="566927"/>
                  </a:lnTo>
                  <a:lnTo>
                    <a:pt x="6409944" y="572261"/>
                  </a:lnTo>
                  <a:lnTo>
                    <a:pt x="6409182" y="578357"/>
                  </a:lnTo>
                  <a:lnTo>
                    <a:pt x="6409182" y="585215"/>
                  </a:lnTo>
                  <a:lnTo>
                    <a:pt x="6413754" y="590549"/>
                  </a:lnTo>
                  <a:lnTo>
                    <a:pt x="6422136" y="590646"/>
                  </a:lnTo>
                  <a:lnTo>
                    <a:pt x="6481571" y="594414"/>
                  </a:lnTo>
                  <a:lnTo>
                    <a:pt x="6491478" y="595121"/>
                  </a:lnTo>
                  <a:lnTo>
                    <a:pt x="6497574" y="595121"/>
                  </a:lnTo>
                  <a:lnTo>
                    <a:pt x="6502908" y="590549"/>
                  </a:lnTo>
                  <a:lnTo>
                    <a:pt x="6503670" y="583691"/>
                  </a:lnTo>
                  <a:close/>
                </a:path>
                <a:path w="7635240" h="643254">
                  <a:moveTo>
                    <a:pt x="6668261" y="598169"/>
                  </a:moveTo>
                  <a:lnTo>
                    <a:pt x="6668261" y="585215"/>
                  </a:lnTo>
                  <a:lnTo>
                    <a:pt x="6663689" y="579881"/>
                  </a:lnTo>
                  <a:lnTo>
                    <a:pt x="6656070" y="579840"/>
                  </a:lnTo>
                  <a:lnTo>
                    <a:pt x="6586728" y="576071"/>
                  </a:lnTo>
                  <a:lnTo>
                    <a:pt x="6579870" y="576071"/>
                  </a:lnTo>
                  <a:lnTo>
                    <a:pt x="6574535" y="580643"/>
                  </a:lnTo>
                  <a:lnTo>
                    <a:pt x="6573774" y="587501"/>
                  </a:lnTo>
                  <a:lnTo>
                    <a:pt x="6573774" y="593597"/>
                  </a:lnTo>
                  <a:lnTo>
                    <a:pt x="6579108" y="599693"/>
                  </a:lnTo>
                  <a:lnTo>
                    <a:pt x="6586728" y="599775"/>
                  </a:lnTo>
                  <a:lnTo>
                    <a:pt x="6656070" y="603503"/>
                  </a:lnTo>
                  <a:lnTo>
                    <a:pt x="6662165" y="603503"/>
                  </a:lnTo>
                  <a:lnTo>
                    <a:pt x="6668261" y="598169"/>
                  </a:lnTo>
                  <a:close/>
                </a:path>
                <a:path w="7635240" h="643254">
                  <a:moveTo>
                    <a:pt x="6833615" y="593597"/>
                  </a:moveTo>
                  <a:lnTo>
                    <a:pt x="6828282" y="588263"/>
                  </a:lnTo>
                  <a:lnTo>
                    <a:pt x="6820661" y="588182"/>
                  </a:lnTo>
                  <a:lnTo>
                    <a:pt x="6751320" y="584453"/>
                  </a:lnTo>
                  <a:lnTo>
                    <a:pt x="6744461" y="583691"/>
                  </a:lnTo>
                  <a:lnTo>
                    <a:pt x="6739128" y="589025"/>
                  </a:lnTo>
                  <a:lnTo>
                    <a:pt x="6739128" y="595883"/>
                  </a:lnTo>
                  <a:lnTo>
                    <a:pt x="6738365" y="601979"/>
                  </a:lnTo>
                  <a:lnTo>
                    <a:pt x="6743700" y="607313"/>
                  </a:lnTo>
                  <a:lnTo>
                    <a:pt x="6749796" y="608075"/>
                  </a:lnTo>
                  <a:lnTo>
                    <a:pt x="6820661" y="611123"/>
                  </a:lnTo>
                  <a:lnTo>
                    <a:pt x="6827520" y="611885"/>
                  </a:lnTo>
                  <a:lnTo>
                    <a:pt x="6832854" y="606551"/>
                  </a:lnTo>
                  <a:lnTo>
                    <a:pt x="6832854" y="600455"/>
                  </a:lnTo>
                  <a:lnTo>
                    <a:pt x="6833615" y="593597"/>
                  </a:lnTo>
                  <a:close/>
                </a:path>
                <a:path w="7635240" h="643254">
                  <a:moveTo>
                    <a:pt x="6998208" y="607313"/>
                  </a:moveTo>
                  <a:lnTo>
                    <a:pt x="6998208" y="601217"/>
                  </a:lnTo>
                  <a:lnTo>
                    <a:pt x="6992874" y="595121"/>
                  </a:lnTo>
                  <a:lnTo>
                    <a:pt x="6986015" y="595089"/>
                  </a:lnTo>
                  <a:lnTo>
                    <a:pt x="6915911" y="592073"/>
                  </a:lnTo>
                  <a:lnTo>
                    <a:pt x="6909815" y="592073"/>
                  </a:lnTo>
                  <a:lnTo>
                    <a:pt x="6903720" y="596645"/>
                  </a:lnTo>
                  <a:lnTo>
                    <a:pt x="6903720" y="609599"/>
                  </a:lnTo>
                  <a:lnTo>
                    <a:pt x="6908292" y="615695"/>
                  </a:lnTo>
                  <a:lnTo>
                    <a:pt x="6915911" y="615728"/>
                  </a:lnTo>
                  <a:lnTo>
                    <a:pt x="6986015" y="618743"/>
                  </a:lnTo>
                  <a:lnTo>
                    <a:pt x="6992111" y="618743"/>
                  </a:lnTo>
                  <a:lnTo>
                    <a:pt x="6997446" y="614171"/>
                  </a:lnTo>
                  <a:lnTo>
                    <a:pt x="6998208" y="607313"/>
                  </a:lnTo>
                  <a:close/>
                </a:path>
                <a:path w="7635240" h="643254">
                  <a:moveTo>
                    <a:pt x="7162800" y="621029"/>
                  </a:moveTo>
                  <a:lnTo>
                    <a:pt x="7162800" y="608075"/>
                  </a:lnTo>
                  <a:lnTo>
                    <a:pt x="7158228" y="601979"/>
                  </a:lnTo>
                  <a:lnTo>
                    <a:pt x="7150608" y="601946"/>
                  </a:lnTo>
                  <a:lnTo>
                    <a:pt x="7081265" y="598931"/>
                  </a:lnTo>
                  <a:lnTo>
                    <a:pt x="7074408" y="598931"/>
                  </a:lnTo>
                  <a:lnTo>
                    <a:pt x="7069074" y="604265"/>
                  </a:lnTo>
                  <a:lnTo>
                    <a:pt x="7068311" y="610361"/>
                  </a:lnTo>
                  <a:lnTo>
                    <a:pt x="7068311" y="617219"/>
                  </a:lnTo>
                  <a:lnTo>
                    <a:pt x="7073646" y="622553"/>
                  </a:lnTo>
                  <a:lnTo>
                    <a:pt x="7081265" y="622619"/>
                  </a:lnTo>
                  <a:lnTo>
                    <a:pt x="7150608" y="625601"/>
                  </a:lnTo>
                  <a:lnTo>
                    <a:pt x="7157465" y="625601"/>
                  </a:lnTo>
                  <a:lnTo>
                    <a:pt x="7162800" y="621029"/>
                  </a:lnTo>
                  <a:close/>
                </a:path>
                <a:path w="7635240" h="643254">
                  <a:moveTo>
                    <a:pt x="7328154" y="614171"/>
                  </a:moveTo>
                  <a:lnTo>
                    <a:pt x="7322820" y="608837"/>
                  </a:lnTo>
                  <a:lnTo>
                    <a:pt x="7316724" y="608075"/>
                  </a:lnTo>
                  <a:lnTo>
                    <a:pt x="7245858" y="605789"/>
                  </a:lnTo>
                  <a:lnTo>
                    <a:pt x="7239000" y="605789"/>
                  </a:lnTo>
                  <a:lnTo>
                    <a:pt x="7233665" y="611123"/>
                  </a:lnTo>
                  <a:lnTo>
                    <a:pt x="7233665" y="624077"/>
                  </a:lnTo>
                  <a:lnTo>
                    <a:pt x="7238237" y="629411"/>
                  </a:lnTo>
                  <a:lnTo>
                    <a:pt x="7245858" y="629436"/>
                  </a:lnTo>
                  <a:lnTo>
                    <a:pt x="7315961" y="631697"/>
                  </a:lnTo>
                  <a:lnTo>
                    <a:pt x="7322058" y="632459"/>
                  </a:lnTo>
                  <a:lnTo>
                    <a:pt x="7327392" y="627125"/>
                  </a:lnTo>
                  <a:lnTo>
                    <a:pt x="7327392" y="620267"/>
                  </a:lnTo>
                  <a:lnTo>
                    <a:pt x="7328154" y="614171"/>
                  </a:lnTo>
                  <a:close/>
                </a:path>
                <a:path w="7635240" h="643254">
                  <a:moveTo>
                    <a:pt x="7492746" y="632459"/>
                  </a:moveTo>
                  <a:lnTo>
                    <a:pt x="7492746" y="619505"/>
                  </a:lnTo>
                  <a:lnTo>
                    <a:pt x="7488174" y="614171"/>
                  </a:lnTo>
                  <a:lnTo>
                    <a:pt x="7480554" y="614147"/>
                  </a:lnTo>
                  <a:lnTo>
                    <a:pt x="7410450" y="611885"/>
                  </a:lnTo>
                  <a:lnTo>
                    <a:pt x="7404354" y="611123"/>
                  </a:lnTo>
                  <a:lnTo>
                    <a:pt x="7399020" y="616457"/>
                  </a:lnTo>
                  <a:lnTo>
                    <a:pt x="7398258" y="623315"/>
                  </a:lnTo>
                  <a:lnTo>
                    <a:pt x="7398258" y="629411"/>
                  </a:lnTo>
                  <a:lnTo>
                    <a:pt x="7403592" y="634745"/>
                  </a:lnTo>
                  <a:lnTo>
                    <a:pt x="7409687" y="635507"/>
                  </a:lnTo>
                  <a:lnTo>
                    <a:pt x="7480554" y="637793"/>
                  </a:lnTo>
                  <a:lnTo>
                    <a:pt x="7486650" y="637793"/>
                  </a:lnTo>
                  <a:lnTo>
                    <a:pt x="7492746" y="632459"/>
                  </a:lnTo>
                  <a:close/>
                </a:path>
                <a:path w="7635240" h="643254">
                  <a:moveTo>
                    <a:pt x="7635239" y="624839"/>
                  </a:moveTo>
                  <a:lnTo>
                    <a:pt x="7629906" y="619505"/>
                  </a:lnTo>
                  <a:lnTo>
                    <a:pt x="7623809" y="618743"/>
                  </a:lnTo>
                  <a:lnTo>
                    <a:pt x="7575804" y="617219"/>
                  </a:lnTo>
                  <a:lnTo>
                    <a:pt x="7568946" y="617219"/>
                  </a:lnTo>
                  <a:lnTo>
                    <a:pt x="7563611" y="622553"/>
                  </a:lnTo>
                  <a:lnTo>
                    <a:pt x="7563611" y="628649"/>
                  </a:lnTo>
                  <a:lnTo>
                    <a:pt x="7562850" y="635507"/>
                  </a:lnTo>
                  <a:lnTo>
                    <a:pt x="7568183" y="640841"/>
                  </a:lnTo>
                  <a:lnTo>
                    <a:pt x="7575804" y="640866"/>
                  </a:lnTo>
                  <a:lnTo>
                    <a:pt x="7622285" y="642365"/>
                  </a:lnTo>
                  <a:lnTo>
                    <a:pt x="7629144" y="643127"/>
                  </a:lnTo>
                  <a:lnTo>
                    <a:pt x="7634478" y="637793"/>
                  </a:lnTo>
                  <a:lnTo>
                    <a:pt x="7634478" y="630935"/>
                  </a:lnTo>
                  <a:lnTo>
                    <a:pt x="7635239" y="624839"/>
                  </a:lnTo>
                  <a:close/>
                </a:path>
              </a:pathLst>
            </a:custGeom>
            <a:solidFill>
              <a:srgbClr val="70AD4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439418" y="4509516"/>
              <a:ext cx="7634605" cy="128270"/>
            </a:xfrm>
            <a:custGeom>
              <a:avLst/>
              <a:gdLst/>
              <a:ahLst/>
              <a:cxnLst/>
              <a:rect l="l" t="t" r="r" b="b"/>
              <a:pathLst>
                <a:path w="7634605" h="128270">
                  <a:moveTo>
                    <a:pt x="7634478" y="18287"/>
                  </a:moveTo>
                  <a:lnTo>
                    <a:pt x="7633715" y="12191"/>
                  </a:lnTo>
                  <a:lnTo>
                    <a:pt x="7633715" y="5333"/>
                  </a:lnTo>
                  <a:lnTo>
                    <a:pt x="7629144" y="0"/>
                  </a:lnTo>
                  <a:lnTo>
                    <a:pt x="7242048" y="761"/>
                  </a:lnTo>
                  <a:lnTo>
                    <a:pt x="6604850" y="730"/>
                  </a:lnTo>
                  <a:lnTo>
                    <a:pt x="5836381" y="3259"/>
                  </a:lnTo>
                  <a:lnTo>
                    <a:pt x="5016770" y="10186"/>
                  </a:lnTo>
                  <a:lnTo>
                    <a:pt x="4197096" y="21336"/>
                  </a:lnTo>
                  <a:lnTo>
                    <a:pt x="3816857" y="28956"/>
                  </a:lnTo>
                  <a:lnTo>
                    <a:pt x="3436620" y="37338"/>
                  </a:lnTo>
                  <a:lnTo>
                    <a:pt x="1489449" y="83784"/>
                  </a:lnTo>
                  <a:lnTo>
                    <a:pt x="771906" y="96774"/>
                  </a:lnTo>
                  <a:lnTo>
                    <a:pt x="391668" y="101346"/>
                  </a:lnTo>
                  <a:lnTo>
                    <a:pt x="11430" y="104394"/>
                  </a:lnTo>
                  <a:lnTo>
                    <a:pt x="5334" y="104394"/>
                  </a:lnTo>
                  <a:lnTo>
                    <a:pt x="0" y="109728"/>
                  </a:lnTo>
                  <a:lnTo>
                    <a:pt x="0" y="122682"/>
                  </a:lnTo>
                  <a:lnTo>
                    <a:pt x="5334" y="128016"/>
                  </a:lnTo>
                  <a:lnTo>
                    <a:pt x="392430" y="124968"/>
                  </a:lnTo>
                  <a:lnTo>
                    <a:pt x="772668" y="120396"/>
                  </a:lnTo>
                  <a:lnTo>
                    <a:pt x="926405" y="117945"/>
                  </a:lnTo>
                  <a:lnTo>
                    <a:pt x="1592466" y="105254"/>
                  </a:lnTo>
                  <a:lnTo>
                    <a:pt x="3817620" y="52578"/>
                  </a:lnTo>
                  <a:lnTo>
                    <a:pt x="4197858" y="44958"/>
                  </a:lnTo>
                  <a:lnTo>
                    <a:pt x="4658810" y="38170"/>
                  </a:lnTo>
                  <a:lnTo>
                    <a:pt x="5478194" y="29378"/>
                  </a:lnTo>
                  <a:lnTo>
                    <a:pt x="6246388" y="25045"/>
                  </a:lnTo>
                  <a:lnTo>
                    <a:pt x="7242048" y="24383"/>
                  </a:lnTo>
                  <a:lnTo>
                    <a:pt x="7629144" y="23621"/>
                  </a:lnTo>
                  <a:lnTo>
                    <a:pt x="7634478" y="18287"/>
                  </a:lnTo>
                  <a:close/>
                </a:path>
              </a:pathLst>
            </a:custGeom>
            <a:solidFill>
              <a:srgbClr val="92D05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/>
          <p:nvPr/>
        </p:nvSpPr>
        <p:spPr>
          <a:xfrm>
            <a:off x="1261110" y="2866644"/>
            <a:ext cx="7991475" cy="7620"/>
          </a:xfrm>
          <a:custGeom>
            <a:avLst/>
            <a:gdLst/>
            <a:ahLst/>
            <a:cxnLst/>
            <a:rect l="l" t="t" r="r" b="b"/>
            <a:pathLst>
              <a:path w="7991475" h="7619">
                <a:moveTo>
                  <a:pt x="7991094" y="7619"/>
                </a:moveTo>
                <a:lnTo>
                  <a:pt x="7991094" y="0"/>
                </a:lnTo>
                <a:lnTo>
                  <a:pt x="0" y="0"/>
                </a:lnTo>
                <a:lnTo>
                  <a:pt x="0" y="7619"/>
                </a:lnTo>
                <a:lnTo>
                  <a:pt x="7991094" y="7619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1261110" y="5327903"/>
            <a:ext cx="7991475" cy="8890"/>
          </a:xfrm>
          <a:custGeom>
            <a:avLst/>
            <a:gdLst/>
            <a:ahLst/>
            <a:cxnLst/>
            <a:rect l="l" t="t" r="r" b="b"/>
            <a:pathLst>
              <a:path w="7991475" h="8889">
                <a:moveTo>
                  <a:pt x="7991093" y="8382"/>
                </a:moveTo>
                <a:lnTo>
                  <a:pt x="7991093" y="0"/>
                </a:lnTo>
                <a:lnTo>
                  <a:pt x="0" y="0"/>
                </a:lnTo>
                <a:lnTo>
                  <a:pt x="0" y="8382"/>
                </a:lnTo>
                <a:lnTo>
                  <a:pt x="7991093" y="838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968755" y="2789969"/>
            <a:ext cx="217804" cy="26009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R="508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</a:t>
            </a:r>
            <a:endParaRPr sz="75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0"/>
              </a:spcBef>
            </a:pPr>
            <a:endParaRPr sz="800">
              <a:latin typeface="Calibri"/>
              <a:cs typeface="Calibri"/>
            </a:endParaRPr>
          </a:p>
          <a:p>
            <a:pPr algn="r" marR="5080">
              <a:lnSpc>
                <a:spcPct val="100000"/>
              </a:lnSpc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1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8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</a:t>
            </a:r>
            <a:endParaRPr sz="75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850">
              <a:latin typeface="Calibri"/>
              <a:cs typeface="Calibri"/>
            </a:endParaRPr>
          </a:p>
          <a:p>
            <a:pPr algn="r" marR="5080">
              <a:lnSpc>
                <a:spcPct val="100000"/>
              </a:lnSpc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1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6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</a:t>
            </a:r>
            <a:endParaRPr sz="75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850">
              <a:latin typeface="Calibri"/>
              <a:cs typeface="Calibri"/>
            </a:endParaRPr>
          </a:p>
          <a:p>
            <a:pPr algn="r" marR="5080">
              <a:lnSpc>
                <a:spcPct val="100000"/>
              </a:lnSpc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1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4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</a:t>
            </a:r>
            <a:endParaRPr sz="75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850">
              <a:latin typeface="Calibri"/>
              <a:cs typeface="Calibri"/>
            </a:endParaRPr>
          </a:p>
          <a:p>
            <a:pPr algn="r" marR="5080">
              <a:lnSpc>
                <a:spcPct val="100000"/>
              </a:lnSpc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1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</a:t>
            </a:r>
            <a:endParaRPr sz="75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850">
              <a:latin typeface="Calibri"/>
              <a:cs typeface="Calibri"/>
            </a:endParaRPr>
          </a:p>
          <a:p>
            <a:pPr algn="r" marR="5080">
              <a:lnSpc>
                <a:spcPct val="100000"/>
              </a:lnSpc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1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</a:t>
            </a:r>
            <a:endParaRPr sz="75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850">
              <a:latin typeface="Calibri"/>
              <a:cs typeface="Calibri"/>
            </a:endParaRPr>
          </a:p>
          <a:p>
            <a:pPr algn="r" marR="5715">
              <a:lnSpc>
                <a:spcPct val="100000"/>
              </a:lnSpc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800</a:t>
            </a:r>
            <a:endParaRPr sz="75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850">
              <a:latin typeface="Calibri"/>
              <a:cs typeface="Calibri"/>
            </a:endParaRPr>
          </a:p>
          <a:p>
            <a:pPr algn="r" marR="5715">
              <a:lnSpc>
                <a:spcPct val="100000"/>
              </a:lnSpc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600</a:t>
            </a:r>
            <a:endParaRPr sz="75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850">
              <a:latin typeface="Calibri"/>
              <a:cs typeface="Calibri"/>
            </a:endParaRPr>
          </a:p>
          <a:p>
            <a:pPr algn="r" marR="5715">
              <a:lnSpc>
                <a:spcPct val="100000"/>
              </a:lnSpc>
              <a:spcBef>
                <a:spcPts val="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400</a:t>
            </a:r>
            <a:endParaRPr sz="75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0"/>
              </a:spcBef>
            </a:pPr>
            <a:endParaRPr sz="800">
              <a:latin typeface="Calibri"/>
              <a:cs typeface="Calibri"/>
            </a:endParaRPr>
          </a:p>
          <a:p>
            <a:pPr algn="r" marR="5715">
              <a:lnSpc>
                <a:spcPct val="100000"/>
              </a:lnSpc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200</a:t>
            </a:r>
            <a:endParaRPr sz="75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850">
              <a:latin typeface="Calibri"/>
              <a:cs typeface="Calibri"/>
            </a:endParaRPr>
          </a:p>
          <a:p>
            <a:pPr algn="r" marR="5080">
              <a:lnSpc>
                <a:spcPct val="100000"/>
              </a:lnSpc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342134" y="5374669"/>
            <a:ext cx="2171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723194" y="5374669"/>
            <a:ext cx="2171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21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103490" y="5374669"/>
            <a:ext cx="2171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22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484550" y="5374669"/>
            <a:ext cx="2171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23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864846" y="5374669"/>
            <a:ext cx="97853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2430" algn="l"/>
                <a:tab pos="773430" algn="l"/>
              </a:tabLst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24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	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25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	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26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006497" y="5374669"/>
            <a:ext cx="2171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27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386792" y="5374669"/>
            <a:ext cx="2171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28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767853" y="5374669"/>
            <a:ext cx="59753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2430" algn="l"/>
              </a:tabLst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29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	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30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5529209" y="5374669"/>
            <a:ext cx="2171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31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5909504" y="5374669"/>
            <a:ext cx="2171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32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6289799" y="5374669"/>
            <a:ext cx="2171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33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6670861" y="5374669"/>
            <a:ext cx="2171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34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7051155" y="5374669"/>
            <a:ext cx="59690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2430" algn="l"/>
              </a:tabLst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15">
                <a:solidFill>
                  <a:srgbClr val="585858"/>
                </a:solidFill>
                <a:latin typeface="Calibri"/>
                <a:cs typeface="Calibri"/>
              </a:rPr>
              <a:t>3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5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	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36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7811585" y="5374669"/>
            <a:ext cx="2171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37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8191881" y="5374669"/>
            <a:ext cx="2171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38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8572941" y="5374669"/>
            <a:ext cx="2171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39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8953237" y="5374669"/>
            <a:ext cx="2171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40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830452" y="3834105"/>
            <a:ext cx="130810" cy="534670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880"/>
              </a:lnSpc>
            </a:pPr>
            <a:r>
              <a:rPr dirty="0" sz="800">
                <a:solidFill>
                  <a:srgbClr val="585858"/>
                </a:solidFill>
                <a:latin typeface="Calibri"/>
                <a:cs typeface="Calibri"/>
              </a:rPr>
              <a:t>Metric</a:t>
            </a:r>
            <a:r>
              <a:rPr dirty="0" sz="800" spc="-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800" spc="-5">
                <a:solidFill>
                  <a:srgbClr val="585858"/>
                </a:solidFill>
                <a:latin typeface="Calibri"/>
                <a:cs typeface="Calibri"/>
              </a:rPr>
              <a:t>Tons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4947158" y="5520182"/>
            <a:ext cx="618490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Calend</a:t>
            </a:r>
            <a:r>
              <a:rPr dirty="0" sz="800">
                <a:solidFill>
                  <a:srgbClr val="585858"/>
                </a:solidFill>
                <a:latin typeface="Calibri"/>
                <a:cs typeface="Calibri"/>
              </a:rPr>
              <a:t>a</a:t>
            </a:r>
            <a:r>
              <a:rPr dirty="0" sz="800" spc="5">
                <a:solidFill>
                  <a:srgbClr val="585858"/>
                </a:solidFill>
                <a:latin typeface="Calibri"/>
                <a:cs typeface="Calibri"/>
              </a:rPr>
              <a:t>r</a:t>
            </a:r>
            <a:r>
              <a:rPr dirty="0" sz="800" spc="-1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800" spc="5">
                <a:solidFill>
                  <a:srgbClr val="585858"/>
                </a:solidFill>
                <a:latin typeface="Calibri"/>
                <a:cs typeface="Calibri"/>
              </a:rPr>
              <a:t>Y</a:t>
            </a: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ear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2747772" y="5873496"/>
            <a:ext cx="288290" cy="24130"/>
          </a:xfrm>
          <a:custGeom>
            <a:avLst/>
            <a:gdLst/>
            <a:ahLst/>
            <a:cxnLst/>
            <a:rect l="l" t="t" r="r" b="b"/>
            <a:pathLst>
              <a:path w="288289" h="24129">
                <a:moveTo>
                  <a:pt x="288036" y="18287"/>
                </a:moveTo>
                <a:lnTo>
                  <a:pt x="288036" y="5333"/>
                </a:lnTo>
                <a:lnTo>
                  <a:pt x="282702" y="0"/>
                </a:lnTo>
                <a:lnTo>
                  <a:pt x="12192" y="0"/>
                </a:lnTo>
                <a:lnTo>
                  <a:pt x="5334" y="0"/>
                </a:lnTo>
                <a:lnTo>
                  <a:pt x="0" y="5334"/>
                </a:lnTo>
                <a:lnTo>
                  <a:pt x="0" y="18288"/>
                </a:lnTo>
                <a:lnTo>
                  <a:pt x="5334" y="23622"/>
                </a:lnTo>
                <a:lnTo>
                  <a:pt x="282702" y="23621"/>
                </a:lnTo>
                <a:lnTo>
                  <a:pt x="288036" y="18287"/>
                </a:lnTo>
                <a:close/>
              </a:path>
            </a:pathLst>
          </a:custGeom>
          <a:solidFill>
            <a:srgbClr val="5B9BD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 txBox="1"/>
          <p:nvPr/>
        </p:nvSpPr>
        <p:spPr>
          <a:xfrm>
            <a:off x="3039872" y="5805170"/>
            <a:ext cx="12890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US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3282696" y="5873496"/>
            <a:ext cx="287655" cy="24130"/>
          </a:xfrm>
          <a:custGeom>
            <a:avLst/>
            <a:gdLst/>
            <a:ahLst/>
            <a:cxnLst/>
            <a:rect l="l" t="t" r="r" b="b"/>
            <a:pathLst>
              <a:path w="287654" h="24129">
                <a:moveTo>
                  <a:pt x="287273" y="18287"/>
                </a:moveTo>
                <a:lnTo>
                  <a:pt x="287273" y="5333"/>
                </a:lnTo>
                <a:lnTo>
                  <a:pt x="281939" y="0"/>
                </a:lnTo>
                <a:lnTo>
                  <a:pt x="11429" y="0"/>
                </a:lnTo>
                <a:lnTo>
                  <a:pt x="5333" y="0"/>
                </a:lnTo>
                <a:lnTo>
                  <a:pt x="0" y="5334"/>
                </a:lnTo>
                <a:lnTo>
                  <a:pt x="0" y="18288"/>
                </a:lnTo>
                <a:lnTo>
                  <a:pt x="5333" y="23622"/>
                </a:lnTo>
                <a:lnTo>
                  <a:pt x="281939" y="23621"/>
                </a:lnTo>
                <a:lnTo>
                  <a:pt x="287273" y="18287"/>
                </a:lnTo>
                <a:close/>
              </a:path>
            </a:pathLst>
          </a:custGeom>
          <a:solidFill>
            <a:srgbClr val="ED7D3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 txBox="1"/>
          <p:nvPr/>
        </p:nvSpPr>
        <p:spPr>
          <a:xfrm>
            <a:off x="3574034" y="5805170"/>
            <a:ext cx="24447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J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a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pan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3932682" y="5873496"/>
            <a:ext cx="287655" cy="24130"/>
          </a:xfrm>
          <a:custGeom>
            <a:avLst/>
            <a:gdLst/>
            <a:ahLst/>
            <a:cxnLst/>
            <a:rect l="l" t="t" r="r" b="b"/>
            <a:pathLst>
              <a:path w="287654" h="24129">
                <a:moveTo>
                  <a:pt x="287273" y="18287"/>
                </a:moveTo>
                <a:lnTo>
                  <a:pt x="287273" y="5333"/>
                </a:lnTo>
                <a:lnTo>
                  <a:pt x="281939" y="0"/>
                </a:lnTo>
                <a:lnTo>
                  <a:pt x="11429" y="0"/>
                </a:lnTo>
                <a:lnTo>
                  <a:pt x="5333" y="0"/>
                </a:lnTo>
                <a:lnTo>
                  <a:pt x="0" y="5334"/>
                </a:lnTo>
                <a:lnTo>
                  <a:pt x="0" y="18288"/>
                </a:lnTo>
                <a:lnTo>
                  <a:pt x="5333" y="23622"/>
                </a:lnTo>
                <a:lnTo>
                  <a:pt x="281939" y="23621"/>
                </a:lnTo>
                <a:lnTo>
                  <a:pt x="287273" y="18287"/>
                </a:lnTo>
                <a:close/>
              </a:path>
            </a:pathLst>
          </a:custGeom>
          <a:solidFill>
            <a:srgbClr val="A5A5A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 txBox="1"/>
          <p:nvPr/>
        </p:nvSpPr>
        <p:spPr>
          <a:xfrm>
            <a:off x="4224020" y="5805170"/>
            <a:ext cx="13144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EU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4469129" y="5873496"/>
            <a:ext cx="288290" cy="24130"/>
          </a:xfrm>
          <a:custGeom>
            <a:avLst/>
            <a:gdLst/>
            <a:ahLst/>
            <a:cxnLst/>
            <a:rect l="l" t="t" r="r" b="b"/>
            <a:pathLst>
              <a:path w="288289" h="24129">
                <a:moveTo>
                  <a:pt x="288035" y="18287"/>
                </a:moveTo>
                <a:lnTo>
                  <a:pt x="288035" y="5333"/>
                </a:lnTo>
                <a:lnTo>
                  <a:pt x="282701" y="0"/>
                </a:lnTo>
                <a:lnTo>
                  <a:pt x="12191" y="0"/>
                </a:lnTo>
                <a:lnTo>
                  <a:pt x="5333" y="0"/>
                </a:lnTo>
                <a:lnTo>
                  <a:pt x="0" y="5334"/>
                </a:lnTo>
                <a:lnTo>
                  <a:pt x="0" y="18288"/>
                </a:lnTo>
                <a:lnTo>
                  <a:pt x="5333" y="23622"/>
                </a:lnTo>
                <a:lnTo>
                  <a:pt x="282701" y="23621"/>
                </a:lnTo>
                <a:lnTo>
                  <a:pt x="288035" y="18287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 txBox="1"/>
          <p:nvPr/>
        </p:nvSpPr>
        <p:spPr>
          <a:xfrm>
            <a:off x="4761229" y="5805170"/>
            <a:ext cx="21590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India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5089397" y="5873496"/>
            <a:ext cx="288290" cy="24130"/>
          </a:xfrm>
          <a:custGeom>
            <a:avLst/>
            <a:gdLst/>
            <a:ahLst/>
            <a:cxnLst/>
            <a:rect l="l" t="t" r="r" b="b"/>
            <a:pathLst>
              <a:path w="288289" h="24129">
                <a:moveTo>
                  <a:pt x="288035" y="18287"/>
                </a:moveTo>
                <a:lnTo>
                  <a:pt x="288035" y="5333"/>
                </a:lnTo>
                <a:lnTo>
                  <a:pt x="282701" y="0"/>
                </a:lnTo>
                <a:lnTo>
                  <a:pt x="12191" y="0"/>
                </a:lnTo>
                <a:lnTo>
                  <a:pt x="5333" y="0"/>
                </a:lnTo>
                <a:lnTo>
                  <a:pt x="0" y="5334"/>
                </a:lnTo>
                <a:lnTo>
                  <a:pt x="0" y="18288"/>
                </a:lnTo>
                <a:lnTo>
                  <a:pt x="5333" y="23622"/>
                </a:lnTo>
                <a:lnTo>
                  <a:pt x="282701" y="23621"/>
                </a:lnTo>
                <a:lnTo>
                  <a:pt x="288035" y="18287"/>
                </a:lnTo>
                <a:close/>
              </a:path>
            </a:pathLst>
          </a:custGeom>
          <a:solidFill>
            <a:srgbClr val="4472C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 txBox="1"/>
          <p:nvPr/>
        </p:nvSpPr>
        <p:spPr>
          <a:xfrm>
            <a:off x="5381497" y="5805170"/>
            <a:ext cx="24130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China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5736335" y="5873496"/>
            <a:ext cx="259079" cy="24130"/>
          </a:xfrm>
          <a:custGeom>
            <a:avLst/>
            <a:gdLst/>
            <a:ahLst/>
            <a:cxnLst/>
            <a:rect l="l" t="t" r="r" b="b"/>
            <a:pathLst>
              <a:path w="259079" h="24129">
                <a:moveTo>
                  <a:pt x="94487" y="18287"/>
                </a:moveTo>
                <a:lnTo>
                  <a:pt x="94487" y="5333"/>
                </a:lnTo>
                <a:lnTo>
                  <a:pt x="89153" y="0"/>
                </a:lnTo>
                <a:lnTo>
                  <a:pt x="5333" y="0"/>
                </a:lnTo>
                <a:lnTo>
                  <a:pt x="0" y="5334"/>
                </a:lnTo>
                <a:lnTo>
                  <a:pt x="0" y="18288"/>
                </a:lnTo>
                <a:lnTo>
                  <a:pt x="5333" y="23622"/>
                </a:lnTo>
                <a:lnTo>
                  <a:pt x="89153" y="23621"/>
                </a:lnTo>
                <a:lnTo>
                  <a:pt x="94487" y="18287"/>
                </a:lnTo>
                <a:close/>
              </a:path>
              <a:path w="259079" h="24129">
                <a:moveTo>
                  <a:pt x="259079" y="18287"/>
                </a:moveTo>
                <a:lnTo>
                  <a:pt x="259079" y="5333"/>
                </a:lnTo>
                <a:lnTo>
                  <a:pt x="253745" y="0"/>
                </a:lnTo>
                <a:lnTo>
                  <a:pt x="170687" y="0"/>
                </a:lnTo>
                <a:lnTo>
                  <a:pt x="165353" y="5333"/>
                </a:lnTo>
                <a:lnTo>
                  <a:pt x="165353" y="18287"/>
                </a:lnTo>
                <a:lnTo>
                  <a:pt x="170687" y="23621"/>
                </a:lnTo>
                <a:lnTo>
                  <a:pt x="253745" y="23621"/>
                </a:lnTo>
                <a:lnTo>
                  <a:pt x="259079" y="18287"/>
                </a:lnTo>
                <a:close/>
              </a:path>
            </a:pathLst>
          </a:custGeom>
          <a:solidFill>
            <a:srgbClr val="70AD4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 txBox="1"/>
          <p:nvPr/>
        </p:nvSpPr>
        <p:spPr>
          <a:xfrm>
            <a:off x="6028435" y="5805170"/>
            <a:ext cx="66611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Br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az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i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l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w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i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th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ORVR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6807707" y="5873496"/>
            <a:ext cx="288290" cy="24130"/>
          </a:xfrm>
          <a:custGeom>
            <a:avLst/>
            <a:gdLst/>
            <a:ahLst/>
            <a:cxnLst/>
            <a:rect l="l" t="t" r="r" b="b"/>
            <a:pathLst>
              <a:path w="288290" h="24129">
                <a:moveTo>
                  <a:pt x="288036" y="18287"/>
                </a:moveTo>
                <a:lnTo>
                  <a:pt x="288036" y="5333"/>
                </a:lnTo>
                <a:lnTo>
                  <a:pt x="282702" y="0"/>
                </a:lnTo>
                <a:lnTo>
                  <a:pt x="12192" y="0"/>
                </a:lnTo>
                <a:lnTo>
                  <a:pt x="5334" y="0"/>
                </a:lnTo>
                <a:lnTo>
                  <a:pt x="0" y="5334"/>
                </a:lnTo>
                <a:lnTo>
                  <a:pt x="0" y="18288"/>
                </a:lnTo>
                <a:lnTo>
                  <a:pt x="5334" y="23622"/>
                </a:lnTo>
                <a:lnTo>
                  <a:pt x="282702" y="23621"/>
                </a:lnTo>
                <a:lnTo>
                  <a:pt x="288036" y="18287"/>
                </a:lnTo>
                <a:close/>
              </a:path>
            </a:pathLst>
          </a:custGeom>
          <a:solidFill>
            <a:srgbClr val="92D05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 txBox="1"/>
          <p:nvPr/>
        </p:nvSpPr>
        <p:spPr>
          <a:xfrm>
            <a:off x="7099807" y="5805170"/>
            <a:ext cx="23495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Brazil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51" name="object 5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030"/>
              </a:lnSpc>
            </a:pPr>
            <a:fld id="{81D60167-4931-47E6-BA6A-407CBD079E47}" type="slidenum">
              <a:rPr dirty="0" spc="20"/>
              <a:t>24</a:t>
            </a:fld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54633" y="1310893"/>
            <a:ext cx="7700645" cy="1076325"/>
          </a:xfrm>
          <a:prstGeom prst="rect"/>
        </p:spPr>
        <p:txBody>
          <a:bodyPr wrap="square" lIns="0" tIns="74930" rIns="0" bIns="0" rtlCol="0" vert="horz">
            <a:spAutoFit/>
          </a:bodyPr>
          <a:lstStyle/>
          <a:p>
            <a:pPr marL="12700" marR="5080">
              <a:lnSpc>
                <a:spcPts val="3920"/>
              </a:lnSpc>
              <a:spcBef>
                <a:spcPts val="590"/>
              </a:spcBef>
            </a:pPr>
            <a:r>
              <a:rPr dirty="0" sz="3600" spc="5"/>
              <a:t>Time‐series</a:t>
            </a:r>
            <a:r>
              <a:rPr dirty="0" sz="3600" spc="10"/>
              <a:t> Comparison</a:t>
            </a:r>
            <a:r>
              <a:rPr dirty="0" sz="3600" spc="15"/>
              <a:t> </a:t>
            </a:r>
            <a:r>
              <a:rPr dirty="0" sz="3600" spc="5"/>
              <a:t>of</a:t>
            </a:r>
            <a:r>
              <a:rPr dirty="0" sz="3600" spc="15"/>
              <a:t> </a:t>
            </a:r>
            <a:r>
              <a:rPr dirty="0" sz="3600" spc="-5"/>
              <a:t>Refueling</a:t>
            </a:r>
            <a:r>
              <a:rPr dirty="0" sz="3600" spc="15"/>
              <a:t> </a:t>
            </a:r>
            <a:r>
              <a:rPr dirty="0" sz="3600"/>
              <a:t>VOC </a:t>
            </a:r>
            <a:r>
              <a:rPr dirty="0" sz="3600" spc="-800"/>
              <a:t> </a:t>
            </a:r>
            <a:r>
              <a:rPr dirty="0" sz="3600" spc="10"/>
              <a:t>Emission</a:t>
            </a:r>
            <a:r>
              <a:rPr dirty="0" sz="3600" spc="5"/>
              <a:t> </a:t>
            </a:r>
            <a:r>
              <a:rPr dirty="0" sz="3600" spc="-5"/>
              <a:t>Inventories</a:t>
            </a:r>
            <a:r>
              <a:rPr dirty="0" sz="3600" spc="10"/>
              <a:t> –</a:t>
            </a:r>
            <a:r>
              <a:rPr dirty="0" sz="3600"/>
              <a:t> </a:t>
            </a:r>
            <a:r>
              <a:rPr dirty="0" sz="3600" spc="15"/>
              <a:t>6</a:t>
            </a:r>
            <a:r>
              <a:rPr dirty="0" sz="3600" spc="10"/>
              <a:t> </a:t>
            </a:r>
            <a:r>
              <a:rPr dirty="0" sz="3600"/>
              <a:t>areas</a:t>
            </a:r>
            <a:endParaRPr sz="3600"/>
          </a:p>
        </p:txBody>
      </p:sp>
      <p:sp>
        <p:nvSpPr>
          <p:cNvPr id="3" name="object 3"/>
          <p:cNvSpPr/>
          <p:nvPr/>
        </p:nvSpPr>
        <p:spPr>
          <a:xfrm>
            <a:off x="1356360" y="2675381"/>
            <a:ext cx="7896225" cy="7620"/>
          </a:xfrm>
          <a:custGeom>
            <a:avLst/>
            <a:gdLst/>
            <a:ahLst/>
            <a:cxnLst/>
            <a:rect l="l" t="t" r="r" b="b"/>
            <a:pathLst>
              <a:path w="7896225" h="7619">
                <a:moveTo>
                  <a:pt x="7895844" y="7620"/>
                </a:moveTo>
                <a:lnTo>
                  <a:pt x="7895844" y="0"/>
                </a:lnTo>
                <a:lnTo>
                  <a:pt x="0" y="0"/>
                </a:lnTo>
                <a:lnTo>
                  <a:pt x="0" y="7620"/>
                </a:lnTo>
                <a:lnTo>
                  <a:pt x="7895844" y="762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356360" y="5445252"/>
            <a:ext cx="7896225" cy="7620"/>
          </a:xfrm>
          <a:custGeom>
            <a:avLst/>
            <a:gdLst/>
            <a:ahLst/>
            <a:cxnLst/>
            <a:rect l="l" t="t" r="r" b="b"/>
            <a:pathLst>
              <a:path w="7896225" h="7620">
                <a:moveTo>
                  <a:pt x="7895843" y="7620"/>
                </a:moveTo>
                <a:lnTo>
                  <a:pt x="7895843" y="0"/>
                </a:lnTo>
                <a:lnTo>
                  <a:pt x="0" y="0"/>
                </a:lnTo>
                <a:lnTo>
                  <a:pt x="0" y="7620"/>
                </a:lnTo>
                <a:lnTo>
                  <a:pt x="7895843" y="762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1356360" y="2909316"/>
            <a:ext cx="7896225" cy="2462530"/>
            <a:chOff x="1356360" y="2909316"/>
            <a:chExt cx="7896225" cy="2462530"/>
          </a:xfrm>
        </p:grpSpPr>
        <p:sp>
          <p:nvSpPr>
            <p:cNvPr id="6" name="object 6"/>
            <p:cNvSpPr/>
            <p:nvPr/>
          </p:nvSpPr>
          <p:spPr>
            <a:xfrm>
              <a:off x="1356347" y="3229355"/>
              <a:ext cx="7896225" cy="1670685"/>
            </a:xfrm>
            <a:custGeom>
              <a:avLst/>
              <a:gdLst/>
              <a:ahLst/>
              <a:cxnLst/>
              <a:rect l="l" t="t" r="r" b="b"/>
              <a:pathLst>
                <a:path w="7896225" h="1670685">
                  <a:moveTo>
                    <a:pt x="7895857" y="1661922"/>
                  </a:moveTo>
                  <a:lnTo>
                    <a:pt x="12" y="1661922"/>
                  </a:lnTo>
                  <a:lnTo>
                    <a:pt x="0" y="1670304"/>
                  </a:lnTo>
                  <a:lnTo>
                    <a:pt x="7895857" y="1670304"/>
                  </a:lnTo>
                  <a:lnTo>
                    <a:pt x="7895857" y="1661922"/>
                  </a:lnTo>
                  <a:close/>
                </a:path>
                <a:path w="7896225" h="1670685">
                  <a:moveTo>
                    <a:pt x="7895857" y="1107948"/>
                  </a:moveTo>
                  <a:lnTo>
                    <a:pt x="12" y="1107948"/>
                  </a:lnTo>
                  <a:lnTo>
                    <a:pt x="0" y="1115568"/>
                  </a:lnTo>
                  <a:lnTo>
                    <a:pt x="7895857" y="1115568"/>
                  </a:lnTo>
                  <a:lnTo>
                    <a:pt x="7895857" y="1107948"/>
                  </a:lnTo>
                  <a:close/>
                </a:path>
                <a:path w="7896225" h="1670685">
                  <a:moveTo>
                    <a:pt x="7895857" y="553974"/>
                  </a:moveTo>
                  <a:lnTo>
                    <a:pt x="12" y="553974"/>
                  </a:lnTo>
                  <a:lnTo>
                    <a:pt x="0" y="561594"/>
                  </a:lnTo>
                  <a:lnTo>
                    <a:pt x="7895857" y="561594"/>
                  </a:lnTo>
                  <a:lnTo>
                    <a:pt x="7895857" y="553974"/>
                  </a:lnTo>
                  <a:close/>
                </a:path>
                <a:path w="7896225" h="1670685">
                  <a:moveTo>
                    <a:pt x="7895857" y="0"/>
                  </a:moveTo>
                  <a:lnTo>
                    <a:pt x="12" y="0"/>
                  </a:lnTo>
                  <a:lnTo>
                    <a:pt x="0" y="8382"/>
                  </a:lnTo>
                  <a:lnTo>
                    <a:pt x="7895857" y="8382"/>
                  </a:lnTo>
                  <a:lnTo>
                    <a:pt x="7895857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469898" y="2909316"/>
              <a:ext cx="7666990" cy="2377440"/>
            </a:xfrm>
            <a:custGeom>
              <a:avLst/>
              <a:gdLst/>
              <a:ahLst/>
              <a:cxnLst/>
              <a:rect l="l" t="t" r="r" b="b"/>
              <a:pathLst>
                <a:path w="7666990" h="2377440">
                  <a:moveTo>
                    <a:pt x="2563224" y="1932543"/>
                  </a:moveTo>
                  <a:lnTo>
                    <a:pt x="2311146" y="1834134"/>
                  </a:lnTo>
                  <a:lnTo>
                    <a:pt x="2056638" y="1720596"/>
                  </a:lnTo>
                  <a:lnTo>
                    <a:pt x="1802891" y="1588770"/>
                  </a:lnTo>
                  <a:lnTo>
                    <a:pt x="1548384" y="1435608"/>
                  </a:lnTo>
                  <a:lnTo>
                    <a:pt x="1293114" y="1271016"/>
                  </a:lnTo>
                  <a:lnTo>
                    <a:pt x="1039368" y="1117092"/>
                  </a:lnTo>
                  <a:lnTo>
                    <a:pt x="786384" y="913638"/>
                  </a:lnTo>
                  <a:lnTo>
                    <a:pt x="531876" y="650748"/>
                  </a:lnTo>
                  <a:lnTo>
                    <a:pt x="278130" y="362712"/>
                  </a:lnTo>
                  <a:lnTo>
                    <a:pt x="19811" y="762"/>
                  </a:lnTo>
                  <a:lnTo>
                    <a:pt x="12191" y="0"/>
                  </a:lnTo>
                  <a:lnTo>
                    <a:pt x="1523" y="7620"/>
                  </a:lnTo>
                  <a:lnTo>
                    <a:pt x="0" y="14478"/>
                  </a:lnTo>
                  <a:lnTo>
                    <a:pt x="259080" y="376428"/>
                  </a:lnTo>
                  <a:lnTo>
                    <a:pt x="514350" y="665988"/>
                  </a:lnTo>
                  <a:lnTo>
                    <a:pt x="769620" y="930402"/>
                  </a:lnTo>
                  <a:lnTo>
                    <a:pt x="1024890" y="1135380"/>
                  </a:lnTo>
                  <a:lnTo>
                    <a:pt x="1280922" y="1290828"/>
                  </a:lnTo>
                  <a:lnTo>
                    <a:pt x="1536192" y="1455420"/>
                  </a:lnTo>
                  <a:lnTo>
                    <a:pt x="1790700" y="1609344"/>
                  </a:lnTo>
                  <a:lnTo>
                    <a:pt x="2045970" y="1741170"/>
                  </a:lnTo>
                  <a:lnTo>
                    <a:pt x="2301240" y="1855470"/>
                  </a:lnTo>
                  <a:lnTo>
                    <a:pt x="2556510" y="1955292"/>
                  </a:lnTo>
                  <a:lnTo>
                    <a:pt x="2558034" y="1955292"/>
                  </a:lnTo>
                  <a:lnTo>
                    <a:pt x="2558796" y="1956054"/>
                  </a:lnTo>
                  <a:lnTo>
                    <a:pt x="2562605" y="1956738"/>
                  </a:lnTo>
                  <a:lnTo>
                    <a:pt x="2562605" y="1932432"/>
                  </a:lnTo>
                  <a:lnTo>
                    <a:pt x="2563224" y="1932543"/>
                  </a:lnTo>
                  <a:close/>
                </a:path>
                <a:path w="7666990" h="2377440">
                  <a:moveTo>
                    <a:pt x="2564891" y="1933194"/>
                  </a:moveTo>
                  <a:lnTo>
                    <a:pt x="2563224" y="1932543"/>
                  </a:lnTo>
                  <a:lnTo>
                    <a:pt x="2562605" y="1932432"/>
                  </a:lnTo>
                  <a:lnTo>
                    <a:pt x="2564891" y="1933194"/>
                  </a:lnTo>
                  <a:close/>
                </a:path>
                <a:path w="7666990" h="2377440">
                  <a:moveTo>
                    <a:pt x="2564891" y="1957149"/>
                  </a:moveTo>
                  <a:lnTo>
                    <a:pt x="2564891" y="1933194"/>
                  </a:lnTo>
                  <a:lnTo>
                    <a:pt x="2562605" y="1932432"/>
                  </a:lnTo>
                  <a:lnTo>
                    <a:pt x="2562605" y="1956738"/>
                  </a:lnTo>
                  <a:lnTo>
                    <a:pt x="2564891" y="1957149"/>
                  </a:lnTo>
                  <a:close/>
                </a:path>
                <a:path w="7666990" h="2377440">
                  <a:moveTo>
                    <a:pt x="3837433" y="2206868"/>
                  </a:moveTo>
                  <a:lnTo>
                    <a:pt x="3583686" y="2099310"/>
                  </a:lnTo>
                  <a:lnTo>
                    <a:pt x="3582924" y="2099310"/>
                  </a:lnTo>
                  <a:lnTo>
                    <a:pt x="3582162" y="2098547"/>
                  </a:lnTo>
                  <a:lnTo>
                    <a:pt x="3581400" y="2098547"/>
                  </a:lnTo>
                  <a:lnTo>
                    <a:pt x="3326130" y="2058162"/>
                  </a:lnTo>
                  <a:lnTo>
                    <a:pt x="3071622" y="2017776"/>
                  </a:lnTo>
                  <a:lnTo>
                    <a:pt x="2817114" y="1978152"/>
                  </a:lnTo>
                  <a:lnTo>
                    <a:pt x="2563224" y="1932543"/>
                  </a:lnTo>
                  <a:lnTo>
                    <a:pt x="2564891" y="1933194"/>
                  </a:lnTo>
                  <a:lnTo>
                    <a:pt x="2564891" y="1957149"/>
                  </a:lnTo>
                  <a:lnTo>
                    <a:pt x="2813304" y="2001774"/>
                  </a:lnTo>
                  <a:lnTo>
                    <a:pt x="3067812" y="2041397"/>
                  </a:lnTo>
                  <a:lnTo>
                    <a:pt x="3323082" y="2081783"/>
                  </a:lnTo>
                  <a:lnTo>
                    <a:pt x="3574542" y="2121686"/>
                  </a:lnTo>
                  <a:lnTo>
                    <a:pt x="3574542" y="2121408"/>
                  </a:lnTo>
                  <a:lnTo>
                    <a:pt x="3577590" y="2122170"/>
                  </a:lnTo>
                  <a:lnTo>
                    <a:pt x="3577590" y="2122699"/>
                  </a:lnTo>
                  <a:lnTo>
                    <a:pt x="3829812" y="2229612"/>
                  </a:lnTo>
                  <a:lnTo>
                    <a:pt x="3830574" y="2229612"/>
                  </a:lnTo>
                  <a:lnTo>
                    <a:pt x="3832098" y="2230373"/>
                  </a:lnTo>
                  <a:lnTo>
                    <a:pt x="3832860" y="2230373"/>
                  </a:lnTo>
                  <a:lnTo>
                    <a:pt x="3836670" y="2230955"/>
                  </a:lnTo>
                  <a:lnTo>
                    <a:pt x="3836670" y="2206752"/>
                  </a:lnTo>
                  <a:lnTo>
                    <a:pt x="3837433" y="2206868"/>
                  </a:lnTo>
                  <a:close/>
                </a:path>
                <a:path w="7666990" h="2377440">
                  <a:moveTo>
                    <a:pt x="3577590" y="2122170"/>
                  </a:moveTo>
                  <a:lnTo>
                    <a:pt x="3574542" y="2121408"/>
                  </a:lnTo>
                  <a:lnTo>
                    <a:pt x="3575591" y="2121852"/>
                  </a:lnTo>
                  <a:lnTo>
                    <a:pt x="3577590" y="2122170"/>
                  </a:lnTo>
                  <a:close/>
                </a:path>
                <a:path w="7666990" h="2377440">
                  <a:moveTo>
                    <a:pt x="3575591" y="2121852"/>
                  </a:moveTo>
                  <a:lnTo>
                    <a:pt x="3574542" y="2121408"/>
                  </a:lnTo>
                  <a:lnTo>
                    <a:pt x="3574542" y="2121686"/>
                  </a:lnTo>
                  <a:lnTo>
                    <a:pt x="3575591" y="2121852"/>
                  </a:lnTo>
                  <a:close/>
                </a:path>
                <a:path w="7666990" h="2377440">
                  <a:moveTo>
                    <a:pt x="3577590" y="2122699"/>
                  </a:moveTo>
                  <a:lnTo>
                    <a:pt x="3577590" y="2122170"/>
                  </a:lnTo>
                  <a:lnTo>
                    <a:pt x="3575591" y="2121852"/>
                  </a:lnTo>
                  <a:lnTo>
                    <a:pt x="3577590" y="2122699"/>
                  </a:lnTo>
                  <a:close/>
                </a:path>
                <a:path w="7666990" h="2377440">
                  <a:moveTo>
                    <a:pt x="3838956" y="2207514"/>
                  </a:moveTo>
                  <a:lnTo>
                    <a:pt x="3837433" y="2206868"/>
                  </a:lnTo>
                  <a:lnTo>
                    <a:pt x="3836670" y="2206752"/>
                  </a:lnTo>
                  <a:lnTo>
                    <a:pt x="3838956" y="2207514"/>
                  </a:lnTo>
                  <a:close/>
                </a:path>
                <a:path w="7666990" h="2377440">
                  <a:moveTo>
                    <a:pt x="3838956" y="2231304"/>
                  </a:moveTo>
                  <a:lnTo>
                    <a:pt x="3838956" y="2207514"/>
                  </a:lnTo>
                  <a:lnTo>
                    <a:pt x="3836670" y="2206752"/>
                  </a:lnTo>
                  <a:lnTo>
                    <a:pt x="3836670" y="2230955"/>
                  </a:lnTo>
                  <a:lnTo>
                    <a:pt x="3838956" y="2231304"/>
                  </a:lnTo>
                  <a:close/>
                </a:path>
                <a:path w="7666990" h="2377440">
                  <a:moveTo>
                    <a:pt x="7666482" y="2372106"/>
                  </a:moveTo>
                  <a:lnTo>
                    <a:pt x="7666482" y="2359152"/>
                  </a:lnTo>
                  <a:lnTo>
                    <a:pt x="7661148" y="2353818"/>
                  </a:lnTo>
                  <a:lnTo>
                    <a:pt x="7654290" y="2353806"/>
                  </a:lnTo>
                  <a:lnTo>
                    <a:pt x="7399782" y="2350008"/>
                  </a:lnTo>
                  <a:lnTo>
                    <a:pt x="7297916" y="2349066"/>
                  </a:lnTo>
                  <a:lnTo>
                    <a:pt x="7094185" y="2347089"/>
                  </a:lnTo>
                  <a:lnTo>
                    <a:pt x="6839524" y="2344470"/>
                  </a:lnTo>
                  <a:lnTo>
                    <a:pt x="6533930" y="2341158"/>
                  </a:lnTo>
                  <a:lnTo>
                    <a:pt x="5464361" y="2329057"/>
                  </a:lnTo>
                  <a:lnTo>
                    <a:pt x="5107838" y="2325188"/>
                  </a:lnTo>
                  <a:lnTo>
                    <a:pt x="4853178" y="2322576"/>
                  </a:lnTo>
                  <a:lnTo>
                    <a:pt x="4600194" y="2320290"/>
                  </a:lnTo>
                  <a:lnTo>
                    <a:pt x="4091178" y="2245614"/>
                  </a:lnTo>
                  <a:lnTo>
                    <a:pt x="3837433" y="2206868"/>
                  </a:lnTo>
                  <a:lnTo>
                    <a:pt x="3838956" y="2207514"/>
                  </a:lnTo>
                  <a:lnTo>
                    <a:pt x="3838956" y="2231304"/>
                  </a:lnTo>
                  <a:lnTo>
                    <a:pt x="4087368" y="2269235"/>
                  </a:lnTo>
                  <a:lnTo>
                    <a:pt x="4596384" y="2343912"/>
                  </a:lnTo>
                  <a:lnTo>
                    <a:pt x="4853178" y="2346197"/>
                  </a:lnTo>
                  <a:lnTo>
                    <a:pt x="5056906" y="2348276"/>
                  </a:lnTo>
                  <a:lnTo>
                    <a:pt x="5362497" y="2351555"/>
                  </a:lnTo>
                  <a:lnTo>
                    <a:pt x="6686727" y="2366461"/>
                  </a:lnTo>
                  <a:lnTo>
                    <a:pt x="6992321" y="2369686"/>
                  </a:lnTo>
                  <a:lnTo>
                    <a:pt x="7196051" y="2371717"/>
                  </a:lnTo>
                  <a:lnTo>
                    <a:pt x="7399782" y="2373629"/>
                  </a:lnTo>
                  <a:lnTo>
                    <a:pt x="7654290" y="2376678"/>
                  </a:lnTo>
                  <a:lnTo>
                    <a:pt x="7661148" y="2377440"/>
                  </a:lnTo>
                  <a:lnTo>
                    <a:pt x="7666482" y="2372106"/>
                  </a:lnTo>
                  <a:close/>
                </a:path>
              </a:pathLst>
            </a:custGeom>
            <a:solidFill>
              <a:srgbClr val="5B9BD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469898" y="3288030"/>
              <a:ext cx="7668259" cy="1748789"/>
            </a:xfrm>
            <a:custGeom>
              <a:avLst/>
              <a:gdLst/>
              <a:ahLst/>
              <a:cxnLst/>
              <a:rect l="l" t="t" r="r" b="b"/>
              <a:pathLst>
                <a:path w="7668259" h="1748789">
                  <a:moveTo>
                    <a:pt x="516703" y="1021960"/>
                  </a:moveTo>
                  <a:lnTo>
                    <a:pt x="263652" y="1122426"/>
                  </a:lnTo>
                  <a:lnTo>
                    <a:pt x="9143" y="1231392"/>
                  </a:lnTo>
                  <a:lnTo>
                    <a:pt x="3047" y="1233678"/>
                  </a:lnTo>
                  <a:lnTo>
                    <a:pt x="0" y="1240536"/>
                  </a:lnTo>
                  <a:lnTo>
                    <a:pt x="3047" y="1246632"/>
                  </a:lnTo>
                  <a:lnTo>
                    <a:pt x="5333" y="1252728"/>
                  </a:lnTo>
                  <a:lnTo>
                    <a:pt x="12191" y="1255776"/>
                  </a:lnTo>
                  <a:lnTo>
                    <a:pt x="18287" y="1252728"/>
                  </a:lnTo>
                  <a:lnTo>
                    <a:pt x="272796" y="1143762"/>
                  </a:lnTo>
                  <a:lnTo>
                    <a:pt x="515873" y="1047695"/>
                  </a:lnTo>
                  <a:lnTo>
                    <a:pt x="515873" y="1022604"/>
                  </a:lnTo>
                  <a:lnTo>
                    <a:pt x="516703" y="1021960"/>
                  </a:lnTo>
                  <a:close/>
                </a:path>
                <a:path w="7668259" h="1748789">
                  <a:moveTo>
                    <a:pt x="518922" y="1021080"/>
                  </a:moveTo>
                  <a:lnTo>
                    <a:pt x="516703" y="1021960"/>
                  </a:lnTo>
                  <a:lnTo>
                    <a:pt x="515873" y="1022604"/>
                  </a:lnTo>
                  <a:lnTo>
                    <a:pt x="518922" y="1021080"/>
                  </a:lnTo>
                  <a:close/>
                </a:path>
                <a:path w="7668259" h="1748789">
                  <a:moveTo>
                    <a:pt x="518922" y="1046490"/>
                  </a:moveTo>
                  <a:lnTo>
                    <a:pt x="518922" y="1021080"/>
                  </a:lnTo>
                  <a:lnTo>
                    <a:pt x="515873" y="1022604"/>
                  </a:lnTo>
                  <a:lnTo>
                    <a:pt x="515873" y="1047695"/>
                  </a:lnTo>
                  <a:lnTo>
                    <a:pt x="518922" y="1046490"/>
                  </a:lnTo>
                  <a:close/>
                </a:path>
                <a:path w="7668259" h="1748789">
                  <a:moveTo>
                    <a:pt x="1026626" y="749648"/>
                  </a:moveTo>
                  <a:lnTo>
                    <a:pt x="774192" y="822960"/>
                  </a:lnTo>
                  <a:lnTo>
                    <a:pt x="772668" y="823722"/>
                  </a:lnTo>
                  <a:lnTo>
                    <a:pt x="771906" y="824484"/>
                  </a:lnTo>
                  <a:lnTo>
                    <a:pt x="770382" y="825246"/>
                  </a:lnTo>
                  <a:lnTo>
                    <a:pt x="516703" y="1021960"/>
                  </a:lnTo>
                  <a:lnTo>
                    <a:pt x="518922" y="1021080"/>
                  </a:lnTo>
                  <a:lnTo>
                    <a:pt x="518922" y="1046490"/>
                  </a:lnTo>
                  <a:lnTo>
                    <a:pt x="527304" y="1043178"/>
                  </a:lnTo>
                  <a:lnTo>
                    <a:pt x="528828" y="1042416"/>
                  </a:lnTo>
                  <a:lnTo>
                    <a:pt x="530352" y="1040892"/>
                  </a:lnTo>
                  <a:lnTo>
                    <a:pt x="781050" y="846488"/>
                  </a:lnTo>
                  <a:lnTo>
                    <a:pt x="781050" y="845820"/>
                  </a:lnTo>
                  <a:lnTo>
                    <a:pt x="784860" y="843534"/>
                  </a:lnTo>
                  <a:lnTo>
                    <a:pt x="784860" y="844713"/>
                  </a:lnTo>
                  <a:lnTo>
                    <a:pt x="1024128" y="775225"/>
                  </a:lnTo>
                  <a:lnTo>
                    <a:pt x="1024128" y="752094"/>
                  </a:lnTo>
                  <a:lnTo>
                    <a:pt x="1026626" y="749648"/>
                  </a:lnTo>
                  <a:close/>
                </a:path>
                <a:path w="7668259" h="1748789">
                  <a:moveTo>
                    <a:pt x="784860" y="843534"/>
                  </a:moveTo>
                  <a:lnTo>
                    <a:pt x="781050" y="845820"/>
                  </a:lnTo>
                  <a:lnTo>
                    <a:pt x="782428" y="845419"/>
                  </a:lnTo>
                  <a:lnTo>
                    <a:pt x="784860" y="843534"/>
                  </a:lnTo>
                  <a:close/>
                </a:path>
                <a:path w="7668259" h="1748789">
                  <a:moveTo>
                    <a:pt x="782428" y="845419"/>
                  </a:moveTo>
                  <a:lnTo>
                    <a:pt x="781050" y="845820"/>
                  </a:lnTo>
                  <a:lnTo>
                    <a:pt x="781050" y="846488"/>
                  </a:lnTo>
                  <a:lnTo>
                    <a:pt x="782428" y="845419"/>
                  </a:lnTo>
                  <a:close/>
                </a:path>
                <a:path w="7668259" h="1748789">
                  <a:moveTo>
                    <a:pt x="784860" y="844713"/>
                  </a:moveTo>
                  <a:lnTo>
                    <a:pt x="784860" y="843534"/>
                  </a:lnTo>
                  <a:lnTo>
                    <a:pt x="782428" y="845419"/>
                  </a:lnTo>
                  <a:lnTo>
                    <a:pt x="784860" y="844713"/>
                  </a:lnTo>
                  <a:close/>
                </a:path>
                <a:path w="7668259" h="1748789">
                  <a:moveTo>
                    <a:pt x="1028700" y="749046"/>
                  </a:moveTo>
                  <a:lnTo>
                    <a:pt x="1026626" y="749648"/>
                  </a:lnTo>
                  <a:lnTo>
                    <a:pt x="1024128" y="752094"/>
                  </a:lnTo>
                  <a:lnTo>
                    <a:pt x="1028700" y="749046"/>
                  </a:lnTo>
                  <a:close/>
                </a:path>
                <a:path w="7668259" h="1748789">
                  <a:moveTo>
                    <a:pt x="1028700" y="773897"/>
                  </a:moveTo>
                  <a:lnTo>
                    <a:pt x="1028700" y="749046"/>
                  </a:lnTo>
                  <a:lnTo>
                    <a:pt x="1024128" y="752094"/>
                  </a:lnTo>
                  <a:lnTo>
                    <a:pt x="1024128" y="775225"/>
                  </a:lnTo>
                  <a:lnTo>
                    <a:pt x="1028700" y="773897"/>
                  </a:lnTo>
                  <a:close/>
                </a:path>
                <a:path w="7668259" h="1748789">
                  <a:moveTo>
                    <a:pt x="7668006" y="1734312"/>
                  </a:moveTo>
                  <a:lnTo>
                    <a:pt x="7665720" y="1727454"/>
                  </a:lnTo>
                  <a:lnTo>
                    <a:pt x="7659624" y="1724406"/>
                  </a:lnTo>
                  <a:lnTo>
                    <a:pt x="7359117" y="1580399"/>
                  </a:lnTo>
                  <a:lnTo>
                    <a:pt x="7313158" y="1558212"/>
                  </a:lnTo>
                  <a:lnTo>
                    <a:pt x="7267236" y="1535930"/>
                  </a:lnTo>
                  <a:lnTo>
                    <a:pt x="7175496" y="1491099"/>
                  </a:lnTo>
                  <a:lnTo>
                    <a:pt x="7083880" y="1445949"/>
                  </a:lnTo>
                  <a:lnTo>
                    <a:pt x="6992370" y="1400522"/>
                  </a:lnTo>
                  <a:lnTo>
                    <a:pt x="6855269" y="1331954"/>
                  </a:lnTo>
                  <a:lnTo>
                    <a:pt x="6079465" y="940271"/>
                  </a:lnTo>
                  <a:lnTo>
                    <a:pt x="5942269" y="871809"/>
                  </a:lnTo>
                  <a:lnTo>
                    <a:pt x="5850681" y="826470"/>
                  </a:lnTo>
                  <a:lnTo>
                    <a:pt x="5758973" y="781422"/>
                  </a:lnTo>
                  <a:lnTo>
                    <a:pt x="5667128" y="736707"/>
                  </a:lnTo>
                  <a:lnTo>
                    <a:pt x="5621149" y="714487"/>
                  </a:lnTo>
                  <a:lnTo>
                    <a:pt x="5575130" y="692367"/>
                  </a:lnTo>
                  <a:lnTo>
                    <a:pt x="5529069" y="670352"/>
                  </a:lnTo>
                  <a:lnTo>
                    <a:pt x="5482963" y="648445"/>
                  </a:lnTo>
                  <a:lnTo>
                    <a:pt x="5436810" y="626654"/>
                  </a:lnTo>
                  <a:lnTo>
                    <a:pt x="5390609" y="604983"/>
                  </a:lnTo>
                  <a:lnTo>
                    <a:pt x="5344356" y="583437"/>
                  </a:lnTo>
                  <a:lnTo>
                    <a:pt x="5298051" y="562022"/>
                  </a:lnTo>
                  <a:lnTo>
                    <a:pt x="5251690" y="540743"/>
                  </a:lnTo>
                  <a:lnTo>
                    <a:pt x="5205273" y="519605"/>
                  </a:lnTo>
                  <a:lnTo>
                    <a:pt x="5158796" y="498613"/>
                  </a:lnTo>
                  <a:lnTo>
                    <a:pt x="5112258" y="477774"/>
                  </a:lnTo>
                  <a:lnTo>
                    <a:pt x="4856988" y="368808"/>
                  </a:lnTo>
                  <a:lnTo>
                    <a:pt x="4601718" y="271272"/>
                  </a:lnTo>
                  <a:lnTo>
                    <a:pt x="4347209" y="186690"/>
                  </a:lnTo>
                  <a:lnTo>
                    <a:pt x="4091940" y="115824"/>
                  </a:lnTo>
                  <a:lnTo>
                    <a:pt x="3836670" y="60198"/>
                  </a:lnTo>
                  <a:lnTo>
                    <a:pt x="3579876" y="19812"/>
                  </a:lnTo>
                  <a:lnTo>
                    <a:pt x="3324605" y="762"/>
                  </a:lnTo>
                  <a:lnTo>
                    <a:pt x="3068574" y="0"/>
                  </a:lnTo>
                  <a:lnTo>
                    <a:pt x="2813304" y="25146"/>
                  </a:lnTo>
                  <a:lnTo>
                    <a:pt x="2557272" y="69342"/>
                  </a:lnTo>
                  <a:lnTo>
                    <a:pt x="2302002" y="142494"/>
                  </a:lnTo>
                  <a:lnTo>
                    <a:pt x="2047494" y="237744"/>
                  </a:lnTo>
                  <a:lnTo>
                    <a:pt x="1792224" y="336804"/>
                  </a:lnTo>
                  <a:lnTo>
                    <a:pt x="1539240" y="437388"/>
                  </a:lnTo>
                  <a:lnTo>
                    <a:pt x="1283970" y="499872"/>
                  </a:lnTo>
                  <a:lnTo>
                    <a:pt x="1282446" y="500634"/>
                  </a:lnTo>
                  <a:lnTo>
                    <a:pt x="1280160" y="501396"/>
                  </a:lnTo>
                  <a:lnTo>
                    <a:pt x="1278636" y="502920"/>
                  </a:lnTo>
                  <a:lnTo>
                    <a:pt x="1026626" y="749648"/>
                  </a:lnTo>
                  <a:lnTo>
                    <a:pt x="1028700" y="749046"/>
                  </a:lnTo>
                  <a:lnTo>
                    <a:pt x="1028700" y="773897"/>
                  </a:lnTo>
                  <a:lnTo>
                    <a:pt x="1035557" y="771906"/>
                  </a:lnTo>
                  <a:lnTo>
                    <a:pt x="1037844" y="771144"/>
                  </a:lnTo>
                  <a:lnTo>
                    <a:pt x="1039368" y="770382"/>
                  </a:lnTo>
                  <a:lnTo>
                    <a:pt x="1040891" y="768858"/>
                  </a:lnTo>
                  <a:lnTo>
                    <a:pt x="1290066" y="524906"/>
                  </a:lnTo>
                  <a:lnTo>
                    <a:pt x="1290066" y="522732"/>
                  </a:lnTo>
                  <a:lnTo>
                    <a:pt x="1295400" y="519684"/>
                  </a:lnTo>
                  <a:lnTo>
                    <a:pt x="1295400" y="521426"/>
                  </a:lnTo>
                  <a:lnTo>
                    <a:pt x="1545336" y="460248"/>
                  </a:lnTo>
                  <a:lnTo>
                    <a:pt x="1801368" y="358902"/>
                  </a:lnTo>
                  <a:lnTo>
                    <a:pt x="2055876" y="259842"/>
                  </a:lnTo>
                  <a:lnTo>
                    <a:pt x="2310384" y="164592"/>
                  </a:lnTo>
                  <a:lnTo>
                    <a:pt x="2564130" y="92202"/>
                  </a:lnTo>
                  <a:lnTo>
                    <a:pt x="2817114" y="48768"/>
                  </a:lnTo>
                  <a:lnTo>
                    <a:pt x="3070860" y="23622"/>
                  </a:lnTo>
                  <a:lnTo>
                    <a:pt x="3324605" y="24384"/>
                  </a:lnTo>
                  <a:lnTo>
                    <a:pt x="3578352" y="43434"/>
                  </a:lnTo>
                  <a:lnTo>
                    <a:pt x="3832859" y="83820"/>
                  </a:lnTo>
                  <a:lnTo>
                    <a:pt x="4086605" y="138684"/>
                  </a:lnTo>
                  <a:lnTo>
                    <a:pt x="4340352" y="209550"/>
                  </a:lnTo>
                  <a:lnTo>
                    <a:pt x="4594859" y="293370"/>
                  </a:lnTo>
                  <a:lnTo>
                    <a:pt x="4848606" y="390906"/>
                  </a:lnTo>
                  <a:lnTo>
                    <a:pt x="4895222" y="410439"/>
                  </a:lnTo>
                  <a:lnTo>
                    <a:pt x="4941749" y="430163"/>
                  </a:lnTo>
                  <a:lnTo>
                    <a:pt x="4988191" y="450070"/>
                  </a:lnTo>
                  <a:lnTo>
                    <a:pt x="5034549" y="470157"/>
                  </a:lnTo>
                  <a:lnTo>
                    <a:pt x="5080825" y="490416"/>
                  </a:lnTo>
                  <a:lnTo>
                    <a:pt x="5127024" y="510843"/>
                  </a:lnTo>
                  <a:lnTo>
                    <a:pt x="5173146" y="531431"/>
                  </a:lnTo>
                  <a:lnTo>
                    <a:pt x="5219196" y="552176"/>
                  </a:lnTo>
                  <a:lnTo>
                    <a:pt x="5265175" y="573072"/>
                  </a:lnTo>
                  <a:lnTo>
                    <a:pt x="5311086" y="594114"/>
                  </a:lnTo>
                  <a:lnTo>
                    <a:pt x="5356931" y="615294"/>
                  </a:lnTo>
                  <a:lnTo>
                    <a:pt x="5402714" y="636610"/>
                  </a:lnTo>
                  <a:lnTo>
                    <a:pt x="5448436" y="658053"/>
                  </a:lnTo>
                  <a:lnTo>
                    <a:pt x="5494101" y="679620"/>
                  </a:lnTo>
                  <a:lnTo>
                    <a:pt x="5539711" y="701305"/>
                  </a:lnTo>
                  <a:lnTo>
                    <a:pt x="5585268" y="723101"/>
                  </a:lnTo>
                  <a:lnTo>
                    <a:pt x="5630776" y="745004"/>
                  </a:lnTo>
                  <a:lnTo>
                    <a:pt x="5676237" y="767007"/>
                  </a:lnTo>
                  <a:lnTo>
                    <a:pt x="5721653" y="789106"/>
                  </a:lnTo>
                  <a:lnTo>
                    <a:pt x="5812361" y="833568"/>
                  </a:lnTo>
                  <a:lnTo>
                    <a:pt x="5902922" y="878344"/>
                  </a:lnTo>
                  <a:lnTo>
                    <a:pt x="6038534" y="946002"/>
                  </a:lnTo>
                  <a:lnTo>
                    <a:pt x="6264111" y="1059709"/>
                  </a:lnTo>
                  <a:lnTo>
                    <a:pt x="6759889" y="1310928"/>
                  </a:lnTo>
                  <a:lnTo>
                    <a:pt x="6895329" y="1378957"/>
                  </a:lnTo>
                  <a:lnTo>
                    <a:pt x="6985746" y="1424047"/>
                  </a:lnTo>
                  <a:lnTo>
                    <a:pt x="7076287" y="1468874"/>
                  </a:lnTo>
                  <a:lnTo>
                    <a:pt x="7166971" y="1513394"/>
                  </a:lnTo>
                  <a:lnTo>
                    <a:pt x="7212373" y="1535525"/>
                  </a:lnTo>
                  <a:lnTo>
                    <a:pt x="7257820" y="1557562"/>
                  </a:lnTo>
                  <a:lnTo>
                    <a:pt x="7303312" y="1579501"/>
                  </a:lnTo>
                  <a:lnTo>
                    <a:pt x="7348854" y="1601335"/>
                  </a:lnTo>
                  <a:lnTo>
                    <a:pt x="7394448" y="1623060"/>
                  </a:lnTo>
                  <a:lnTo>
                    <a:pt x="7649718" y="1745742"/>
                  </a:lnTo>
                  <a:lnTo>
                    <a:pt x="7655814" y="1748789"/>
                  </a:lnTo>
                  <a:lnTo>
                    <a:pt x="7662672" y="1745742"/>
                  </a:lnTo>
                  <a:lnTo>
                    <a:pt x="7665720" y="1740408"/>
                  </a:lnTo>
                  <a:lnTo>
                    <a:pt x="7668006" y="1734312"/>
                  </a:lnTo>
                  <a:close/>
                </a:path>
                <a:path w="7668259" h="1748789">
                  <a:moveTo>
                    <a:pt x="1295400" y="519684"/>
                  </a:moveTo>
                  <a:lnTo>
                    <a:pt x="1290066" y="522732"/>
                  </a:lnTo>
                  <a:lnTo>
                    <a:pt x="1293027" y="522007"/>
                  </a:lnTo>
                  <a:lnTo>
                    <a:pt x="1295400" y="519684"/>
                  </a:lnTo>
                  <a:close/>
                </a:path>
                <a:path w="7668259" h="1748789">
                  <a:moveTo>
                    <a:pt x="1293027" y="522007"/>
                  </a:moveTo>
                  <a:lnTo>
                    <a:pt x="1290066" y="522732"/>
                  </a:lnTo>
                  <a:lnTo>
                    <a:pt x="1290066" y="524906"/>
                  </a:lnTo>
                  <a:lnTo>
                    <a:pt x="1293027" y="522007"/>
                  </a:lnTo>
                  <a:close/>
                </a:path>
                <a:path w="7668259" h="1748789">
                  <a:moveTo>
                    <a:pt x="1295400" y="521426"/>
                  </a:moveTo>
                  <a:lnTo>
                    <a:pt x="1295400" y="519684"/>
                  </a:lnTo>
                  <a:lnTo>
                    <a:pt x="1293027" y="522007"/>
                  </a:lnTo>
                  <a:lnTo>
                    <a:pt x="1295400" y="521426"/>
                  </a:lnTo>
                  <a:close/>
                </a:path>
              </a:pathLst>
            </a:custGeom>
            <a:solidFill>
              <a:srgbClr val="ED7D3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470660" y="3894582"/>
              <a:ext cx="7665720" cy="1203325"/>
            </a:xfrm>
            <a:custGeom>
              <a:avLst/>
              <a:gdLst/>
              <a:ahLst/>
              <a:cxnLst/>
              <a:rect l="l" t="t" r="r" b="b"/>
              <a:pathLst>
                <a:path w="7665720" h="1203325">
                  <a:moveTo>
                    <a:pt x="1290027" y="977029"/>
                  </a:moveTo>
                  <a:lnTo>
                    <a:pt x="1037844" y="827532"/>
                  </a:lnTo>
                  <a:lnTo>
                    <a:pt x="784098" y="669798"/>
                  </a:lnTo>
                  <a:lnTo>
                    <a:pt x="530352" y="477012"/>
                  </a:lnTo>
                  <a:lnTo>
                    <a:pt x="275844" y="238506"/>
                  </a:lnTo>
                  <a:lnTo>
                    <a:pt x="20574" y="4572"/>
                  </a:lnTo>
                  <a:lnTo>
                    <a:pt x="16002" y="0"/>
                  </a:lnTo>
                  <a:lnTo>
                    <a:pt x="8382" y="762"/>
                  </a:lnTo>
                  <a:lnTo>
                    <a:pt x="4572" y="5334"/>
                  </a:lnTo>
                  <a:lnTo>
                    <a:pt x="0" y="9906"/>
                  </a:lnTo>
                  <a:lnTo>
                    <a:pt x="0" y="17526"/>
                  </a:lnTo>
                  <a:lnTo>
                    <a:pt x="5334" y="22098"/>
                  </a:lnTo>
                  <a:lnTo>
                    <a:pt x="259842" y="255270"/>
                  </a:lnTo>
                  <a:lnTo>
                    <a:pt x="514350" y="493776"/>
                  </a:lnTo>
                  <a:lnTo>
                    <a:pt x="769620" y="688848"/>
                  </a:lnTo>
                  <a:lnTo>
                    <a:pt x="1025652" y="847344"/>
                  </a:lnTo>
                  <a:lnTo>
                    <a:pt x="1280160" y="998982"/>
                  </a:lnTo>
                  <a:lnTo>
                    <a:pt x="1286256" y="1000535"/>
                  </a:lnTo>
                  <a:lnTo>
                    <a:pt x="1286256" y="976884"/>
                  </a:lnTo>
                  <a:lnTo>
                    <a:pt x="1290027" y="977029"/>
                  </a:lnTo>
                  <a:close/>
                </a:path>
                <a:path w="7665720" h="1203325">
                  <a:moveTo>
                    <a:pt x="1292352" y="978408"/>
                  </a:moveTo>
                  <a:lnTo>
                    <a:pt x="1290027" y="977029"/>
                  </a:lnTo>
                  <a:lnTo>
                    <a:pt x="1286256" y="976884"/>
                  </a:lnTo>
                  <a:lnTo>
                    <a:pt x="1292352" y="978408"/>
                  </a:lnTo>
                  <a:close/>
                </a:path>
                <a:path w="7665720" h="1203325">
                  <a:moveTo>
                    <a:pt x="1292352" y="1000772"/>
                  </a:moveTo>
                  <a:lnTo>
                    <a:pt x="1292352" y="978408"/>
                  </a:lnTo>
                  <a:lnTo>
                    <a:pt x="1286256" y="976884"/>
                  </a:lnTo>
                  <a:lnTo>
                    <a:pt x="1286256" y="1000535"/>
                  </a:lnTo>
                  <a:lnTo>
                    <a:pt x="1292352" y="1000772"/>
                  </a:lnTo>
                  <a:close/>
                </a:path>
                <a:path w="7665720" h="1203325">
                  <a:moveTo>
                    <a:pt x="7665720" y="1197863"/>
                  </a:moveTo>
                  <a:lnTo>
                    <a:pt x="7665720" y="1184909"/>
                  </a:lnTo>
                  <a:lnTo>
                    <a:pt x="7661148" y="1179575"/>
                  </a:lnTo>
                  <a:lnTo>
                    <a:pt x="7653528" y="1179555"/>
                  </a:lnTo>
                  <a:lnTo>
                    <a:pt x="7144512" y="1165859"/>
                  </a:lnTo>
                  <a:lnTo>
                    <a:pt x="7093560" y="1164702"/>
                  </a:lnTo>
                  <a:lnTo>
                    <a:pt x="6991667" y="1162444"/>
                  </a:lnTo>
                  <a:lnTo>
                    <a:pt x="6889784" y="1160265"/>
                  </a:lnTo>
                  <a:lnTo>
                    <a:pt x="6787910" y="1158166"/>
                  </a:lnTo>
                  <a:lnTo>
                    <a:pt x="6686045" y="1156148"/>
                  </a:lnTo>
                  <a:lnTo>
                    <a:pt x="6584187" y="1154214"/>
                  </a:lnTo>
                  <a:lnTo>
                    <a:pt x="6482336" y="1152365"/>
                  </a:lnTo>
                  <a:lnTo>
                    <a:pt x="6380489" y="1150602"/>
                  </a:lnTo>
                  <a:lnTo>
                    <a:pt x="6278648" y="1148927"/>
                  </a:lnTo>
                  <a:lnTo>
                    <a:pt x="6176809" y="1147341"/>
                  </a:lnTo>
                  <a:lnTo>
                    <a:pt x="6074943" y="1145847"/>
                  </a:lnTo>
                  <a:lnTo>
                    <a:pt x="5973072" y="1144444"/>
                  </a:lnTo>
                  <a:lnTo>
                    <a:pt x="5871199" y="1143136"/>
                  </a:lnTo>
                  <a:lnTo>
                    <a:pt x="5769325" y="1141924"/>
                  </a:lnTo>
                  <a:lnTo>
                    <a:pt x="5667450" y="1140810"/>
                  </a:lnTo>
                  <a:lnTo>
                    <a:pt x="5565574" y="1139794"/>
                  </a:lnTo>
                  <a:lnTo>
                    <a:pt x="5463697" y="1138879"/>
                  </a:lnTo>
                  <a:lnTo>
                    <a:pt x="5412758" y="1138459"/>
                  </a:lnTo>
                  <a:lnTo>
                    <a:pt x="5361819" y="1138066"/>
                  </a:lnTo>
                  <a:lnTo>
                    <a:pt x="5310880" y="1137698"/>
                  </a:lnTo>
                  <a:lnTo>
                    <a:pt x="5259940" y="1137356"/>
                  </a:lnTo>
                  <a:lnTo>
                    <a:pt x="5209000" y="1137041"/>
                  </a:lnTo>
                  <a:lnTo>
                    <a:pt x="5158060" y="1136752"/>
                  </a:lnTo>
                  <a:lnTo>
                    <a:pt x="5107120" y="1136490"/>
                  </a:lnTo>
                  <a:lnTo>
                    <a:pt x="5056180" y="1136255"/>
                  </a:lnTo>
                  <a:lnTo>
                    <a:pt x="5005239" y="1136047"/>
                  </a:lnTo>
                  <a:lnTo>
                    <a:pt x="4954298" y="1135866"/>
                  </a:lnTo>
                  <a:lnTo>
                    <a:pt x="4903650" y="1135713"/>
                  </a:lnTo>
                  <a:lnTo>
                    <a:pt x="4852701" y="1135587"/>
                  </a:lnTo>
                  <a:lnTo>
                    <a:pt x="4801748" y="1135489"/>
                  </a:lnTo>
                  <a:lnTo>
                    <a:pt x="4597908" y="1135380"/>
                  </a:lnTo>
                  <a:lnTo>
                    <a:pt x="4343400" y="1134618"/>
                  </a:lnTo>
                  <a:lnTo>
                    <a:pt x="4088891" y="1123950"/>
                  </a:lnTo>
                  <a:lnTo>
                    <a:pt x="3783128" y="1111096"/>
                  </a:lnTo>
                  <a:lnTo>
                    <a:pt x="3630247" y="1104575"/>
                  </a:lnTo>
                  <a:lnTo>
                    <a:pt x="3528328" y="1100165"/>
                  </a:lnTo>
                  <a:lnTo>
                    <a:pt x="3426413" y="1095689"/>
                  </a:lnTo>
                  <a:lnTo>
                    <a:pt x="3324501" y="1091136"/>
                  </a:lnTo>
                  <a:lnTo>
                    <a:pt x="3221323" y="1086433"/>
                  </a:lnTo>
                  <a:lnTo>
                    <a:pt x="3170362" y="1084073"/>
                  </a:lnTo>
                  <a:lnTo>
                    <a:pt x="3119403" y="1081685"/>
                  </a:lnTo>
                  <a:lnTo>
                    <a:pt x="3068445" y="1079269"/>
                  </a:lnTo>
                  <a:lnTo>
                    <a:pt x="3017489" y="1076822"/>
                  </a:lnTo>
                  <a:lnTo>
                    <a:pt x="2966534" y="1074344"/>
                  </a:lnTo>
                  <a:lnTo>
                    <a:pt x="2915582" y="1071832"/>
                  </a:lnTo>
                  <a:lnTo>
                    <a:pt x="2864631" y="1069285"/>
                  </a:lnTo>
                  <a:lnTo>
                    <a:pt x="2813682" y="1066701"/>
                  </a:lnTo>
                  <a:lnTo>
                    <a:pt x="2762735" y="1064080"/>
                  </a:lnTo>
                  <a:lnTo>
                    <a:pt x="2711791" y="1061418"/>
                  </a:lnTo>
                  <a:lnTo>
                    <a:pt x="2660849" y="1058716"/>
                  </a:lnTo>
                  <a:lnTo>
                    <a:pt x="2609909" y="1055971"/>
                  </a:lnTo>
                  <a:lnTo>
                    <a:pt x="2558972" y="1053181"/>
                  </a:lnTo>
                  <a:lnTo>
                    <a:pt x="2508037" y="1050346"/>
                  </a:lnTo>
                  <a:lnTo>
                    <a:pt x="2457105" y="1047463"/>
                  </a:lnTo>
                  <a:lnTo>
                    <a:pt x="2406175" y="1044532"/>
                  </a:lnTo>
                  <a:lnTo>
                    <a:pt x="2355249" y="1041550"/>
                  </a:lnTo>
                  <a:lnTo>
                    <a:pt x="2304325" y="1038515"/>
                  </a:lnTo>
                  <a:lnTo>
                    <a:pt x="2253405" y="1035427"/>
                  </a:lnTo>
                  <a:lnTo>
                    <a:pt x="2202487" y="1032284"/>
                  </a:lnTo>
                  <a:lnTo>
                    <a:pt x="2151573" y="1029084"/>
                  </a:lnTo>
                  <a:lnTo>
                    <a:pt x="2100662" y="1025826"/>
                  </a:lnTo>
                  <a:lnTo>
                    <a:pt x="2049755" y="1022508"/>
                  </a:lnTo>
                  <a:lnTo>
                    <a:pt x="1998851" y="1019129"/>
                  </a:lnTo>
                  <a:lnTo>
                    <a:pt x="1947950" y="1015687"/>
                  </a:lnTo>
                  <a:lnTo>
                    <a:pt x="1897054" y="1012180"/>
                  </a:lnTo>
                  <a:lnTo>
                    <a:pt x="1846161" y="1008607"/>
                  </a:lnTo>
                  <a:lnTo>
                    <a:pt x="1795272" y="1004968"/>
                  </a:lnTo>
                  <a:lnTo>
                    <a:pt x="1542288" y="986790"/>
                  </a:lnTo>
                  <a:lnTo>
                    <a:pt x="1290027" y="977029"/>
                  </a:lnTo>
                  <a:lnTo>
                    <a:pt x="1292352" y="978408"/>
                  </a:lnTo>
                  <a:lnTo>
                    <a:pt x="1292352" y="1000772"/>
                  </a:lnTo>
                  <a:lnTo>
                    <a:pt x="1540764" y="1010412"/>
                  </a:lnTo>
                  <a:lnTo>
                    <a:pt x="1796796" y="1028808"/>
                  </a:lnTo>
                  <a:lnTo>
                    <a:pt x="1847675" y="1032441"/>
                  </a:lnTo>
                  <a:lnTo>
                    <a:pt x="1898558" y="1036006"/>
                  </a:lnTo>
                  <a:lnTo>
                    <a:pt x="1949445" y="1039506"/>
                  </a:lnTo>
                  <a:lnTo>
                    <a:pt x="2000335" y="1042942"/>
                  </a:lnTo>
                  <a:lnTo>
                    <a:pt x="2051230" y="1046315"/>
                  </a:lnTo>
                  <a:lnTo>
                    <a:pt x="2102128" y="1049627"/>
                  </a:lnTo>
                  <a:lnTo>
                    <a:pt x="2153030" y="1052881"/>
                  </a:lnTo>
                  <a:lnTo>
                    <a:pt x="2203935" y="1056076"/>
                  </a:lnTo>
                  <a:lnTo>
                    <a:pt x="2254843" y="1059215"/>
                  </a:lnTo>
                  <a:lnTo>
                    <a:pt x="2305754" y="1062299"/>
                  </a:lnTo>
                  <a:lnTo>
                    <a:pt x="2356669" y="1065330"/>
                  </a:lnTo>
                  <a:lnTo>
                    <a:pt x="2407586" y="1068309"/>
                  </a:lnTo>
                  <a:lnTo>
                    <a:pt x="2458507" y="1071238"/>
                  </a:lnTo>
                  <a:lnTo>
                    <a:pt x="2509430" y="1074119"/>
                  </a:lnTo>
                  <a:lnTo>
                    <a:pt x="2560356" y="1076952"/>
                  </a:lnTo>
                  <a:lnTo>
                    <a:pt x="2611285" y="1079740"/>
                  </a:lnTo>
                  <a:lnTo>
                    <a:pt x="2662216" y="1082483"/>
                  </a:lnTo>
                  <a:lnTo>
                    <a:pt x="2713149" y="1085184"/>
                  </a:lnTo>
                  <a:lnTo>
                    <a:pt x="2764085" y="1087844"/>
                  </a:lnTo>
                  <a:lnTo>
                    <a:pt x="2815023" y="1090465"/>
                  </a:lnTo>
                  <a:lnTo>
                    <a:pt x="2865963" y="1093047"/>
                  </a:lnTo>
                  <a:lnTo>
                    <a:pt x="2916905" y="1095593"/>
                  </a:lnTo>
                  <a:lnTo>
                    <a:pt x="2967849" y="1098104"/>
                  </a:lnTo>
                  <a:lnTo>
                    <a:pt x="3018795" y="1100582"/>
                  </a:lnTo>
                  <a:lnTo>
                    <a:pt x="3069742" y="1103027"/>
                  </a:lnTo>
                  <a:lnTo>
                    <a:pt x="3120691" y="1105443"/>
                  </a:lnTo>
                  <a:lnTo>
                    <a:pt x="3171642" y="1107830"/>
                  </a:lnTo>
                  <a:lnTo>
                    <a:pt x="3272285" y="1112465"/>
                  </a:lnTo>
                  <a:lnTo>
                    <a:pt x="3374213" y="1117063"/>
                  </a:lnTo>
                  <a:lnTo>
                    <a:pt x="3476145" y="1121576"/>
                  </a:lnTo>
                  <a:lnTo>
                    <a:pt x="3578081" y="1126017"/>
                  </a:lnTo>
                  <a:lnTo>
                    <a:pt x="3680020" y="1130397"/>
                  </a:lnTo>
                  <a:lnTo>
                    <a:pt x="3832931" y="1136880"/>
                  </a:lnTo>
                  <a:lnTo>
                    <a:pt x="4342638" y="1158240"/>
                  </a:lnTo>
                  <a:lnTo>
                    <a:pt x="4852416" y="1159763"/>
                  </a:lnTo>
                  <a:lnTo>
                    <a:pt x="4954596" y="1159823"/>
                  </a:lnTo>
                  <a:lnTo>
                    <a:pt x="5005540" y="1159911"/>
                  </a:lnTo>
                  <a:lnTo>
                    <a:pt x="5056481" y="1160036"/>
                  </a:lnTo>
                  <a:lnTo>
                    <a:pt x="5107420" y="1160197"/>
                  </a:lnTo>
                  <a:lnTo>
                    <a:pt x="5158356" y="1160395"/>
                  </a:lnTo>
                  <a:lnTo>
                    <a:pt x="5209290" y="1160628"/>
                  </a:lnTo>
                  <a:lnTo>
                    <a:pt x="5260223" y="1160897"/>
                  </a:lnTo>
                  <a:lnTo>
                    <a:pt x="5311153" y="1161199"/>
                  </a:lnTo>
                  <a:lnTo>
                    <a:pt x="5362082" y="1161535"/>
                  </a:lnTo>
                  <a:lnTo>
                    <a:pt x="5413008" y="1161904"/>
                  </a:lnTo>
                  <a:lnTo>
                    <a:pt x="5463934" y="1162305"/>
                  </a:lnTo>
                  <a:lnTo>
                    <a:pt x="5514636" y="1162736"/>
                  </a:lnTo>
                  <a:lnTo>
                    <a:pt x="5565781" y="1163202"/>
                  </a:lnTo>
                  <a:lnTo>
                    <a:pt x="5616512" y="1163695"/>
                  </a:lnTo>
                  <a:lnTo>
                    <a:pt x="5667624" y="1164221"/>
                  </a:lnTo>
                  <a:lnTo>
                    <a:pt x="5718388" y="1164772"/>
                  </a:lnTo>
                  <a:lnTo>
                    <a:pt x="5769463" y="1165356"/>
                  </a:lnTo>
                  <a:lnTo>
                    <a:pt x="5820262" y="1165964"/>
                  </a:lnTo>
                  <a:lnTo>
                    <a:pt x="5871300" y="1166602"/>
                  </a:lnTo>
                  <a:lnTo>
                    <a:pt x="5922136" y="1167264"/>
                  </a:lnTo>
                  <a:lnTo>
                    <a:pt x="5973136" y="1167954"/>
                  </a:lnTo>
                  <a:lnTo>
                    <a:pt x="6074972" y="1169407"/>
                  </a:lnTo>
                  <a:lnTo>
                    <a:pt x="6176813" y="1170957"/>
                  </a:lnTo>
                  <a:lnTo>
                    <a:pt x="6278682" y="1172597"/>
                  </a:lnTo>
                  <a:lnTo>
                    <a:pt x="6380550" y="1174323"/>
                  </a:lnTo>
                  <a:lnTo>
                    <a:pt x="6482416" y="1176130"/>
                  </a:lnTo>
                  <a:lnTo>
                    <a:pt x="6584281" y="1178012"/>
                  </a:lnTo>
                  <a:lnTo>
                    <a:pt x="6686145" y="1179964"/>
                  </a:lnTo>
                  <a:lnTo>
                    <a:pt x="6788007" y="1181982"/>
                  </a:lnTo>
                  <a:lnTo>
                    <a:pt x="6889867" y="1184059"/>
                  </a:lnTo>
                  <a:lnTo>
                    <a:pt x="6991726" y="1186192"/>
                  </a:lnTo>
                  <a:lnTo>
                    <a:pt x="7144512" y="1189481"/>
                  </a:lnTo>
                  <a:lnTo>
                    <a:pt x="7399020" y="1196339"/>
                  </a:lnTo>
                  <a:lnTo>
                    <a:pt x="7653528" y="1202435"/>
                  </a:lnTo>
                  <a:lnTo>
                    <a:pt x="7660385" y="1203197"/>
                  </a:lnTo>
                  <a:lnTo>
                    <a:pt x="7665720" y="1197863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471422" y="4474463"/>
              <a:ext cx="7665084" cy="401320"/>
            </a:xfrm>
            <a:custGeom>
              <a:avLst/>
              <a:gdLst/>
              <a:ahLst/>
              <a:cxnLst/>
              <a:rect l="l" t="t" r="r" b="b"/>
              <a:pathLst>
                <a:path w="7665084" h="401320">
                  <a:moveTo>
                    <a:pt x="7664958" y="20574"/>
                  </a:moveTo>
                  <a:lnTo>
                    <a:pt x="7664958" y="7620"/>
                  </a:lnTo>
                  <a:lnTo>
                    <a:pt x="7659624" y="2286"/>
                  </a:lnTo>
                  <a:lnTo>
                    <a:pt x="7398258" y="0"/>
                  </a:lnTo>
                  <a:lnTo>
                    <a:pt x="7143750" y="762"/>
                  </a:lnTo>
                  <a:lnTo>
                    <a:pt x="6786933" y="3988"/>
                  </a:lnTo>
                  <a:lnTo>
                    <a:pt x="6430127" y="9168"/>
                  </a:lnTo>
                  <a:lnTo>
                    <a:pt x="6124324" y="15387"/>
                  </a:lnTo>
                  <a:lnTo>
                    <a:pt x="5869524" y="21964"/>
                  </a:lnTo>
                  <a:lnTo>
                    <a:pt x="5614767" y="29924"/>
                  </a:lnTo>
                  <a:lnTo>
                    <a:pt x="5360064" y="39372"/>
                  </a:lnTo>
                  <a:lnTo>
                    <a:pt x="5156347" y="48075"/>
                  </a:lnTo>
                  <a:lnTo>
                    <a:pt x="4952677" y="57855"/>
                  </a:lnTo>
                  <a:lnTo>
                    <a:pt x="4749059" y="68765"/>
                  </a:lnTo>
                  <a:lnTo>
                    <a:pt x="4086605" y="108204"/>
                  </a:lnTo>
                  <a:lnTo>
                    <a:pt x="3832098" y="122682"/>
                  </a:lnTo>
                  <a:lnTo>
                    <a:pt x="3576828" y="136398"/>
                  </a:lnTo>
                  <a:lnTo>
                    <a:pt x="3322320" y="149352"/>
                  </a:lnTo>
                  <a:lnTo>
                    <a:pt x="3067812" y="161544"/>
                  </a:lnTo>
                  <a:lnTo>
                    <a:pt x="2813304" y="171450"/>
                  </a:lnTo>
                  <a:lnTo>
                    <a:pt x="2558796" y="178308"/>
                  </a:lnTo>
                  <a:lnTo>
                    <a:pt x="2304288" y="179832"/>
                  </a:lnTo>
                  <a:lnTo>
                    <a:pt x="2049780" y="182880"/>
                  </a:lnTo>
                  <a:lnTo>
                    <a:pt x="1795272" y="187452"/>
                  </a:lnTo>
                  <a:lnTo>
                    <a:pt x="1540764" y="194310"/>
                  </a:lnTo>
                  <a:lnTo>
                    <a:pt x="1284732" y="198120"/>
                  </a:lnTo>
                  <a:lnTo>
                    <a:pt x="1028700" y="214122"/>
                  </a:lnTo>
                  <a:lnTo>
                    <a:pt x="774192" y="257556"/>
                  </a:lnTo>
                  <a:lnTo>
                    <a:pt x="519684" y="307848"/>
                  </a:lnTo>
                  <a:lnTo>
                    <a:pt x="10668" y="376428"/>
                  </a:lnTo>
                  <a:lnTo>
                    <a:pt x="4572" y="377190"/>
                  </a:lnTo>
                  <a:lnTo>
                    <a:pt x="0" y="383286"/>
                  </a:lnTo>
                  <a:lnTo>
                    <a:pt x="1524" y="396240"/>
                  </a:lnTo>
                  <a:lnTo>
                    <a:pt x="7620" y="400812"/>
                  </a:lnTo>
                  <a:lnTo>
                    <a:pt x="13716" y="399288"/>
                  </a:lnTo>
                  <a:lnTo>
                    <a:pt x="268224" y="365760"/>
                  </a:lnTo>
                  <a:lnTo>
                    <a:pt x="523494" y="331470"/>
                  </a:lnTo>
                  <a:lnTo>
                    <a:pt x="778764" y="281178"/>
                  </a:lnTo>
                  <a:lnTo>
                    <a:pt x="1032510" y="237744"/>
                  </a:lnTo>
                  <a:lnTo>
                    <a:pt x="1286256" y="221742"/>
                  </a:lnTo>
                  <a:lnTo>
                    <a:pt x="1540764" y="217932"/>
                  </a:lnTo>
                  <a:lnTo>
                    <a:pt x="1796034" y="211074"/>
                  </a:lnTo>
                  <a:lnTo>
                    <a:pt x="2050542" y="206502"/>
                  </a:lnTo>
                  <a:lnTo>
                    <a:pt x="2305050" y="203454"/>
                  </a:lnTo>
                  <a:lnTo>
                    <a:pt x="2559558" y="201930"/>
                  </a:lnTo>
                  <a:lnTo>
                    <a:pt x="2814066" y="195072"/>
                  </a:lnTo>
                  <a:lnTo>
                    <a:pt x="3068574" y="185166"/>
                  </a:lnTo>
                  <a:lnTo>
                    <a:pt x="3323844" y="172974"/>
                  </a:lnTo>
                  <a:lnTo>
                    <a:pt x="3578352" y="160020"/>
                  </a:lnTo>
                  <a:lnTo>
                    <a:pt x="3833622" y="146304"/>
                  </a:lnTo>
                  <a:lnTo>
                    <a:pt x="4088129" y="131826"/>
                  </a:lnTo>
                  <a:lnTo>
                    <a:pt x="4597908" y="101346"/>
                  </a:lnTo>
                  <a:lnTo>
                    <a:pt x="4852416" y="86868"/>
                  </a:lnTo>
                  <a:lnTo>
                    <a:pt x="5005043" y="78969"/>
                  </a:lnTo>
                  <a:lnTo>
                    <a:pt x="5208590" y="69428"/>
                  </a:lnTo>
                  <a:lnTo>
                    <a:pt x="5412180" y="60966"/>
                  </a:lnTo>
                  <a:lnTo>
                    <a:pt x="5666722" y="51818"/>
                  </a:lnTo>
                  <a:lnTo>
                    <a:pt x="5921315" y="44152"/>
                  </a:lnTo>
                  <a:lnTo>
                    <a:pt x="6175949" y="37853"/>
                  </a:lnTo>
                  <a:lnTo>
                    <a:pt x="6481548" y="31940"/>
                  </a:lnTo>
                  <a:lnTo>
                    <a:pt x="6787175" y="27635"/>
                  </a:lnTo>
                  <a:lnTo>
                    <a:pt x="7143750" y="24384"/>
                  </a:lnTo>
                  <a:lnTo>
                    <a:pt x="7398258" y="23622"/>
                  </a:lnTo>
                  <a:lnTo>
                    <a:pt x="7659624" y="25908"/>
                  </a:lnTo>
                  <a:lnTo>
                    <a:pt x="7664958" y="20574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471422" y="4791455"/>
              <a:ext cx="7665084" cy="356870"/>
            </a:xfrm>
            <a:custGeom>
              <a:avLst/>
              <a:gdLst/>
              <a:ahLst/>
              <a:cxnLst/>
              <a:rect l="l" t="t" r="r" b="b"/>
              <a:pathLst>
                <a:path w="7665084" h="356870">
                  <a:moveTo>
                    <a:pt x="7664958" y="352043"/>
                  </a:moveTo>
                  <a:lnTo>
                    <a:pt x="7664958" y="339089"/>
                  </a:lnTo>
                  <a:lnTo>
                    <a:pt x="7660385" y="332993"/>
                  </a:lnTo>
                  <a:lnTo>
                    <a:pt x="7653528" y="332993"/>
                  </a:lnTo>
                  <a:lnTo>
                    <a:pt x="4597145" y="185927"/>
                  </a:lnTo>
                  <a:lnTo>
                    <a:pt x="4342638" y="172973"/>
                  </a:lnTo>
                  <a:lnTo>
                    <a:pt x="2661991" y="92971"/>
                  </a:lnTo>
                  <a:lnTo>
                    <a:pt x="2305371" y="78711"/>
                  </a:lnTo>
                  <a:lnTo>
                    <a:pt x="1999610" y="68238"/>
                  </a:lnTo>
                  <a:lnTo>
                    <a:pt x="1744730" y="61021"/>
                  </a:lnTo>
                  <a:lnTo>
                    <a:pt x="1540764" y="56387"/>
                  </a:lnTo>
                  <a:lnTo>
                    <a:pt x="1031747" y="47243"/>
                  </a:lnTo>
                  <a:lnTo>
                    <a:pt x="776477" y="30479"/>
                  </a:lnTo>
                  <a:lnTo>
                    <a:pt x="521969" y="28193"/>
                  </a:lnTo>
                  <a:lnTo>
                    <a:pt x="267461" y="16001"/>
                  </a:lnTo>
                  <a:lnTo>
                    <a:pt x="12953" y="0"/>
                  </a:lnTo>
                  <a:lnTo>
                    <a:pt x="6095" y="0"/>
                  </a:lnTo>
                  <a:lnTo>
                    <a:pt x="761" y="4572"/>
                  </a:lnTo>
                  <a:lnTo>
                    <a:pt x="761" y="11430"/>
                  </a:lnTo>
                  <a:lnTo>
                    <a:pt x="0" y="17526"/>
                  </a:lnTo>
                  <a:lnTo>
                    <a:pt x="265938" y="39623"/>
                  </a:lnTo>
                  <a:lnTo>
                    <a:pt x="521208" y="51815"/>
                  </a:lnTo>
                  <a:lnTo>
                    <a:pt x="775716" y="54101"/>
                  </a:lnTo>
                  <a:lnTo>
                    <a:pt x="1030223" y="70865"/>
                  </a:lnTo>
                  <a:lnTo>
                    <a:pt x="1540764" y="80009"/>
                  </a:lnTo>
                  <a:lnTo>
                    <a:pt x="1693704" y="83384"/>
                  </a:lnTo>
                  <a:lnTo>
                    <a:pt x="1948530" y="90301"/>
                  </a:lnTo>
                  <a:lnTo>
                    <a:pt x="2203275" y="98652"/>
                  </a:lnTo>
                  <a:lnTo>
                    <a:pt x="2508885" y="110268"/>
                  </a:lnTo>
                  <a:lnTo>
                    <a:pt x="2916264" y="127860"/>
                  </a:lnTo>
                  <a:lnTo>
                    <a:pt x="4341876" y="196595"/>
                  </a:lnTo>
                  <a:lnTo>
                    <a:pt x="4596383" y="209549"/>
                  </a:lnTo>
                  <a:lnTo>
                    <a:pt x="7652765" y="356615"/>
                  </a:lnTo>
                  <a:lnTo>
                    <a:pt x="7658861" y="356615"/>
                  </a:lnTo>
                  <a:lnTo>
                    <a:pt x="7664958" y="35204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471422" y="4757166"/>
              <a:ext cx="7665720" cy="614680"/>
            </a:xfrm>
            <a:custGeom>
              <a:avLst/>
              <a:gdLst/>
              <a:ahLst/>
              <a:cxnLst/>
              <a:rect l="l" t="t" r="r" b="b"/>
              <a:pathLst>
                <a:path w="7665720" h="614679">
                  <a:moveTo>
                    <a:pt x="7665720" y="17526"/>
                  </a:moveTo>
                  <a:lnTo>
                    <a:pt x="7664196" y="4572"/>
                  </a:lnTo>
                  <a:lnTo>
                    <a:pt x="7658862" y="0"/>
                  </a:lnTo>
                  <a:lnTo>
                    <a:pt x="7652766" y="0"/>
                  </a:lnTo>
                  <a:lnTo>
                    <a:pt x="7397496" y="16764"/>
                  </a:lnTo>
                  <a:lnTo>
                    <a:pt x="7142988" y="35052"/>
                  </a:lnTo>
                  <a:lnTo>
                    <a:pt x="6991857" y="45653"/>
                  </a:lnTo>
                  <a:lnTo>
                    <a:pt x="6840903" y="57062"/>
                  </a:lnTo>
                  <a:lnTo>
                    <a:pt x="6639880" y="73446"/>
                  </a:lnTo>
                  <a:lnTo>
                    <a:pt x="6439110" y="91058"/>
                  </a:lnTo>
                  <a:lnTo>
                    <a:pt x="6238555" y="109778"/>
                  </a:lnTo>
                  <a:lnTo>
                    <a:pt x="5988111" y="134556"/>
                  </a:lnTo>
                  <a:lnTo>
                    <a:pt x="5687852" y="166002"/>
                  </a:lnTo>
                  <a:lnTo>
                    <a:pt x="5287769" y="210174"/>
                  </a:lnTo>
                  <a:lnTo>
                    <a:pt x="4086605" y="348996"/>
                  </a:lnTo>
                  <a:lnTo>
                    <a:pt x="3832097" y="375666"/>
                  </a:lnTo>
                  <a:lnTo>
                    <a:pt x="3576828" y="401574"/>
                  </a:lnTo>
                  <a:lnTo>
                    <a:pt x="3322319" y="425958"/>
                  </a:lnTo>
                  <a:lnTo>
                    <a:pt x="3067812" y="447294"/>
                  </a:lnTo>
                  <a:lnTo>
                    <a:pt x="2813304" y="466344"/>
                  </a:lnTo>
                  <a:lnTo>
                    <a:pt x="2558796" y="483870"/>
                  </a:lnTo>
                  <a:lnTo>
                    <a:pt x="2304288" y="499110"/>
                  </a:lnTo>
                  <a:lnTo>
                    <a:pt x="2049779" y="513588"/>
                  </a:lnTo>
                  <a:lnTo>
                    <a:pt x="1795272" y="526542"/>
                  </a:lnTo>
                  <a:lnTo>
                    <a:pt x="1540002" y="537210"/>
                  </a:lnTo>
                  <a:lnTo>
                    <a:pt x="1030223" y="569214"/>
                  </a:lnTo>
                  <a:lnTo>
                    <a:pt x="775715" y="579882"/>
                  </a:lnTo>
                  <a:lnTo>
                    <a:pt x="521207" y="585978"/>
                  </a:lnTo>
                  <a:lnTo>
                    <a:pt x="266699" y="585978"/>
                  </a:lnTo>
                  <a:lnTo>
                    <a:pt x="12191" y="590550"/>
                  </a:lnTo>
                  <a:lnTo>
                    <a:pt x="5333" y="590550"/>
                  </a:lnTo>
                  <a:lnTo>
                    <a:pt x="0" y="595884"/>
                  </a:lnTo>
                  <a:lnTo>
                    <a:pt x="761" y="601980"/>
                  </a:lnTo>
                  <a:lnTo>
                    <a:pt x="761" y="608838"/>
                  </a:lnTo>
                  <a:lnTo>
                    <a:pt x="6095" y="614172"/>
                  </a:lnTo>
                  <a:lnTo>
                    <a:pt x="267461" y="609600"/>
                  </a:lnTo>
                  <a:lnTo>
                    <a:pt x="521207" y="609600"/>
                  </a:lnTo>
                  <a:lnTo>
                    <a:pt x="776477" y="603504"/>
                  </a:lnTo>
                  <a:lnTo>
                    <a:pt x="1030985" y="592836"/>
                  </a:lnTo>
                  <a:lnTo>
                    <a:pt x="1541526" y="560832"/>
                  </a:lnTo>
                  <a:lnTo>
                    <a:pt x="1796034" y="550164"/>
                  </a:lnTo>
                  <a:lnTo>
                    <a:pt x="2050541" y="537210"/>
                  </a:lnTo>
                  <a:lnTo>
                    <a:pt x="2305050" y="522732"/>
                  </a:lnTo>
                  <a:lnTo>
                    <a:pt x="2559558" y="507492"/>
                  </a:lnTo>
                  <a:lnTo>
                    <a:pt x="2814828" y="489966"/>
                  </a:lnTo>
                  <a:lnTo>
                    <a:pt x="3069336" y="470916"/>
                  </a:lnTo>
                  <a:lnTo>
                    <a:pt x="3323843" y="449580"/>
                  </a:lnTo>
                  <a:lnTo>
                    <a:pt x="3579114" y="425196"/>
                  </a:lnTo>
                  <a:lnTo>
                    <a:pt x="3834383" y="399288"/>
                  </a:lnTo>
                  <a:lnTo>
                    <a:pt x="4088891" y="372618"/>
                  </a:lnTo>
                  <a:lnTo>
                    <a:pt x="5208111" y="243153"/>
                  </a:lnTo>
                  <a:lnTo>
                    <a:pt x="5665576" y="192321"/>
                  </a:lnTo>
                  <a:lnTo>
                    <a:pt x="5970750" y="160215"/>
                  </a:lnTo>
                  <a:lnTo>
                    <a:pt x="6225288" y="134910"/>
                  </a:lnTo>
                  <a:lnTo>
                    <a:pt x="6429121" y="115792"/>
                  </a:lnTo>
                  <a:lnTo>
                    <a:pt x="6633173" y="97813"/>
                  </a:lnTo>
                  <a:lnTo>
                    <a:pt x="6837483" y="81099"/>
                  </a:lnTo>
                  <a:lnTo>
                    <a:pt x="6990906" y="69468"/>
                  </a:lnTo>
                  <a:lnTo>
                    <a:pt x="7144512" y="58674"/>
                  </a:lnTo>
                  <a:lnTo>
                    <a:pt x="7399020" y="40386"/>
                  </a:lnTo>
                  <a:lnTo>
                    <a:pt x="7654290" y="23622"/>
                  </a:lnTo>
                  <a:lnTo>
                    <a:pt x="7660386" y="23622"/>
                  </a:lnTo>
                  <a:lnTo>
                    <a:pt x="7665720" y="17526"/>
                  </a:lnTo>
                  <a:close/>
                </a:path>
              </a:pathLst>
            </a:custGeom>
            <a:solidFill>
              <a:srgbClr val="70AD47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1016761" y="4814570"/>
            <a:ext cx="26479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5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68752" y="4260596"/>
            <a:ext cx="31305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1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968752" y="3706622"/>
            <a:ext cx="31305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1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5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968752" y="3152649"/>
            <a:ext cx="31305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968752" y="2598675"/>
            <a:ext cx="31305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5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0000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830452" y="3693510"/>
            <a:ext cx="130810" cy="741680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880"/>
              </a:lnSpc>
            </a:pP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Metric</a:t>
            </a:r>
            <a:r>
              <a:rPr dirty="0" sz="800" spc="-3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800" spc="5">
                <a:solidFill>
                  <a:srgbClr val="585858"/>
                </a:solidFill>
                <a:latin typeface="Calibri"/>
                <a:cs typeface="Calibri"/>
              </a:rPr>
              <a:t>Tons</a:t>
            </a:r>
            <a:r>
              <a:rPr dirty="0" sz="800" spc="-3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VOC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3579114" y="5990844"/>
            <a:ext cx="224790" cy="24130"/>
          </a:xfrm>
          <a:custGeom>
            <a:avLst/>
            <a:gdLst/>
            <a:ahLst/>
            <a:cxnLst/>
            <a:rect l="l" t="t" r="r" b="b"/>
            <a:pathLst>
              <a:path w="224789" h="24129">
                <a:moveTo>
                  <a:pt x="224789" y="18287"/>
                </a:moveTo>
                <a:lnTo>
                  <a:pt x="224789" y="5333"/>
                </a:lnTo>
                <a:lnTo>
                  <a:pt x="219455" y="0"/>
                </a:lnTo>
                <a:lnTo>
                  <a:pt x="11429" y="0"/>
                </a:lnTo>
                <a:lnTo>
                  <a:pt x="5333" y="0"/>
                </a:lnTo>
                <a:lnTo>
                  <a:pt x="0" y="5334"/>
                </a:lnTo>
                <a:lnTo>
                  <a:pt x="0" y="18288"/>
                </a:lnTo>
                <a:lnTo>
                  <a:pt x="5333" y="23622"/>
                </a:lnTo>
                <a:lnTo>
                  <a:pt x="219455" y="23621"/>
                </a:lnTo>
                <a:lnTo>
                  <a:pt x="224789" y="18287"/>
                </a:lnTo>
                <a:close/>
              </a:path>
            </a:pathLst>
          </a:custGeom>
          <a:solidFill>
            <a:srgbClr val="5B9BD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4008120" y="5990844"/>
            <a:ext cx="224790" cy="24130"/>
          </a:xfrm>
          <a:custGeom>
            <a:avLst/>
            <a:gdLst/>
            <a:ahLst/>
            <a:cxnLst/>
            <a:rect l="l" t="t" r="r" b="b"/>
            <a:pathLst>
              <a:path w="224789" h="24129">
                <a:moveTo>
                  <a:pt x="224789" y="18287"/>
                </a:moveTo>
                <a:lnTo>
                  <a:pt x="224789" y="5333"/>
                </a:lnTo>
                <a:lnTo>
                  <a:pt x="219455" y="0"/>
                </a:lnTo>
                <a:lnTo>
                  <a:pt x="11429" y="0"/>
                </a:lnTo>
                <a:lnTo>
                  <a:pt x="5333" y="0"/>
                </a:lnTo>
                <a:lnTo>
                  <a:pt x="0" y="5334"/>
                </a:lnTo>
                <a:lnTo>
                  <a:pt x="0" y="18288"/>
                </a:lnTo>
                <a:lnTo>
                  <a:pt x="5333" y="23622"/>
                </a:lnTo>
                <a:lnTo>
                  <a:pt x="219455" y="23621"/>
                </a:lnTo>
                <a:lnTo>
                  <a:pt x="224789" y="18287"/>
                </a:lnTo>
                <a:close/>
              </a:path>
            </a:pathLst>
          </a:custGeom>
          <a:solidFill>
            <a:srgbClr val="ED7D3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4549140" y="5990844"/>
            <a:ext cx="224790" cy="24130"/>
          </a:xfrm>
          <a:custGeom>
            <a:avLst/>
            <a:gdLst/>
            <a:ahLst/>
            <a:cxnLst/>
            <a:rect l="l" t="t" r="r" b="b"/>
            <a:pathLst>
              <a:path w="224789" h="24129">
                <a:moveTo>
                  <a:pt x="224789" y="18287"/>
                </a:moveTo>
                <a:lnTo>
                  <a:pt x="224789" y="5333"/>
                </a:lnTo>
                <a:lnTo>
                  <a:pt x="219455" y="0"/>
                </a:lnTo>
                <a:lnTo>
                  <a:pt x="11429" y="0"/>
                </a:lnTo>
                <a:lnTo>
                  <a:pt x="5333" y="0"/>
                </a:lnTo>
                <a:lnTo>
                  <a:pt x="0" y="5334"/>
                </a:lnTo>
                <a:lnTo>
                  <a:pt x="0" y="18288"/>
                </a:lnTo>
                <a:lnTo>
                  <a:pt x="5333" y="23622"/>
                </a:lnTo>
                <a:lnTo>
                  <a:pt x="219455" y="23621"/>
                </a:lnTo>
                <a:lnTo>
                  <a:pt x="224789" y="18287"/>
                </a:lnTo>
                <a:close/>
              </a:path>
            </a:pathLst>
          </a:custGeom>
          <a:solidFill>
            <a:srgbClr val="A5A5A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4980432" y="5990844"/>
            <a:ext cx="224790" cy="24130"/>
          </a:xfrm>
          <a:custGeom>
            <a:avLst/>
            <a:gdLst/>
            <a:ahLst/>
            <a:cxnLst/>
            <a:rect l="l" t="t" r="r" b="b"/>
            <a:pathLst>
              <a:path w="224789" h="24129">
                <a:moveTo>
                  <a:pt x="224789" y="18287"/>
                </a:moveTo>
                <a:lnTo>
                  <a:pt x="224789" y="5333"/>
                </a:lnTo>
                <a:lnTo>
                  <a:pt x="219455" y="0"/>
                </a:lnTo>
                <a:lnTo>
                  <a:pt x="12191" y="0"/>
                </a:lnTo>
                <a:lnTo>
                  <a:pt x="5333" y="0"/>
                </a:lnTo>
                <a:lnTo>
                  <a:pt x="0" y="5334"/>
                </a:lnTo>
                <a:lnTo>
                  <a:pt x="0" y="18288"/>
                </a:lnTo>
                <a:lnTo>
                  <a:pt x="5333" y="23622"/>
                </a:lnTo>
                <a:lnTo>
                  <a:pt x="219455" y="23621"/>
                </a:lnTo>
                <a:lnTo>
                  <a:pt x="224789" y="18287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5515355" y="5990844"/>
            <a:ext cx="224790" cy="24130"/>
          </a:xfrm>
          <a:custGeom>
            <a:avLst/>
            <a:gdLst/>
            <a:ahLst/>
            <a:cxnLst/>
            <a:rect l="l" t="t" r="r" b="b"/>
            <a:pathLst>
              <a:path w="224789" h="24129">
                <a:moveTo>
                  <a:pt x="224789" y="18287"/>
                </a:moveTo>
                <a:lnTo>
                  <a:pt x="224789" y="5333"/>
                </a:lnTo>
                <a:lnTo>
                  <a:pt x="219455" y="0"/>
                </a:lnTo>
                <a:lnTo>
                  <a:pt x="12191" y="0"/>
                </a:lnTo>
                <a:lnTo>
                  <a:pt x="5333" y="0"/>
                </a:lnTo>
                <a:lnTo>
                  <a:pt x="0" y="5334"/>
                </a:lnTo>
                <a:lnTo>
                  <a:pt x="0" y="18288"/>
                </a:lnTo>
                <a:lnTo>
                  <a:pt x="5333" y="23622"/>
                </a:lnTo>
                <a:lnTo>
                  <a:pt x="219455" y="23621"/>
                </a:lnTo>
                <a:lnTo>
                  <a:pt x="224789" y="1828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6081521" y="5990844"/>
            <a:ext cx="224790" cy="24130"/>
          </a:xfrm>
          <a:custGeom>
            <a:avLst/>
            <a:gdLst/>
            <a:ahLst/>
            <a:cxnLst/>
            <a:rect l="l" t="t" r="r" b="b"/>
            <a:pathLst>
              <a:path w="224789" h="24129">
                <a:moveTo>
                  <a:pt x="224789" y="18287"/>
                </a:moveTo>
                <a:lnTo>
                  <a:pt x="224789" y="5333"/>
                </a:lnTo>
                <a:lnTo>
                  <a:pt x="219455" y="0"/>
                </a:lnTo>
                <a:lnTo>
                  <a:pt x="11429" y="0"/>
                </a:lnTo>
                <a:lnTo>
                  <a:pt x="5333" y="0"/>
                </a:lnTo>
                <a:lnTo>
                  <a:pt x="0" y="5334"/>
                </a:lnTo>
                <a:lnTo>
                  <a:pt x="0" y="18288"/>
                </a:lnTo>
                <a:lnTo>
                  <a:pt x="5333" y="23622"/>
                </a:lnTo>
                <a:lnTo>
                  <a:pt x="219455" y="23621"/>
                </a:lnTo>
                <a:lnTo>
                  <a:pt x="224789" y="18287"/>
                </a:lnTo>
                <a:close/>
              </a:path>
            </a:pathLst>
          </a:custGeom>
          <a:solidFill>
            <a:srgbClr val="70AD4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 txBox="1"/>
          <p:nvPr/>
        </p:nvSpPr>
        <p:spPr>
          <a:xfrm>
            <a:off x="1208024" y="5359246"/>
            <a:ext cx="8025765" cy="702310"/>
          </a:xfrm>
          <a:prstGeom prst="rect">
            <a:avLst/>
          </a:prstGeom>
        </p:spPr>
        <p:txBody>
          <a:bodyPr wrap="square" lIns="0" tIns="20955" rIns="0" bIns="0" rtlCol="0" vert="horz">
            <a:spAutoFit/>
          </a:bodyPr>
          <a:lstStyle/>
          <a:p>
            <a:pPr algn="ctr" marR="7944484">
              <a:lnSpc>
                <a:spcPct val="100000"/>
              </a:lnSpc>
              <a:spcBef>
                <a:spcPts val="16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endParaRPr sz="750">
              <a:latin typeface="Calibri"/>
              <a:cs typeface="Calibri"/>
            </a:endParaRPr>
          </a:p>
          <a:p>
            <a:pPr algn="ctr" marL="166370">
              <a:lnSpc>
                <a:spcPct val="100000"/>
              </a:lnSpc>
              <a:spcBef>
                <a:spcPts val="6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2010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2011</a:t>
            </a:r>
            <a:r>
              <a:rPr dirty="0" sz="750" spc="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2012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2013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2014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2015</a:t>
            </a:r>
            <a:r>
              <a:rPr dirty="0" sz="750" spc="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2016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2017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2018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2019</a:t>
            </a:r>
            <a:r>
              <a:rPr dirty="0" sz="750" spc="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2020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2021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2022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2023</a:t>
            </a:r>
            <a:r>
              <a:rPr dirty="0" sz="750" spc="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2024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2025</a:t>
            </a:r>
            <a:r>
              <a:rPr dirty="0" sz="750" spc="1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2026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2027</a:t>
            </a:r>
            <a:r>
              <a:rPr dirty="0" sz="750" spc="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2028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2029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2030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2031</a:t>
            </a:r>
            <a:r>
              <a:rPr dirty="0" sz="750" spc="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2032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2033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2034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2035</a:t>
            </a:r>
            <a:r>
              <a:rPr dirty="0" sz="750" spc="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2036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2037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2038</a:t>
            </a:r>
            <a:r>
              <a:rPr dirty="0" sz="750" spc="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2039</a:t>
            </a:r>
            <a:r>
              <a:rPr dirty="0" sz="75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2040</a:t>
            </a:r>
            <a:endParaRPr sz="750">
              <a:latin typeface="Calibri"/>
              <a:cs typeface="Calibri"/>
            </a:endParaRPr>
          </a:p>
          <a:p>
            <a:pPr algn="ctr" marL="166370">
              <a:lnSpc>
                <a:spcPct val="100000"/>
              </a:lnSpc>
              <a:spcBef>
                <a:spcPts val="280"/>
              </a:spcBef>
            </a:pP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Calendar</a:t>
            </a:r>
            <a:r>
              <a:rPr dirty="0" sz="800" spc="-3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Year</a:t>
            </a:r>
            <a:endParaRPr sz="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000">
              <a:latin typeface="Calibri"/>
              <a:cs typeface="Calibri"/>
            </a:endParaRPr>
          </a:p>
          <a:p>
            <a:pPr algn="ctr" marR="114935">
              <a:lnSpc>
                <a:spcPct val="100000"/>
              </a:lnSpc>
              <a:tabLst>
                <a:tab pos="427990" algn="l"/>
                <a:tab pos="969644" algn="l"/>
                <a:tab pos="1400810" algn="l"/>
                <a:tab pos="1936114" algn="l"/>
                <a:tab pos="2501900" algn="l"/>
              </a:tabLst>
            </a:pP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US	China	EU	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Brazil	</a:t>
            </a:r>
            <a:r>
              <a:rPr dirty="0" sz="750" spc="-10">
                <a:solidFill>
                  <a:srgbClr val="585858"/>
                </a:solidFill>
                <a:latin typeface="Calibri"/>
                <a:cs typeface="Calibri"/>
              </a:rPr>
              <a:t>Japan	India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406145" y="1347216"/>
            <a:ext cx="9331960" cy="5267960"/>
          </a:xfrm>
          <a:custGeom>
            <a:avLst/>
            <a:gdLst/>
            <a:ahLst/>
            <a:cxnLst/>
            <a:rect l="l" t="t" r="r" b="b"/>
            <a:pathLst>
              <a:path w="9331960" h="5267959">
                <a:moveTo>
                  <a:pt x="9331452" y="5267706"/>
                </a:moveTo>
                <a:lnTo>
                  <a:pt x="9331452" y="0"/>
                </a:lnTo>
                <a:lnTo>
                  <a:pt x="0" y="0"/>
                </a:lnTo>
                <a:lnTo>
                  <a:pt x="0" y="5267706"/>
                </a:lnTo>
                <a:lnTo>
                  <a:pt x="12192" y="5267706"/>
                </a:lnTo>
                <a:lnTo>
                  <a:pt x="12191" y="23622"/>
                </a:lnTo>
                <a:lnTo>
                  <a:pt x="23622" y="12192"/>
                </a:lnTo>
                <a:lnTo>
                  <a:pt x="23622" y="23622"/>
                </a:lnTo>
                <a:lnTo>
                  <a:pt x="9307830" y="23621"/>
                </a:lnTo>
                <a:lnTo>
                  <a:pt x="9307830" y="12191"/>
                </a:lnTo>
                <a:lnTo>
                  <a:pt x="9320022" y="23621"/>
                </a:lnTo>
                <a:lnTo>
                  <a:pt x="9320022" y="5267706"/>
                </a:lnTo>
                <a:lnTo>
                  <a:pt x="9331452" y="5267706"/>
                </a:lnTo>
                <a:close/>
              </a:path>
              <a:path w="9331960" h="5267959">
                <a:moveTo>
                  <a:pt x="23622" y="23622"/>
                </a:moveTo>
                <a:lnTo>
                  <a:pt x="23622" y="12192"/>
                </a:lnTo>
                <a:lnTo>
                  <a:pt x="12191" y="23622"/>
                </a:lnTo>
                <a:lnTo>
                  <a:pt x="23622" y="23622"/>
                </a:lnTo>
                <a:close/>
              </a:path>
              <a:path w="9331960" h="5267959">
                <a:moveTo>
                  <a:pt x="23622" y="5244084"/>
                </a:moveTo>
                <a:lnTo>
                  <a:pt x="23622" y="23622"/>
                </a:lnTo>
                <a:lnTo>
                  <a:pt x="12191" y="23622"/>
                </a:lnTo>
                <a:lnTo>
                  <a:pt x="12192" y="5244084"/>
                </a:lnTo>
                <a:lnTo>
                  <a:pt x="23622" y="5244084"/>
                </a:lnTo>
                <a:close/>
              </a:path>
              <a:path w="9331960" h="5267959">
                <a:moveTo>
                  <a:pt x="9320022" y="5244084"/>
                </a:moveTo>
                <a:lnTo>
                  <a:pt x="12192" y="5244084"/>
                </a:lnTo>
                <a:lnTo>
                  <a:pt x="23622" y="5256276"/>
                </a:lnTo>
                <a:lnTo>
                  <a:pt x="23622" y="5267706"/>
                </a:lnTo>
                <a:lnTo>
                  <a:pt x="9307830" y="5267706"/>
                </a:lnTo>
                <a:lnTo>
                  <a:pt x="9307830" y="5256276"/>
                </a:lnTo>
                <a:lnTo>
                  <a:pt x="9320022" y="5244084"/>
                </a:lnTo>
                <a:close/>
              </a:path>
              <a:path w="9331960" h="5267959">
                <a:moveTo>
                  <a:pt x="23622" y="5267706"/>
                </a:moveTo>
                <a:lnTo>
                  <a:pt x="23622" y="5256276"/>
                </a:lnTo>
                <a:lnTo>
                  <a:pt x="12192" y="5244084"/>
                </a:lnTo>
                <a:lnTo>
                  <a:pt x="12192" y="5267706"/>
                </a:lnTo>
                <a:lnTo>
                  <a:pt x="23622" y="5267706"/>
                </a:lnTo>
                <a:close/>
              </a:path>
              <a:path w="9331960" h="5267959">
                <a:moveTo>
                  <a:pt x="9320022" y="23621"/>
                </a:moveTo>
                <a:lnTo>
                  <a:pt x="9307830" y="12191"/>
                </a:lnTo>
                <a:lnTo>
                  <a:pt x="9307830" y="23621"/>
                </a:lnTo>
                <a:lnTo>
                  <a:pt x="9320022" y="23621"/>
                </a:lnTo>
                <a:close/>
              </a:path>
              <a:path w="9331960" h="5267959">
                <a:moveTo>
                  <a:pt x="9320022" y="5244084"/>
                </a:moveTo>
                <a:lnTo>
                  <a:pt x="9320022" y="23621"/>
                </a:lnTo>
                <a:lnTo>
                  <a:pt x="9307830" y="23621"/>
                </a:lnTo>
                <a:lnTo>
                  <a:pt x="9307830" y="5244084"/>
                </a:lnTo>
                <a:lnTo>
                  <a:pt x="9320022" y="5244084"/>
                </a:lnTo>
                <a:close/>
              </a:path>
              <a:path w="9331960" h="5267959">
                <a:moveTo>
                  <a:pt x="9320022" y="5267706"/>
                </a:moveTo>
                <a:lnTo>
                  <a:pt x="9320022" y="5244084"/>
                </a:lnTo>
                <a:lnTo>
                  <a:pt x="9307830" y="5256276"/>
                </a:lnTo>
                <a:lnTo>
                  <a:pt x="9307830" y="5267706"/>
                </a:lnTo>
                <a:lnTo>
                  <a:pt x="9320022" y="5267706"/>
                </a:lnTo>
                <a:close/>
              </a:path>
            </a:pathLst>
          </a:custGeom>
          <a:solidFill>
            <a:srgbClr val="41719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030"/>
              </a:lnSpc>
            </a:pPr>
            <a:fld id="{81D60167-4931-47E6-BA6A-407CBD079E47}" type="slidenum">
              <a:rPr dirty="0" spc="20"/>
              <a:t>24</a:t>
            </a:fld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42695" y="1137158"/>
            <a:ext cx="7929880" cy="981075"/>
          </a:xfrm>
          <a:prstGeom prst="rect"/>
        </p:spPr>
        <p:txBody>
          <a:bodyPr wrap="square" lIns="0" tIns="69850" rIns="0" bIns="0" rtlCol="0" vert="horz">
            <a:spAutoFit/>
          </a:bodyPr>
          <a:lstStyle/>
          <a:p>
            <a:pPr marL="25400" marR="17780">
              <a:lnSpc>
                <a:spcPts val="3560"/>
              </a:lnSpc>
              <a:spcBef>
                <a:spcPts val="550"/>
              </a:spcBef>
            </a:pPr>
            <a:r>
              <a:rPr dirty="0" spc="-20"/>
              <a:t>Benzene</a:t>
            </a:r>
            <a:r>
              <a:rPr dirty="0" spc="-30"/>
              <a:t> </a:t>
            </a:r>
            <a:r>
              <a:rPr dirty="0" spc="-10"/>
              <a:t>refueling</a:t>
            </a:r>
            <a:r>
              <a:rPr dirty="0" spc="-5"/>
              <a:t> emission</a:t>
            </a:r>
            <a:r>
              <a:rPr dirty="0" spc="-10"/>
              <a:t> </a:t>
            </a:r>
            <a:r>
              <a:rPr dirty="0" spc="-35"/>
              <a:t>rate</a:t>
            </a:r>
            <a:r>
              <a:rPr dirty="0" spc="-10"/>
              <a:t> </a:t>
            </a:r>
            <a:r>
              <a:rPr dirty="0"/>
              <a:t>is</a:t>
            </a:r>
            <a:r>
              <a:rPr dirty="0" spc="-5"/>
              <a:t> impacted </a:t>
            </a:r>
            <a:r>
              <a:rPr dirty="0" spc="-10"/>
              <a:t>by </a:t>
            </a:r>
            <a:r>
              <a:rPr dirty="0" spc="-735"/>
              <a:t> </a:t>
            </a:r>
            <a:r>
              <a:rPr dirty="0"/>
              <a:t>dispensed</a:t>
            </a:r>
            <a:r>
              <a:rPr dirty="0" spc="-30"/>
              <a:t> </a:t>
            </a:r>
            <a:r>
              <a:rPr dirty="0" spc="-65"/>
              <a:t>(T</a:t>
            </a:r>
            <a:r>
              <a:rPr dirty="0" baseline="-20202" sz="3300" spc="-97"/>
              <a:t>d</a:t>
            </a:r>
            <a:r>
              <a:rPr dirty="0" sz="3300" spc="-65"/>
              <a:t>)</a:t>
            </a:r>
            <a:r>
              <a:rPr dirty="0" sz="3300" spc="-5"/>
              <a:t> </a:t>
            </a:r>
            <a:r>
              <a:rPr dirty="0" sz="3300"/>
              <a:t>and</a:t>
            </a:r>
            <a:r>
              <a:rPr dirty="0" sz="3300" spc="-5"/>
              <a:t> </a:t>
            </a:r>
            <a:r>
              <a:rPr dirty="0" sz="3300"/>
              <a:t>fuel</a:t>
            </a:r>
            <a:r>
              <a:rPr dirty="0" sz="3300" spc="-5"/>
              <a:t> </a:t>
            </a:r>
            <a:r>
              <a:rPr dirty="0" sz="3300" spc="-15"/>
              <a:t>tank</a:t>
            </a:r>
            <a:r>
              <a:rPr dirty="0" sz="3300" spc="-5"/>
              <a:t> </a:t>
            </a:r>
            <a:r>
              <a:rPr dirty="0" sz="3300" spc="-20"/>
              <a:t>temperature</a:t>
            </a:r>
            <a:r>
              <a:rPr dirty="0" sz="3300" spc="-35"/>
              <a:t> </a:t>
            </a:r>
            <a:r>
              <a:rPr dirty="0" sz="3300" spc="-40"/>
              <a:t>(T</a:t>
            </a:r>
            <a:r>
              <a:rPr dirty="0" baseline="-20202" sz="3300" spc="-60"/>
              <a:t>t</a:t>
            </a:r>
            <a:r>
              <a:rPr dirty="0" sz="3300" spc="-40"/>
              <a:t>)</a:t>
            </a:r>
            <a:endParaRPr sz="3300"/>
          </a:p>
        </p:txBody>
      </p:sp>
      <p:sp>
        <p:nvSpPr>
          <p:cNvPr id="3" name="object 3"/>
          <p:cNvSpPr txBox="1"/>
          <p:nvPr/>
        </p:nvSpPr>
        <p:spPr>
          <a:xfrm>
            <a:off x="397002" y="2700020"/>
            <a:ext cx="4512945" cy="3028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sz="1800">
                <a:latin typeface="Calibri"/>
                <a:cs typeface="Calibri"/>
              </a:rPr>
              <a:t>Benzene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Refueling</a:t>
            </a:r>
            <a:r>
              <a:rPr dirty="0" sz="1800" spc="-1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Emissions:</a:t>
            </a:r>
            <a:r>
              <a:rPr dirty="0" sz="1800" spc="-10">
                <a:latin typeface="Calibri"/>
                <a:cs typeface="Calibri"/>
              </a:rPr>
              <a:t> </a:t>
            </a:r>
            <a:r>
              <a:rPr dirty="0" sz="1800" spc="10">
                <a:latin typeface="Calibri"/>
                <a:cs typeface="Calibri"/>
              </a:rPr>
              <a:t>%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vol</a:t>
            </a:r>
            <a:r>
              <a:rPr dirty="0" sz="1800" spc="-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vs.</a:t>
            </a:r>
            <a:r>
              <a:rPr dirty="0" sz="1800" spc="-10">
                <a:latin typeface="Calibri"/>
                <a:cs typeface="Calibri"/>
              </a:rPr>
              <a:t> </a:t>
            </a:r>
            <a:r>
              <a:rPr dirty="0" sz="1800" spc="-55">
                <a:latin typeface="Calibri"/>
                <a:cs typeface="Calibri"/>
              </a:rPr>
              <a:t>T</a:t>
            </a:r>
            <a:r>
              <a:rPr dirty="0" baseline="-20833" sz="1800" spc="-82">
                <a:latin typeface="Calibri"/>
                <a:cs typeface="Calibri"/>
              </a:rPr>
              <a:t>d</a:t>
            </a:r>
            <a:r>
              <a:rPr dirty="0" baseline="-20833" sz="1800" spc="7">
                <a:latin typeface="Calibri"/>
                <a:cs typeface="Calibri"/>
              </a:rPr>
              <a:t> ;</a:t>
            </a:r>
            <a:r>
              <a:rPr dirty="0" sz="1800" spc="5">
                <a:latin typeface="Calibri"/>
                <a:cs typeface="Calibri"/>
              </a:rPr>
              <a:t>∆T=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5">
                <a:latin typeface="Calibri"/>
                <a:cs typeface="Calibri"/>
              </a:rPr>
              <a:t>0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155194" y="2428752"/>
            <a:ext cx="3629660" cy="3028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800">
                <a:latin typeface="Calibri"/>
                <a:cs typeface="Calibri"/>
              </a:rPr>
              <a:t>Benzene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Refueling</a:t>
            </a:r>
            <a:r>
              <a:rPr dirty="0" sz="1800" spc="-1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Emissions:</a:t>
            </a:r>
            <a:r>
              <a:rPr dirty="0" sz="1800" spc="-15">
                <a:latin typeface="Calibri"/>
                <a:cs typeface="Calibri"/>
              </a:rPr>
              <a:t> </a:t>
            </a:r>
            <a:r>
              <a:rPr dirty="0" sz="1800" spc="10">
                <a:latin typeface="Calibri"/>
                <a:cs typeface="Calibri"/>
              </a:rPr>
              <a:t>%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vol</a:t>
            </a:r>
            <a:r>
              <a:rPr dirty="0" sz="1800" spc="-1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vs.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129794" y="2782330"/>
            <a:ext cx="2707640" cy="3028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sz="1800" spc="5">
                <a:latin typeface="Calibri"/>
                <a:cs typeface="Calibri"/>
              </a:rPr>
              <a:t>∆T</a:t>
            </a:r>
            <a:r>
              <a:rPr dirty="0" sz="1800" spc="-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where</a:t>
            </a:r>
            <a:r>
              <a:rPr dirty="0" sz="1800" spc="-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∆T=(T</a:t>
            </a:r>
            <a:r>
              <a:rPr dirty="0" baseline="-20833" sz="1800" spc="-15">
                <a:latin typeface="Calibri"/>
                <a:cs typeface="Calibri"/>
              </a:rPr>
              <a:t>t</a:t>
            </a:r>
            <a:r>
              <a:rPr dirty="0" sz="1800" spc="-10">
                <a:latin typeface="Calibri"/>
                <a:cs typeface="Calibri"/>
              </a:rPr>
              <a:t>‐T</a:t>
            </a:r>
            <a:r>
              <a:rPr dirty="0" baseline="-20833" sz="1800" spc="-15">
                <a:latin typeface="Calibri"/>
                <a:cs typeface="Calibri"/>
              </a:rPr>
              <a:t>d</a:t>
            </a:r>
            <a:r>
              <a:rPr dirty="0" sz="1800" spc="-10">
                <a:latin typeface="Calibri"/>
                <a:cs typeface="Calibri"/>
              </a:rPr>
              <a:t>);</a:t>
            </a:r>
            <a:r>
              <a:rPr dirty="0" sz="1800" spc="-25">
                <a:latin typeface="Calibri"/>
                <a:cs typeface="Calibri"/>
              </a:rPr>
              <a:t> </a:t>
            </a:r>
            <a:r>
              <a:rPr dirty="0" sz="1800" spc="-60">
                <a:latin typeface="Calibri"/>
                <a:cs typeface="Calibri"/>
              </a:rPr>
              <a:t>T</a:t>
            </a:r>
            <a:r>
              <a:rPr dirty="0" baseline="-20833" sz="1800" spc="-89">
                <a:latin typeface="Calibri"/>
                <a:cs typeface="Calibri"/>
              </a:rPr>
              <a:t>d</a:t>
            </a:r>
            <a:r>
              <a:rPr dirty="0" baseline="-20833" sz="1800">
                <a:latin typeface="Calibri"/>
                <a:cs typeface="Calibri"/>
              </a:rPr>
              <a:t> </a:t>
            </a:r>
            <a:r>
              <a:rPr dirty="0" sz="1800" spc="5">
                <a:latin typeface="Calibri"/>
                <a:cs typeface="Calibri"/>
              </a:rPr>
              <a:t>=70F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5637276" y="5176265"/>
            <a:ext cx="3262629" cy="488950"/>
            <a:chOff x="5637276" y="5176265"/>
            <a:chExt cx="3262629" cy="488950"/>
          </a:xfrm>
        </p:grpSpPr>
        <p:sp>
          <p:nvSpPr>
            <p:cNvPr id="7" name="object 7"/>
            <p:cNvSpPr/>
            <p:nvPr/>
          </p:nvSpPr>
          <p:spPr>
            <a:xfrm>
              <a:off x="5637276" y="5630417"/>
              <a:ext cx="3262629" cy="7620"/>
            </a:xfrm>
            <a:custGeom>
              <a:avLst/>
              <a:gdLst/>
              <a:ahLst/>
              <a:cxnLst/>
              <a:rect l="l" t="t" r="r" b="b"/>
              <a:pathLst>
                <a:path w="3262629" h="7620">
                  <a:moveTo>
                    <a:pt x="3262122" y="7620"/>
                  </a:moveTo>
                  <a:lnTo>
                    <a:pt x="3262122" y="0"/>
                  </a:lnTo>
                  <a:lnTo>
                    <a:pt x="0" y="0"/>
                  </a:lnTo>
                  <a:lnTo>
                    <a:pt x="0" y="7620"/>
                  </a:lnTo>
                  <a:lnTo>
                    <a:pt x="3262122" y="762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150864" y="5494781"/>
              <a:ext cx="60198" cy="169894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5637276" y="5330951"/>
              <a:ext cx="3262629" cy="7620"/>
            </a:xfrm>
            <a:custGeom>
              <a:avLst/>
              <a:gdLst/>
              <a:ahLst/>
              <a:cxnLst/>
              <a:rect l="l" t="t" r="r" b="b"/>
              <a:pathLst>
                <a:path w="3262629" h="7620">
                  <a:moveTo>
                    <a:pt x="3262122" y="7620"/>
                  </a:moveTo>
                  <a:lnTo>
                    <a:pt x="3262122" y="0"/>
                  </a:lnTo>
                  <a:lnTo>
                    <a:pt x="0" y="0"/>
                  </a:lnTo>
                  <a:lnTo>
                    <a:pt x="0" y="7620"/>
                  </a:lnTo>
                  <a:lnTo>
                    <a:pt x="3262122" y="762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150864" y="5241035"/>
              <a:ext cx="60325" cy="60325"/>
            </a:xfrm>
            <a:custGeom>
              <a:avLst/>
              <a:gdLst/>
              <a:ahLst/>
              <a:cxnLst/>
              <a:rect l="l" t="t" r="r" b="b"/>
              <a:pathLst>
                <a:path w="60325" h="60325">
                  <a:moveTo>
                    <a:pt x="60198" y="29718"/>
                  </a:moveTo>
                  <a:lnTo>
                    <a:pt x="59436" y="24384"/>
                  </a:lnTo>
                  <a:lnTo>
                    <a:pt x="59436" y="23622"/>
                  </a:lnTo>
                  <a:lnTo>
                    <a:pt x="57912" y="18288"/>
                  </a:lnTo>
                  <a:lnTo>
                    <a:pt x="57912" y="17526"/>
                  </a:lnTo>
                  <a:lnTo>
                    <a:pt x="54864" y="13716"/>
                  </a:lnTo>
                  <a:lnTo>
                    <a:pt x="54864" y="12954"/>
                  </a:lnTo>
                  <a:lnTo>
                    <a:pt x="51816" y="9144"/>
                  </a:lnTo>
                  <a:lnTo>
                    <a:pt x="51054" y="8382"/>
                  </a:lnTo>
                  <a:lnTo>
                    <a:pt x="47244" y="5334"/>
                  </a:lnTo>
                  <a:lnTo>
                    <a:pt x="46482" y="4572"/>
                  </a:lnTo>
                  <a:lnTo>
                    <a:pt x="41910" y="2286"/>
                  </a:lnTo>
                  <a:lnTo>
                    <a:pt x="41148" y="2286"/>
                  </a:lnTo>
                  <a:lnTo>
                    <a:pt x="36576" y="762"/>
                  </a:lnTo>
                  <a:lnTo>
                    <a:pt x="36576" y="0"/>
                  </a:lnTo>
                  <a:lnTo>
                    <a:pt x="23622" y="0"/>
                  </a:lnTo>
                  <a:lnTo>
                    <a:pt x="23622" y="762"/>
                  </a:lnTo>
                  <a:lnTo>
                    <a:pt x="19050" y="2286"/>
                  </a:lnTo>
                  <a:lnTo>
                    <a:pt x="18288" y="2286"/>
                  </a:lnTo>
                  <a:lnTo>
                    <a:pt x="13716" y="4572"/>
                  </a:lnTo>
                  <a:lnTo>
                    <a:pt x="12954" y="5334"/>
                  </a:lnTo>
                  <a:lnTo>
                    <a:pt x="9144" y="8382"/>
                  </a:lnTo>
                  <a:lnTo>
                    <a:pt x="8382" y="8382"/>
                  </a:lnTo>
                  <a:lnTo>
                    <a:pt x="8382" y="9144"/>
                  </a:lnTo>
                  <a:lnTo>
                    <a:pt x="5334" y="12954"/>
                  </a:lnTo>
                  <a:lnTo>
                    <a:pt x="5334" y="13716"/>
                  </a:lnTo>
                  <a:lnTo>
                    <a:pt x="2286" y="17526"/>
                  </a:lnTo>
                  <a:lnTo>
                    <a:pt x="2286" y="18288"/>
                  </a:lnTo>
                  <a:lnTo>
                    <a:pt x="762" y="23622"/>
                  </a:lnTo>
                  <a:lnTo>
                    <a:pt x="762" y="24384"/>
                  </a:lnTo>
                  <a:lnTo>
                    <a:pt x="0" y="29718"/>
                  </a:lnTo>
                  <a:lnTo>
                    <a:pt x="0" y="30480"/>
                  </a:lnTo>
                  <a:lnTo>
                    <a:pt x="762" y="35814"/>
                  </a:lnTo>
                  <a:lnTo>
                    <a:pt x="762" y="36576"/>
                  </a:lnTo>
                  <a:lnTo>
                    <a:pt x="2286" y="41148"/>
                  </a:lnTo>
                  <a:lnTo>
                    <a:pt x="2286" y="41910"/>
                  </a:lnTo>
                  <a:lnTo>
                    <a:pt x="5334" y="46482"/>
                  </a:lnTo>
                  <a:lnTo>
                    <a:pt x="5334" y="47244"/>
                  </a:lnTo>
                  <a:lnTo>
                    <a:pt x="7620" y="50101"/>
                  </a:lnTo>
                  <a:lnTo>
                    <a:pt x="8382" y="51054"/>
                  </a:lnTo>
                  <a:lnTo>
                    <a:pt x="9144" y="51054"/>
                  </a:lnTo>
                  <a:lnTo>
                    <a:pt x="12954" y="54864"/>
                  </a:lnTo>
                  <a:lnTo>
                    <a:pt x="13716" y="54864"/>
                  </a:lnTo>
                  <a:lnTo>
                    <a:pt x="18288" y="57150"/>
                  </a:lnTo>
                  <a:lnTo>
                    <a:pt x="18288" y="57912"/>
                  </a:lnTo>
                  <a:lnTo>
                    <a:pt x="19050" y="57912"/>
                  </a:lnTo>
                  <a:lnTo>
                    <a:pt x="23622" y="59436"/>
                  </a:lnTo>
                  <a:lnTo>
                    <a:pt x="25146" y="59626"/>
                  </a:lnTo>
                  <a:lnTo>
                    <a:pt x="29718" y="60172"/>
                  </a:lnTo>
                  <a:lnTo>
                    <a:pt x="30480" y="60172"/>
                  </a:lnTo>
                  <a:lnTo>
                    <a:pt x="35052" y="59626"/>
                  </a:lnTo>
                  <a:lnTo>
                    <a:pt x="36576" y="59436"/>
                  </a:lnTo>
                  <a:lnTo>
                    <a:pt x="41148" y="57912"/>
                  </a:lnTo>
                  <a:lnTo>
                    <a:pt x="41910" y="57912"/>
                  </a:lnTo>
                  <a:lnTo>
                    <a:pt x="41910" y="57150"/>
                  </a:lnTo>
                  <a:lnTo>
                    <a:pt x="46482" y="54864"/>
                  </a:lnTo>
                  <a:lnTo>
                    <a:pt x="47244" y="54864"/>
                  </a:lnTo>
                  <a:lnTo>
                    <a:pt x="51054" y="51054"/>
                  </a:lnTo>
                  <a:lnTo>
                    <a:pt x="51816" y="51054"/>
                  </a:lnTo>
                  <a:lnTo>
                    <a:pt x="52578" y="50101"/>
                  </a:lnTo>
                  <a:lnTo>
                    <a:pt x="54864" y="47244"/>
                  </a:lnTo>
                  <a:lnTo>
                    <a:pt x="54864" y="46482"/>
                  </a:lnTo>
                  <a:lnTo>
                    <a:pt x="57912" y="41910"/>
                  </a:lnTo>
                  <a:lnTo>
                    <a:pt x="57912" y="41148"/>
                  </a:lnTo>
                  <a:lnTo>
                    <a:pt x="59436" y="36576"/>
                  </a:lnTo>
                  <a:lnTo>
                    <a:pt x="59436" y="35814"/>
                  </a:lnTo>
                  <a:lnTo>
                    <a:pt x="60198" y="30480"/>
                  </a:lnTo>
                  <a:lnTo>
                    <a:pt x="60198" y="29718"/>
                  </a:lnTo>
                  <a:close/>
                </a:path>
              </a:pathLst>
            </a:custGeom>
            <a:solidFill>
              <a:srgbClr val="ED7D3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6150864" y="5368289"/>
              <a:ext cx="60325" cy="60325"/>
            </a:xfrm>
            <a:custGeom>
              <a:avLst/>
              <a:gdLst/>
              <a:ahLst/>
              <a:cxnLst/>
              <a:rect l="l" t="t" r="r" b="b"/>
              <a:pathLst>
                <a:path w="60325" h="60325">
                  <a:moveTo>
                    <a:pt x="60198" y="29718"/>
                  </a:moveTo>
                  <a:lnTo>
                    <a:pt x="59436" y="24384"/>
                  </a:lnTo>
                  <a:lnTo>
                    <a:pt x="59436" y="23622"/>
                  </a:lnTo>
                  <a:lnTo>
                    <a:pt x="57912" y="18288"/>
                  </a:lnTo>
                  <a:lnTo>
                    <a:pt x="57912" y="17526"/>
                  </a:lnTo>
                  <a:lnTo>
                    <a:pt x="54864" y="13716"/>
                  </a:lnTo>
                  <a:lnTo>
                    <a:pt x="54864" y="12954"/>
                  </a:lnTo>
                  <a:lnTo>
                    <a:pt x="51816" y="9144"/>
                  </a:lnTo>
                  <a:lnTo>
                    <a:pt x="51054" y="8382"/>
                  </a:lnTo>
                  <a:lnTo>
                    <a:pt x="47244" y="5334"/>
                  </a:lnTo>
                  <a:lnTo>
                    <a:pt x="46482" y="4572"/>
                  </a:lnTo>
                  <a:lnTo>
                    <a:pt x="41910" y="2286"/>
                  </a:lnTo>
                  <a:lnTo>
                    <a:pt x="41148" y="2286"/>
                  </a:lnTo>
                  <a:lnTo>
                    <a:pt x="36576" y="762"/>
                  </a:lnTo>
                  <a:lnTo>
                    <a:pt x="36576" y="0"/>
                  </a:lnTo>
                  <a:lnTo>
                    <a:pt x="23622" y="0"/>
                  </a:lnTo>
                  <a:lnTo>
                    <a:pt x="23622" y="762"/>
                  </a:lnTo>
                  <a:lnTo>
                    <a:pt x="19050" y="2286"/>
                  </a:lnTo>
                  <a:lnTo>
                    <a:pt x="18288" y="2286"/>
                  </a:lnTo>
                  <a:lnTo>
                    <a:pt x="13716" y="4572"/>
                  </a:lnTo>
                  <a:lnTo>
                    <a:pt x="12954" y="5334"/>
                  </a:lnTo>
                  <a:lnTo>
                    <a:pt x="9144" y="8382"/>
                  </a:lnTo>
                  <a:lnTo>
                    <a:pt x="8382" y="8382"/>
                  </a:lnTo>
                  <a:lnTo>
                    <a:pt x="8382" y="9144"/>
                  </a:lnTo>
                  <a:lnTo>
                    <a:pt x="5334" y="12954"/>
                  </a:lnTo>
                  <a:lnTo>
                    <a:pt x="5334" y="13716"/>
                  </a:lnTo>
                  <a:lnTo>
                    <a:pt x="2286" y="17526"/>
                  </a:lnTo>
                  <a:lnTo>
                    <a:pt x="2286" y="18288"/>
                  </a:lnTo>
                  <a:lnTo>
                    <a:pt x="762" y="23622"/>
                  </a:lnTo>
                  <a:lnTo>
                    <a:pt x="762" y="24384"/>
                  </a:lnTo>
                  <a:lnTo>
                    <a:pt x="0" y="29718"/>
                  </a:lnTo>
                  <a:lnTo>
                    <a:pt x="0" y="30480"/>
                  </a:lnTo>
                  <a:lnTo>
                    <a:pt x="762" y="35814"/>
                  </a:lnTo>
                  <a:lnTo>
                    <a:pt x="762" y="36576"/>
                  </a:lnTo>
                  <a:lnTo>
                    <a:pt x="2286" y="41148"/>
                  </a:lnTo>
                  <a:lnTo>
                    <a:pt x="2286" y="41910"/>
                  </a:lnTo>
                  <a:lnTo>
                    <a:pt x="5334" y="46482"/>
                  </a:lnTo>
                  <a:lnTo>
                    <a:pt x="5334" y="47244"/>
                  </a:lnTo>
                  <a:lnTo>
                    <a:pt x="7620" y="50101"/>
                  </a:lnTo>
                  <a:lnTo>
                    <a:pt x="8382" y="51054"/>
                  </a:lnTo>
                  <a:lnTo>
                    <a:pt x="9144" y="51054"/>
                  </a:lnTo>
                  <a:lnTo>
                    <a:pt x="12954" y="54864"/>
                  </a:lnTo>
                  <a:lnTo>
                    <a:pt x="13716" y="54864"/>
                  </a:lnTo>
                  <a:lnTo>
                    <a:pt x="18288" y="57150"/>
                  </a:lnTo>
                  <a:lnTo>
                    <a:pt x="18288" y="57912"/>
                  </a:lnTo>
                  <a:lnTo>
                    <a:pt x="19050" y="57912"/>
                  </a:lnTo>
                  <a:lnTo>
                    <a:pt x="23622" y="59436"/>
                  </a:lnTo>
                  <a:lnTo>
                    <a:pt x="25146" y="59626"/>
                  </a:lnTo>
                  <a:lnTo>
                    <a:pt x="29718" y="60172"/>
                  </a:lnTo>
                  <a:lnTo>
                    <a:pt x="30480" y="60172"/>
                  </a:lnTo>
                  <a:lnTo>
                    <a:pt x="35052" y="59626"/>
                  </a:lnTo>
                  <a:lnTo>
                    <a:pt x="36576" y="59436"/>
                  </a:lnTo>
                  <a:lnTo>
                    <a:pt x="41148" y="57912"/>
                  </a:lnTo>
                  <a:lnTo>
                    <a:pt x="41910" y="57912"/>
                  </a:lnTo>
                  <a:lnTo>
                    <a:pt x="41910" y="57150"/>
                  </a:lnTo>
                  <a:lnTo>
                    <a:pt x="46482" y="54864"/>
                  </a:lnTo>
                  <a:lnTo>
                    <a:pt x="47244" y="54864"/>
                  </a:lnTo>
                  <a:lnTo>
                    <a:pt x="51054" y="51054"/>
                  </a:lnTo>
                  <a:lnTo>
                    <a:pt x="51816" y="51054"/>
                  </a:lnTo>
                  <a:lnTo>
                    <a:pt x="52578" y="50101"/>
                  </a:lnTo>
                  <a:lnTo>
                    <a:pt x="54864" y="47244"/>
                  </a:lnTo>
                  <a:lnTo>
                    <a:pt x="54864" y="46482"/>
                  </a:lnTo>
                  <a:lnTo>
                    <a:pt x="57912" y="41910"/>
                  </a:lnTo>
                  <a:lnTo>
                    <a:pt x="57912" y="41148"/>
                  </a:lnTo>
                  <a:lnTo>
                    <a:pt x="59436" y="36576"/>
                  </a:lnTo>
                  <a:lnTo>
                    <a:pt x="59436" y="35814"/>
                  </a:lnTo>
                  <a:lnTo>
                    <a:pt x="60198" y="30480"/>
                  </a:lnTo>
                  <a:lnTo>
                    <a:pt x="60198" y="29718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6694932" y="5176265"/>
              <a:ext cx="60325" cy="60325"/>
            </a:xfrm>
            <a:custGeom>
              <a:avLst/>
              <a:gdLst/>
              <a:ahLst/>
              <a:cxnLst/>
              <a:rect l="l" t="t" r="r" b="b"/>
              <a:pathLst>
                <a:path w="60325" h="60325">
                  <a:moveTo>
                    <a:pt x="60198" y="29718"/>
                  </a:moveTo>
                  <a:lnTo>
                    <a:pt x="59436" y="24384"/>
                  </a:lnTo>
                  <a:lnTo>
                    <a:pt x="59436" y="23622"/>
                  </a:lnTo>
                  <a:lnTo>
                    <a:pt x="57912" y="18288"/>
                  </a:lnTo>
                  <a:lnTo>
                    <a:pt x="57912" y="17526"/>
                  </a:lnTo>
                  <a:lnTo>
                    <a:pt x="54864" y="13716"/>
                  </a:lnTo>
                  <a:lnTo>
                    <a:pt x="54864" y="12954"/>
                  </a:lnTo>
                  <a:lnTo>
                    <a:pt x="51816" y="9144"/>
                  </a:lnTo>
                  <a:lnTo>
                    <a:pt x="51054" y="8382"/>
                  </a:lnTo>
                  <a:lnTo>
                    <a:pt x="47244" y="5334"/>
                  </a:lnTo>
                  <a:lnTo>
                    <a:pt x="46482" y="4572"/>
                  </a:lnTo>
                  <a:lnTo>
                    <a:pt x="41910" y="2286"/>
                  </a:lnTo>
                  <a:lnTo>
                    <a:pt x="41148" y="2286"/>
                  </a:lnTo>
                  <a:lnTo>
                    <a:pt x="36576" y="762"/>
                  </a:lnTo>
                  <a:lnTo>
                    <a:pt x="36576" y="0"/>
                  </a:lnTo>
                  <a:lnTo>
                    <a:pt x="23622" y="0"/>
                  </a:lnTo>
                  <a:lnTo>
                    <a:pt x="23622" y="762"/>
                  </a:lnTo>
                  <a:lnTo>
                    <a:pt x="19050" y="2286"/>
                  </a:lnTo>
                  <a:lnTo>
                    <a:pt x="18288" y="2286"/>
                  </a:lnTo>
                  <a:lnTo>
                    <a:pt x="13716" y="4572"/>
                  </a:lnTo>
                  <a:lnTo>
                    <a:pt x="12954" y="5334"/>
                  </a:lnTo>
                  <a:lnTo>
                    <a:pt x="9144" y="8382"/>
                  </a:lnTo>
                  <a:lnTo>
                    <a:pt x="8382" y="8382"/>
                  </a:lnTo>
                  <a:lnTo>
                    <a:pt x="8382" y="9144"/>
                  </a:lnTo>
                  <a:lnTo>
                    <a:pt x="5334" y="12954"/>
                  </a:lnTo>
                  <a:lnTo>
                    <a:pt x="5334" y="13716"/>
                  </a:lnTo>
                  <a:lnTo>
                    <a:pt x="2286" y="17526"/>
                  </a:lnTo>
                  <a:lnTo>
                    <a:pt x="2286" y="18288"/>
                  </a:lnTo>
                  <a:lnTo>
                    <a:pt x="762" y="23622"/>
                  </a:lnTo>
                  <a:lnTo>
                    <a:pt x="762" y="24384"/>
                  </a:lnTo>
                  <a:lnTo>
                    <a:pt x="0" y="29718"/>
                  </a:lnTo>
                  <a:lnTo>
                    <a:pt x="0" y="30480"/>
                  </a:lnTo>
                  <a:lnTo>
                    <a:pt x="762" y="35814"/>
                  </a:lnTo>
                  <a:lnTo>
                    <a:pt x="762" y="36576"/>
                  </a:lnTo>
                  <a:lnTo>
                    <a:pt x="2286" y="41148"/>
                  </a:lnTo>
                  <a:lnTo>
                    <a:pt x="2286" y="41910"/>
                  </a:lnTo>
                  <a:lnTo>
                    <a:pt x="5334" y="46482"/>
                  </a:lnTo>
                  <a:lnTo>
                    <a:pt x="5334" y="47244"/>
                  </a:lnTo>
                  <a:lnTo>
                    <a:pt x="7620" y="50101"/>
                  </a:lnTo>
                  <a:lnTo>
                    <a:pt x="8382" y="51054"/>
                  </a:lnTo>
                  <a:lnTo>
                    <a:pt x="9144" y="51054"/>
                  </a:lnTo>
                  <a:lnTo>
                    <a:pt x="12954" y="54864"/>
                  </a:lnTo>
                  <a:lnTo>
                    <a:pt x="13716" y="54864"/>
                  </a:lnTo>
                  <a:lnTo>
                    <a:pt x="18288" y="57150"/>
                  </a:lnTo>
                  <a:lnTo>
                    <a:pt x="18288" y="57912"/>
                  </a:lnTo>
                  <a:lnTo>
                    <a:pt x="19050" y="57912"/>
                  </a:lnTo>
                  <a:lnTo>
                    <a:pt x="23622" y="59436"/>
                  </a:lnTo>
                  <a:lnTo>
                    <a:pt x="25146" y="59626"/>
                  </a:lnTo>
                  <a:lnTo>
                    <a:pt x="29718" y="60172"/>
                  </a:lnTo>
                  <a:lnTo>
                    <a:pt x="30480" y="60172"/>
                  </a:lnTo>
                  <a:lnTo>
                    <a:pt x="35052" y="59626"/>
                  </a:lnTo>
                  <a:lnTo>
                    <a:pt x="36576" y="59436"/>
                  </a:lnTo>
                  <a:lnTo>
                    <a:pt x="41148" y="57912"/>
                  </a:lnTo>
                  <a:lnTo>
                    <a:pt x="41910" y="57912"/>
                  </a:lnTo>
                  <a:lnTo>
                    <a:pt x="41910" y="57150"/>
                  </a:lnTo>
                  <a:lnTo>
                    <a:pt x="46482" y="54864"/>
                  </a:lnTo>
                  <a:lnTo>
                    <a:pt x="47244" y="54864"/>
                  </a:lnTo>
                  <a:lnTo>
                    <a:pt x="51054" y="51054"/>
                  </a:lnTo>
                  <a:lnTo>
                    <a:pt x="51816" y="51054"/>
                  </a:lnTo>
                  <a:lnTo>
                    <a:pt x="52578" y="50101"/>
                  </a:lnTo>
                  <a:lnTo>
                    <a:pt x="54864" y="47244"/>
                  </a:lnTo>
                  <a:lnTo>
                    <a:pt x="54864" y="46482"/>
                  </a:lnTo>
                  <a:lnTo>
                    <a:pt x="57912" y="41910"/>
                  </a:lnTo>
                  <a:lnTo>
                    <a:pt x="57912" y="41148"/>
                  </a:lnTo>
                  <a:lnTo>
                    <a:pt x="59436" y="36576"/>
                  </a:lnTo>
                  <a:lnTo>
                    <a:pt x="59436" y="35814"/>
                  </a:lnTo>
                  <a:lnTo>
                    <a:pt x="60198" y="30480"/>
                  </a:lnTo>
                  <a:lnTo>
                    <a:pt x="60198" y="29718"/>
                  </a:lnTo>
                  <a:close/>
                </a:path>
              </a:pathLst>
            </a:custGeom>
            <a:solidFill>
              <a:srgbClr val="4472C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6694932" y="5303519"/>
              <a:ext cx="60325" cy="60325"/>
            </a:xfrm>
            <a:custGeom>
              <a:avLst/>
              <a:gdLst/>
              <a:ahLst/>
              <a:cxnLst/>
              <a:rect l="l" t="t" r="r" b="b"/>
              <a:pathLst>
                <a:path w="60325" h="60325">
                  <a:moveTo>
                    <a:pt x="60198" y="29718"/>
                  </a:moveTo>
                  <a:lnTo>
                    <a:pt x="59436" y="24384"/>
                  </a:lnTo>
                  <a:lnTo>
                    <a:pt x="59436" y="23622"/>
                  </a:lnTo>
                  <a:lnTo>
                    <a:pt x="57912" y="18288"/>
                  </a:lnTo>
                  <a:lnTo>
                    <a:pt x="57912" y="17526"/>
                  </a:lnTo>
                  <a:lnTo>
                    <a:pt x="54864" y="13716"/>
                  </a:lnTo>
                  <a:lnTo>
                    <a:pt x="54864" y="12954"/>
                  </a:lnTo>
                  <a:lnTo>
                    <a:pt x="51816" y="9144"/>
                  </a:lnTo>
                  <a:lnTo>
                    <a:pt x="51054" y="8382"/>
                  </a:lnTo>
                  <a:lnTo>
                    <a:pt x="47244" y="5334"/>
                  </a:lnTo>
                  <a:lnTo>
                    <a:pt x="46482" y="4572"/>
                  </a:lnTo>
                  <a:lnTo>
                    <a:pt x="41910" y="2286"/>
                  </a:lnTo>
                  <a:lnTo>
                    <a:pt x="41148" y="2286"/>
                  </a:lnTo>
                  <a:lnTo>
                    <a:pt x="36576" y="762"/>
                  </a:lnTo>
                  <a:lnTo>
                    <a:pt x="36576" y="0"/>
                  </a:lnTo>
                  <a:lnTo>
                    <a:pt x="23622" y="0"/>
                  </a:lnTo>
                  <a:lnTo>
                    <a:pt x="23622" y="762"/>
                  </a:lnTo>
                  <a:lnTo>
                    <a:pt x="19050" y="2286"/>
                  </a:lnTo>
                  <a:lnTo>
                    <a:pt x="18288" y="2286"/>
                  </a:lnTo>
                  <a:lnTo>
                    <a:pt x="13716" y="4572"/>
                  </a:lnTo>
                  <a:lnTo>
                    <a:pt x="12954" y="5334"/>
                  </a:lnTo>
                  <a:lnTo>
                    <a:pt x="9144" y="8382"/>
                  </a:lnTo>
                  <a:lnTo>
                    <a:pt x="8382" y="8382"/>
                  </a:lnTo>
                  <a:lnTo>
                    <a:pt x="8382" y="9144"/>
                  </a:lnTo>
                  <a:lnTo>
                    <a:pt x="5334" y="12954"/>
                  </a:lnTo>
                  <a:lnTo>
                    <a:pt x="5334" y="13716"/>
                  </a:lnTo>
                  <a:lnTo>
                    <a:pt x="2286" y="17526"/>
                  </a:lnTo>
                  <a:lnTo>
                    <a:pt x="2286" y="18288"/>
                  </a:lnTo>
                  <a:lnTo>
                    <a:pt x="762" y="23622"/>
                  </a:lnTo>
                  <a:lnTo>
                    <a:pt x="762" y="24384"/>
                  </a:lnTo>
                  <a:lnTo>
                    <a:pt x="0" y="29718"/>
                  </a:lnTo>
                  <a:lnTo>
                    <a:pt x="0" y="30480"/>
                  </a:lnTo>
                  <a:lnTo>
                    <a:pt x="762" y="35814"/>
                  </a:lnTo>
                  <a:lnTo>
                    <a:pt x="762" y="36576"/>
                  </a:lnTo>
                  <a:lnTo>
                    <a:pt x="2286" y="41148"/>
                  </a:lnTo>
                  <a:lnTo>
                    <a:pt x="2286" y="41910"/>
                  </a:lnTo>
                  <a:lnTo>
                    <a:pt x="5334" y="46482"/>
                  </a:lnTo>
                  <a:lnTo>
                    <a:pt x="5334" y="47244"/>
                  </a:lnTo>
                  <a:lnTo>
                    <a:pt x="7620" y="50101"/>
                  </a:lnTo>
                  <a:lnTo>
                    <a:pt x="8382" y="51054"/>
                  </a:lnTo>
                  <a:lnTo>
                    <a:pt x="9144" y="51054"/>
                  </a:lnTo>
                  <a:lnTo>
                    <a:pt x="12954" y="54864"/>
                  </a:lnTo>
                  <a:lnTo>
                    <a:pt x="13716" y="54864"/>
                  </a:lnTo>
                  <a:lnTo>
                    <a:pt x="18288" y="57150"/>
                  </a:lnTo>
                  <a:lnTo>
                    <a:pt x="18288" y="57912"/>
                  </a:lnTo>
                  <a:lnTo>
                    <a:pt x="19050" y="57912"/>
                  </a:lnTo>
                  <a:lnTo>
                    <a:pt x="23622" y="59436"/>
                  </a:lnTo>
                  <a:lnTo>
                    <a:pt x="25146" y="59626"/>
                  </a:lnTo>
                  <a:lnTo>
                    <a:pt x="29718" y="60172"/>
                  </a:lnTo>
                  <a:lnTo>
                    <a:pt x="30480" y="60172"/>
                  </a:lnTo>
                  <a:lnTo>
                    <a:pt x="35052" y="59626"/>
                  </a:lnTo>
                  <a:lnTo>
                    <a:pt x="36576" y="59436"/>
                  </a:lnTo>
                  <a:lnTo>
                    <a:pt x="41148" y="57912"/>
                  </a:lnTo>
                  <a:lnTo>
                    <a:pt x="41910" y="57912"/>
                  </a:lnTo>
                  <a:lnTo>
                    <a:pt x="41910" y="57150"/>
                  </a:lnTo>
                  <a:lnTo>
                    <a:pt x="46482" y="54864"/>
                  </a:lnTo>
                  <a:lnTo>
                    <a:pt x="47244" y="54864"/>
                  </a:lnTo>
                  <a:lnTo>
                    <a:pt x="51054" y="51054"/>
                  </a:lnTo>
                  <a:lnTo>
                    <a:pt x="51816" y="51054"/>
                  </a:lnTo>
                  <a:lnTo>
                    <a:pt x="52578" y="50101"/>
                  </a:lnTo>
                  <a:lnTo>
                    <a:pt x="54864" y="47244"/>
                  </a:lnTo>
                  <a:lnTo>
                    <a:pt x="54864" y="46482"/>
                  </a:lnTo>
                  <a:lnTo>
                    <a:pt x="57912" y="41910"/>
                  </a:lnTo>
                  <a:lnTo>
                    <a:pt x="57912" y="41148"/>
                  </a:lnTo>
                  <a:lnTo>
                    <a:pt x="59436" y="36576"/>
                  </a:lnTo>
                  <a:lnTo>
                    <a:pt x="59436" y="35814"/>
                  </a:lnTo>
                  <a:lnTo>
                    <a:pt x="60198" y="30480"/>
                  </a:lnTo>
                  <a:lnTo>
                    <a:pt x="60198" y="29718"/>
                  </a:lnTo>
                  <a:close/>
                </a:path>
              </a:pathLst>
            </a:custGeom>
            <a:solidFill>
              <a:srgbClr val="70AD4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6694932" y="5430011"/>
              <a:ext cx="60325" cy="60325"/>
            </a:xfrm>
            <a:custGeom>
              <a:avLst/>
              <a:gdLst/>
              <a:ahLst/>
              <a:cxnLst/>
              <a:rect l="l" t="t" r="r" b="b"/>
              <a:pathLst>
                <a:path w="60325" h="60325">
                  <a:moveTo>
                    <a:pt x="60198" y="29718"/>
                  </a:moveTo>
                  <a:lnTo>
                    <a:pt x="59436" y="24384"/>
                  </a:lnTo>
                  <a:lnTo>
                    <a:pt x="59436" y="23622"/>
                  </a:lnTo>
                  <a:lnTo>
                    <a:pt x="57912" y="18288"/>
                  </a:lnTo>
                  <a:lnTo>
                    <a:pt x="57912" y="17526"/>
                  </a:lnTo>
                  <a:lnTo>
                    <a:pt x="54864" y="13716"/>
                  </a:lnTo>
                  <a:lnTo>
                    <a:pt x="54864" y="12954"/>
                  </a:lnTo>
                  <a:lnTo>
                    <a:pt x="51816" y="9144"/>
                  </a:lnTo>
                  <a:lnTo>
                    <a:pt x="51054" y="8382"/>
                  </a:lnTo>
                  <a:lnTo>
                    <a:pt x="47244" y="5334"/>
                  </a:lnTo>
                  <a:lnTo>
                    <a:pt x="46482" y="4572"/>
                  </a:lnTo>
                  <a:lnTo>
                    <a:pt x="41910" y="2286"/>
                  </a:lnTo>
                  <a:lnTo>
                    <a:pt x="41148" y="2286"/>
                  </a:lnTo>
                  <a:lnTo>
                    <a:pt x="36576" y="762"/>
                  </a:lnTo>
                  <a:lnTo>
                    <a:pt x="36576" y="0"/>
                  </a:lnTo>
                  <a:lnTo>
                    <a:pt x="23622" y="0"/>
                  </a:lnTo>
                  <a:lnTo>
                    <a:pt x="23622" y="762"/>
                  </a:lnTo>
                  <a:lnTo>
                    <a:pt x="19050" y="2286"/>
                  </a:lnTo>
                  <a:lnTo>
                    <a:pt x="18288" y="2286"/>
                  </a:lnTo>
                  <a:lnTo>
                    <a:pt x="13716" y="4572"/>
                  </a:lnTo>
                  <a:lnTo>
                    <a:pt x="12954" y="5334"/>
                  </a:lnTo>
                  <a:lnTo>
                    <a:pt x="9144" y="8382"/>
                  </a:lnTo>
                  <a:lnTo>
                    <a:pt x="8382" y="8382"/>
                  </a:lnTo>
                  <a:lnTo>
                    <a:pt x="8382" y="9144"/>
                  </a:lnTo>
                  <a:lnTo>
                    <a:pt x="5334" y="12954"/>
                  </a:lnTo>
                  <a:lnTo>
                    <a:pt x="5334" y="13716"/>
                  </a:lnTo>
                  <a:lnTo>
                    <a:pt x="2286" y="17526"/>
                  </a:lnTo>
                  <a:lnTo>
                    <a:pt x="2286" y="18288"/>
                  </a:lnTo>
                  <a:lnTo>
                    <a:pt x="762" y="23622"/>
                  </a:lnTo>
                  <a:lnTo>
                    <a:pt x="762" y="24384"/>
                  </a:lnTo>
                  <a:lnTo>
                    <a:pt x="0" y="29718"/>
                  </a:lnTo>
                  <a:lnTo>
                    <a:pt x="0" y="30480"/>
                  </a:lnTo>
                  <a:lnTo>
                    <a:pt x="762" y="35814"/>
                  </a:lnTo>
                  <a:lnTo>
                    <a:pt x="762" y="36576"/>
                  </a:lnTo>
                  <a:lnTo>
                    <a:pt x="2286" y="41148"/>
                  </a:lnTo>
                  <a:lnTo>
                    <a:pt x="2286" y="41910"/>
                  </a:lnTo>
                  <a:lnTo>
                    <a:pt x="5334" y="46482"/>
                  </a:lnTo>
                  <a:lnTo>
                    <a:pt x="5334" y="47244"/>
                  </a:lnTo>
                  <a:lnTo>
                    <a:pt x="7620" y="50101"/>
                  </a:lnTo>
                  <a:lnTo>
                    <a:pt x="8382" y="51054"/>
                  </a:lnTo>
                  <a:lnTo>
                    <a:pt x="9144" y="51054"/>
                  </a:lnTo>
                  <a:lnTo>
                    <a:pt x="12954" y="54864"/>
                  </a:lnTo>
                  <a:lnTo>
                    <a:pt x="13716" y="54864"/>
                  </a:lnTo>
                  <a:lnTo>
                    <a:pt x="18288" y="57150"/>
                  </a:lnTo>
                  <a:lnTo>
                    <a:pt x="18288" y="57912"/>
                  </a:lnTo>
                  <a:lnTo>
                    <a:pt x="19050" y="57912"/>
                  </a:lnTo>
                  <a:lnTo>
                    <a:pt x="23622" y="59436"/>
                  </a:lnTo>
                  <a:lnTo>
                    <a:pt x="25146" y="59626"/>
                  </a:lnTo>
                  <a:lnTo>
                    <a:pt x="29718" y="60172"/>
                  </a:lnTo>
                  <a:lnTo>
                    <a:pt x="30480" y="60172"/>
                  </a:lnTo>
                  <a:lnTo>
                    <a:pt x="35052" y="59626"/>
                  </a:lnTo>
                  <a:lnTo>
                    <a:pt x="36576" y="59436"/>
                  </a:lnTo>
                  <a:lnTo>
                    <a:pt x="41148" y="57912"/>
                  </a:lnTo>
                  <a:lnTo>
                    <a:pt x="41910" y="57912"/>
                  </a:lnTo>
                  <a:lnTo>
                    <a:pt x="41910" y="57150"/>
                  </a:lnTo>
                  <a:lnTo>
                    <a:pt x="46482" y="54864"/>
                  </a:lnTo>
                  <a:lnTo>
                    <a:pt x="47244" y="54864"/>
                  </a:lnTo>
                  <a:lnTo>
                    <a:pt x="51054" y="51054"/>
                  </a:lnTo>
                  <a:lnTo>
                    <a:pt x="51816" y="51054"/>
                  </a:lnTo>
                  <a:lnTo>
                    <a:pt x="52578" y="50101"/>
                  </a:lnTo>
                  <a:lnTo>
                    <a:pt x="54864" y="47244"/>
                  </a:lnTo>
                  <a:lnTo>
                    <a:pt x="54864" y="46482"/>
                  </a:lnTo>
                  <a:lnTo>
                    <a:pt x="57912" y="41910"/>
                  </a:lnTo>
                  <a:lnTo>
                    <a:pt x="57912" y="41148"/>
                  </a:lnTo>
                  <a:lnTo>
                    <a:pt x="59436" y="36576"/>
                  </a:lnTo>
                  <a:lnTo>
                    <a:pt x="59436" y="35814"/>
                  </a:lnTo>
                  <a:lnTo>
                    <a:pt x="60198" y="30480"/>
                  </a:lnTo>
                  <a:lnTo>
                    <a:pt x="60198" y="29718"/>
                  </a:lnTo>
                  <a:close/>
                </a:path>
              </a:pathLst>
            </a:custGeom>
            <a:solidFill>
              <a:srgbClr val="255E91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5" name="object 15"/>
          <p:cNvGrpSpPr/>
          <p:nvPr/>
        </p:nvGrpSpPr>
        <p:grpSpPr>
          <a:xfrm>
            <a:off x="5637276" y="4985003"/>
            <a:ext cx="3262629" cy="125095"/>
            <a:chOff x="5637276" y="4985003"/>
            <a:chExt cx="3262629" cy="125095"/>
          </a:xfrm>
        </p:grpSpPr>
        <p:sp>
          <p:nvSpPr>
            <p:cNvPr id="16" name="object 16"/>
            <p:cNvSpPr/>
            <p:nvPr/>
          </p:nvSpPr>
          <p:spPr>
            <a:xfrm>
              <a:off x="5637276" y="5031486"/>
              <a:ext cx="3262629" cy="8890"/>
            </a:xfrm>
            <a:custGeom>
              <a:avLst/>
              <a:gdLst/>
              <a:ahLst/>
              <a:cxnLst/>
              <a:rect l="l" t="t" r="r" b="b"/>
              <a:pathLst>
                <a:path w="3262629" h="8889">
                  <a:moveTo>
                    <a:pt x="3262122" y="8381"/>
                  </a:moveTo>
                  <a:lnTo>
                    <a:pt x="3262122" y="0"/>
                  </a:lnTo>
                  <a:lnTo>
                    <a:pt x="0" y="0"/>
                  </a:lnTo>
                  <a:lnTo>
                    <a:pt x="0" y="8381"/>
                  </a:lnTo>
                  <a:lnTo>
                    <a:pt x="3262122" y="8381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6694932" y="5049773"/>
              <a:ext cx="60325" cy="60325"/>
            </a:xfrm>
            <a:custGeom>
              <a:avLst/>
              <a:gdLst/>
              <a:ahLst/>
              <a:cxnLst/>
              <a:rect l="l" t="t" r="r" b="b"/>
              <a:pathLst>
                <a:path w="60325" h="60325">
                  <a:moveTo>
                    <a:pt x="60198" y="29718"/>
                  </a:moveTo>
                  <a:lnTo>
                    <a:pt x="59436" y="24384"/>
                  </a:lnTo>
                  <a:lnTo>
                    <a:pt x="59436" y="23622"/>
                  </a:lnTo>
                  <a:lnTo>
                    <a:pt x="57912" y="18288"/>
                  </a:lnTo>
                  <a:lnTo>
                    <a:pt x="57912" y="17526"/>
                  </a:lnTo>
                  <a:lnTo>
                    <a:pt x="54864" y="13716"/>
                  </a:lnTo>
                  <a:lnTo>
                    <a:pt x="54864" y="12954"/>
                  </a:lnTo>
                  <a:lnTo>
                    <a:pt x="51816" y="9144"/>
                  </a:lnTo>
                  <a:lnTo>
                    <a:pt x="51054" y="8382"/>
                  </a:lnTo>
                  <a:lnTo>
                    <a:pt x="47244" y="5334"/>
                  </a:lnTo>
                  <a:lnTo>
                    <a:pt x="46482" y="4572"/>
                  </a:lnTo>
                  <a:lnTo>
                    <a:pt x="41910" y="2286"/>
                  </a:lnTo>
                  <a:lnTo>
                    <a:pt x="41148" y="2286"/>
                  </a:lnTo>
                  <a:lnTo>
                    <a:pt x="36576" y="762"/>
                  </a:lnTo>
                  <a:lnTo>
                    <a:pt x="36576" y="0"/>
                  </a:lnTo>
                  <a:lnTo>
                    <a:pt x="23622" y="0"/>
                  </a:lnTo>
                  <a:lnTo>
                    <a:pt x="23622" y="762"/>
                  </a:lnTo>
                  <a:lnTo>
                    <a:pt x="19050" y="2286"/>
                  </a:lnTo>
                  <a:lnTo>
                    <a:pt x="18288" y="2286"/>
                  </a:lnTo>
                  <a:lnTo>
                    <a:pt x="13716" y="4572"/>
                  </a:lnTo>
                  <a:lnTo>
                    <a:pt x="12954" y="5334"/>
                  </a:lnTo>
                  <a:lnTo>
                    <a:pt x="9144" y="8382"/>
                  </a:lnTo>
                  <a:lnTo>
                    <a:pt x="8382" y="8382"/>
                  </a:lnTo>
                  <a:lnTo>
                    <a:pt x="8382" y="9144"/>
                  </a:lnTo>
                  <a:lnTo>
                    <a:pt x="5334" y="12954"/>
                  </a:lnTo>
                  <a:lnTo>
                    <a:pt x="5334" y="13716"/>
                  </a:lnTo>
                  <a:lnTo>
                    <a:pt x="2286" y="17526"/>
                  </a:lnTo>
                  <a:lnTo>
                    <a:pt x="2286" y="18288"/>
                  </a:lnTo>
                  <a:lnTo>
                    <a:pt x="762" y="23622"/>
                  </a:lnTo>
                  <a:lnTo>
                    <a:pt x="762" y="24384"/>
                  </a:lnTo>
                  <a:lnTo>
                    <a:pt x="0" y="29718"/>
                  </a:lnTo>
                  <a:lnTo>
                    <a:pt x="0" y="30480"/>
                  </a:lnTo>
                  <a:lnTo>
                    <a:pt x="762" y="35814"/>
                  </a:lnTo>
                  <a:lnTo>
                    <a:pt x="762" y="36576"/>
                  </a:lnTo>
                  <a:lnTo>
                    <a:pt x="2286" y="41148"/>
                  </a:lnTo>
                  <a:lnTo>
                    <a:pt x="2286" y="41910"/>
                  </a:lnTo>
                  <a:lnTo>
                    <a:pt x="5334" y="46482"/>
                  </a:lnTo>
                  <a:lnTo>
                    <a:pt x="5334" y="47244"/>
                  </a:lnTo>
                  <a:lnTo>
                    <a:pt x="7620" y="50101"/>
                  </a:lnTo>
                  <a:lnTo>
                    <a:pt x="8382" y="51054"/>
                  </a:lnTo>
                  <a:lnTo>
                    <a:pt x="9144" y="51054"/>
                  </a:lnTo>
                  <a:lnTo>
                    <a:pt x="12954" y="54864"/>
                  </a:lnTo>
                  <a:lnTo>
                    <a:pt x="13716" y="54864"/>
                  </a:lnTo>
                  <a:lnTo>
                    <a:pt x="18288" y="57150"/>
                  </a:lnTo>
                  <a:lnTo>
                    <a:pt x="18288" y="57912"/>
                  </a:lnTo>
                  <a:lnTo>
                    <a:pt x="19050" y="57912"/>
                  </a:lnTo>
                  <a:lnTo>
                    <a:pt x="23622" y="59436"/>
                  </a:lnTo>
                  <a:lnTo>
                    <a:pt x="25146" y="59626"/>
                  </a:lnTo>
                  <a:lnTo>
                    <a:pt x="29718" y="60172"/>
                  </a:lnTo>
                  <a:lnTo>
                    <a:pt x="30480" y="60172"/>
                  </a:lnTo>
                  <a:lnTo>
                    <a:pt x="35052" y="59626"/>
                  </a:lnTo>
                  <a:lnTo>
                    <a:pt x="36576" y="59436"/>
                  </a:lnTo>
                  <a:lnTo>
                    <a:pt x="41148" y="57912"/>
                  </a:lnTo>
                  <a:lnTo>
                    <a:pt x="41910" y="57912"/>
                  </a:lnTo>
                  <a:lnTo>
                    <a:pt x="41910" y="57150"/>
                  </a:lnTo>
                  <a:lnTo>
                    <a:pt x="46482" y="54864"/>
                  </a:lnTo>
                  <a:lnTo>
                    <a:pt x="47244" y="54864"/>
                  </a:lnTo>
                  <a:lnTo>
                    <a:pt x="51054" y="51054"/>
                  </a:lnTo>
                  <a:lnTo>
                    <a:pt x="51816" y="51054"/>
                  </a:lnTo>
                  <a:lnTo>
                    <a:pt x="52578" y="50101"/>
                  </a:lnTo>
                  <a:lnTo>
                    <a:pt x="54864" y="47244"/>
                  </a:lnTo>
                  <a:lnTo>
                    <a:pt x="54864" y="46482"/>
                  </a:lnTo>
                  <a:lnTo>
                    <a:pt x="57912" y="41910"/>
                  </a:lnTo>
                  <a:lnTo>
                    <a:pt x="57912" y="41148"/>
                  </a:lnTo>
                  <a:lnTo>
                    <a:pt x="59436" y="36576"/>
                  </a:lnTo>
                  <a:lnTo>
                    <a:pt x="59436" y="35814"/>
                  </a:lnTo>
                  <a:lnTo>
                    <a:pt x="60198" y="30480"/>
                  </a:lnTo>
                  <a:lnTo>
                    <a:pt x="60198" y="29718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7238238" y="4985003"/>
              <a:ext cx="60325" cy="60325"/>
            </a:xfrm>
            <a:custGeom>
              <a:avLst/>
              <a:gdLst/>
              <a:ahLst/>
              <a:cxnLst/>
              <a:rect l="l" t="t" r="r" b="b"/>
              <a:pathLst>
                <a:path w="60325" h="60325">
                  <a:moveTo>
                    <a:pt x="60198" y="29718"/>
                  </a:moveTo>
                  <a:lnTo>
                    <a:pt x="59436" y="24384"/>
                  </a:lnTo>
                  <a:lnTo>
                    <a:pt x="59436" y="23622"/>
                  </a:lnTo>
                  <a:lnTo>
                    <a:pt x="57912" y="18288"/>
                  </a:lnTo>
                  <a:lnTo>
                    <a:pt x="57912" y="17526"/>
                  </a:lnTo>
                  <a:lnTo>
                    <a:pt x="54864" y="13716"/>
                  </a:lnTo>
                  <a:lnTo>
                    <a:pt x="54864" y="12954"/>
                  </a:lnTo>
                  <a:lnTo>
                    <a:pt x="51816" y="9144"/>
                  </a:lnTo>
                  <a:lnTo>
                    <a:pt x="51054" y="8382"/>
                  </a:lnTo>
                  <a:lnTo>
                    <a:pt x="47244" y="5334"/>
                  </a:lnTo>
                  <a:lnTo>
                    <a:pt x="46482" y="4572"/>
                  </a:lnTo>
                  <a:lnTo>
                    <a:pt x="41910" y="2286"/>
                  </a:lnTo>
                  <a:lnTo>
                    <a:pt x="41148" y="2286"/>
                  </a:lnTo>
                  <a:lnTo>
                    <a:pt x="36576" y="762"/>
                  </a:lnTo>
                  <a:lnTo>
                    <a:pt x="36576" y="0"/>
                  </a:lnTo>
                  <a:lnTo>
                    <a:pt x="23622" y="0"/>
                  </a:lnTo>
                  <a:lnTo>
                    <a:pt x="23622" y="762"/>
                  </a:lnTo>
                  <a:lnTo>
                    <a:pt x="19050" y="2286"/>
                  </a:lnTo>
                  <a:lnTo>
                    <a:pt x="18288" y="2286"/>
                  </a:lnTo>
                  <a:lnTo>
                    <a:pt x="13716" y="4572"/>
                  </a:lnTo>
                  <a:lnTo>
                    <a:pt x="12954" y="5334"/>
                  </a:lnTo>
                  <a:lnTo>
                    <a:pt x="9144" y="8382"/>
                  </a:lnTo>
                  <a:lnTo>
                    <a:pt x="8382" y="8382"/>
                  </a:lnTo>
                  <a:lnTo>
                    <a:pt x="8382" y="9144"/>
                  </a:lnTo>
                  <a:lnTo>
                    <a:pt x="5334" y="12954"/>
                  </a:lnTo>
                  <a:lnTo>
                    <a:pt x="5334" y="13716"/>
                  </a:lnTo>
                  <a:lnTo>
                    <a:pt x="2286" y="17526"/>
                  </a:lnTo>
                  <a:lnTo>
                    <a:pt x="2286" y="18288"/>
                  </a:lnTo>
                  <a:lnTo>
                    <a:pt x="762" y="23622"/>
                  </a:lnTo>
                  <a:lnTo>
                    <a:pt x="762" y="24384"/>
                  </a:lnTo>
                  <a:lnTo>
                    <a:pt x="0" y="29718"/>
                  </a:lnTo>
                  <a:lnTo>
                    <a:pt x="0" y="30480"/>
                  </a:lnTo>
                  <a:lnTo>
                    <a:pt x="762" y="35814"/>
                  </a:lnTo>
                  <a:lnTo>
                    <a:pt x="762" y="36576"/>
                  </a:lnTo>
                  <a:lnTo>
                    <a:pt x="2286" y="41148"/>
                  </a:lnTo>
                  <a:lnTo>
                    <a:pt x="2286" y="41910"/>
                  </a:lnTo>
                  <a:lnTo>
                    <a:pt x="5334" y="46482"/>
                  </a:lnTo>
                  <a:lnTo>
                    <a:pt x="5334" y="47244"/>
                  </a:lnTo>
                  <a:lnTo>
                    <a:pt x="7620" y="50101"/>
                  </a:lnTo>
                  <a:lnTo>
                    <a:pt x="8382" y="51054"/>
                  </a:lnTo>
                  <a:lnTo>
                    <a:pt x="9144" y="51054"/>
                  </a:lnTo>
                  <a:lnTo>
                    <a:pt x="12954" y="54864"/>
                  </a:lnTo>
                  <a:lnTo>
                    <a:pt x="13716" y="54864"/>
                  </a:lnTo>
                  <a:lnTo>
                    <a:pt x="18288" y="57150"/>
                  </a:lnTo>
                  <a:lnTo>
                    <a:pt x="18288" y="57912"/>
                  </a:lnTo>
                  <a:lnTo>
                    <a:pt x="19050" y="57912"/>
                  </a:lnTo>
                  <a:lnTo>
                    <a:pt x="23622" y="59436"/>
                  </a:lnTo>
                  <a:lnTo>
                    <a:pt x="25146" y="59626"/>
                  </a:lnTo>
                  <a:lnTo>
                    <a:pt x="29718" y="60172"/>
                  </a:lnTo>
                  <a:lnTo>
                    <a:pt x="30480" y="60172"/>
                  </a:lnTo>
                  <a:lnTo>
                    <a:pt x="35052" y="59626"/>
                  </a:lnTo>
                  <a:lnTo>
                    <a:pt x="36576" y="59436"/>
                  </a:lnTo>
                  <a:lnTo>
                    <a:pt x="41148" y="57912"/>
                  </a:lnTo>
                  <a:lnTo>
                    <a:pt x="41910" y="57912"/>
                  </a:lnTo>
                  <a:lnTo>
                    <a:pt x="41910" y="57150"/>
                  </a:lnTo>
                  <a:lnTo>
                    <a:pt x="46482" y="54864"/>
                  </a:lnTo>
                  <a:lnTo>
                    <a:pt x="47244" y="54864"/>
                  </a:lnTo>
                  <a:lnTo>
                    <a:pt x="51054" y="51054"/>
                  </a:lnTo>
                  <a:lnTo>
                    <a:pt x="51816" y="51054"/>
                  </a:lnTo>
                  <a:lnTo>
                    <a:pt x="52578" y="50101"/>
                  </a:lnTo>
                  <a:lnTo>
                    <a:pt x="54864" y="47244"/>
                  </a:lnTo>
                  <a:lnTo>
                    <a:pt x="54864" y="46482"/>
                  </a:lnTo>
                  <a:lnTo>
                    <a:pt x="57912" y="41910"/>
                  </a:lnTo>
                  <a:lnTo>
                    <a:pt x="57912" y="41148"/>
                  </a:lnTo>
                  <a:lnTo>
                    <a:pt x="59436" y="36576"/>
                  </a:lnTo>
                  <a:lnTo>
                    <a:pt x="59436" y="35814"/>
                  </a:lnTo>
                  <a:lnTo>
                    <a:pt x="60198" y="30480"/>
                  </a:lnTo>
                  <a:lnTo>
                    <a:pt x="60198" y="29718"/>
                  </a:lnTo>
                  <a:close/>
                </a:path>
              </a:pathLst>
            </a:custGeom>
            <a:solidFill>
              <a:srgbClr val="255E91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9" name="object 19"/>
          <p:cNvGrpSpPr/>
          <p:nvPr/>
        </p:nvGrpSpPr>
        <p:grpSpPr>
          <a:xfrm>
            <a:off x="5637276" y="4286250"/>
            <a:ext cx="3262629" cy="314325"/>
            <a:chOff x="5637276" y="4286250"/>
            <a:chExt cx="3262629" cy="314325"/>
          </a:xfrm>
        </p:grpSpPr>
        <p:sp>
          <p:nvSpPr>
            <p:cNvPr id="20" name="object 20"/>
            <p:cNvSpPr/>
            <p:nvPr/>
          </p:nvSpPr>
          <p:spPr>
            <a:xfrm>
              <a:off x="5637276" y="4433315"/>
              <a:ext cx="3262629" cy="7620"/>
            </a:xfrm>
            <a:custGeom>
              <a:avLst/>
              <a:gdLst/>
              <a:ahLst/>
              <a:cxnLst/>
              <a:rect l="l" t="t" r="r" b="b"/>
              <a:pathLst>
                <a:path w="3262629" h="7620">
                  <a:moveTo>
                    <a:pt x="3262122" y="7620"/>
                  </a:moveTo>
                  <a:lnTo>
                    <a:pt x="3262122" y="0"/>
                  </a:lnTo>
                  <a:lnTo>
                    <a:pt x="0" y="0"/>
                  </a:lnTo>
                  <a:lnTo>
                    <a:pt x="0" y="7620"/>
                  </a:lnTo>
                  <a:lnTo>
                    <a:pt x="3262122" y="762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7238238" y="4351019"/>
              <a:ext cx="60325" cy="60325"/>
            </a:xfrm>
            <a:custGeom>
              <a:avLst/>
              <a:gdLst/>
              <a:ahLst/>
              <a:cxnLst/>
              <a:rect l="l" t="t" r="r" b="b"/>
              <a:pathLst>
                <a:path w="60325" h="60325">
                  <a:moveTo>
                    <a:pt x="60198" y="29718"/>
                  </a:moveTo>
                  <a:lnTo>
                    <a:pt x="59436" y="24384"/>
                  </a:lnTo>
                  <a:lnTo>
                    <a:pt x="59436" y="23622"/>
                  </a:lnTo>
                  <a:lnTo>
                    <a:pt x="57912" y="18288"/>
                  </a:lnTo>
                  <a:lnTo>
                    <a:pt x="57912" y="17526"/>
                  </a:lnTo>
                  <a:lnTo>
                    <a:pt x="54864" y="13716"/>
                  </a:lnTo>
                  <a:lnTo>
                    <a:pt x="54864" y="12954"/>
                  </a:lnTo>
                  <a:lnTo>
                    <a:pt x="51816" y="9144"/>
                  </a:lnTo>
                  <a:lnTo>
                    <a:pt x="51054" y="8382"/>
                  </a:lnTo>
                  <a:lnTo>
                    <a:pt x="47244" y="5334"/>
                  </a:lnTo>
                  <a:lnTo>
                    <a:pt x="46482" y="4572"/>
                  </a:lnTo>
                  <a:lnTo>
                    <a:pt x="41910" y="2286"/>
                  </a:lnTo>
                  <a:lnTo>
                    <a:pt x="41148" y="2286"/>
                  </a:lnTo>
                  <a:lnTo>
                    <a:pt x="36576" y="762"/>
                  </a:lnTo>
                  <a:lnTo>
                    <a:pt x="36576" y="0"/>
                  </a:lnTo>
                  <a:lnTo>
                    <a:pt x="23622" y="0"/>
                  </a:lnTo>
                  <a:lnTo>
                    <a:pt x="23622" y="762"/>
                  </a:lnTo>
                  <a:lnTo>
                    <a:pt x="19050" y="2286"/>
                  </a:lnTo>
                  <a:lnTo>
                    <a:pt x="18288" y="2286"/>
                  </a:lnTo>
                  <a:lnTo>
                    <a:pt x="13716" y="4572"/>
                  </a:lnTo>
                  <a:lnTo>
                    <a:pt x="12954" y="5334"/>
                  </a:lnTo>
                  <a:lnTo>
                    <a:pt x="9144" y="8382"/>
                  </a:lnTo>
                  <a:lnTo>
                    <a:pt x="8382" y="8382"/>
                  </a:lnTo>
                  <a:lnTo>
                    <a:pt x="8382" y="9144"/>
                  </a:lnTo>
                  <a:lnTo>
                    <a:pt x="5334" y="12954"/>
                  </a:lnTo>
                  <a:lnTo>
                    <a:pt x="5334" y="13716"/>
                  </a:lnTo>
                  <a:lnTo>
                    <a:pt x="2286" y="17526"/>
                  </a:lnTo>
                  <a:lnTo>
                    <a:pt x="2286" y="18288"/>
                  </a:lnTo>
                  <a:lnTo>
                    <a:pt x="762" y="23622"/>
                  </a:lnTo>
                  <a:lnTo>
                    <a:pt x="762" y="24384"/>
                  </a:lnTo>
                  <a:lnTo>
                    <a:pt x="0" y="29718"/>
                  </a:lnTo>
                  <a:lnTo>
                    <a:pt x="0" y="30480"/>
                  </a:lnTo>
                  <a:lnTo>
                    <a:pt x="762" y="35814"/>
                  </a:lnTo>
                  <a:lnTo>
                    <a:pt x="762" y="36576"/>
                  </a:lnTo>
                  <a:lnTo>
                    <a:pt x="2286" y="41148"/>
                  </a:lnTo>
                  <a:lnTo>
                    <a:pt x="2286" y="41910"/>
                  </a:lnTo>
                  <a:lnTo>
                    <a:pt x="5334" y="46482"/>
                  </a:lnTo>
                  <a:lnTo>
                    <a:pt x="5334" y="47244"/>
                  </a:lnTo>
                  <a:lnTo>
                    <a:pt x="7620" y="50101"/>
                  </a:lnTo>
                  <a:lnTo>
                    <a:pt x="8382" y="51054"/>
                  </a:lnTo>
                  <a:lnTo>
                    <a:pt x="9144" y="51054"/>
                  </a:lnTo>
                  <a:lnTo>
                    <a:pt x="12954" y="54864"/>
                  </a:lnTo>
                  <a:lnTo>
                    <a:pt x="13716" y="54864"/>
                  </a:lnTo>
                  <a:lnTo>
                    <a:pt x="18288" y="57150"/>
                  </a:lnTo>
                  <a:lnTo>
                    <a:pt x="18288" y="57912"/>
                  </a:lnTo>
                  <a:lnTo>
                    <a:pt x="19050" y="57912"/>
                  </a:lnTo>
                  <a:lnTo>
                    <a:pt x="23622" y="59436"/>
                  </a:lnTo>
                  <a:lnTo>
                    <a:pt x="25146" y="59626"/>
                  </a:lnTo>
                  <a:lnTo>
                    <a:pt x="29718" y="60172"/>
                  </a:lnTo>
                  <a:lnTo>
                    <a:pt x="30480" y="60172"/>
                  </a:lnTo>
                  <a:lnTo>
                    <a:pt x="35052" y="59626"/>
                  </a:lnTo>
                  <a:lnTo>
                    <a:pt x="36576" y="59436"/>
                  </a:lnTo>
                  <a:lnTo>
                    <a:pt x="41148" y="57912"/>
                  </a:lnTo>
                  <a:lnTo>
                    <a:pt x="41910" y="57912"/>
                  </a:lnTo>
                  <a:lnTo>
                    <a:pt x="41910" y="57150"/>
                  </a:lnTo>
                  <a:lnTo>
                    <a:pt x="46482" y="54864"/>
                  </a:lnTo>
                  <a:lnTo>
                    <a:pt x="47244" y="54864"/>
                  </a:lnTo>
                  <a:lnTo>
                    <a:pt x="51054" y="51054"/>
                  </a:lnTo>
                  <a:lnTo>
                    <a:pt x="51816" y="51054"/>
                  </a:lnTo>
                  <a:lnTo>
                    <a:pt x="52578" y="50101"/>
                  </a:lnTo>
                  <a:lnTo>
                    <a:pt x="54864" y="47244"/>
                  </a:lnTo>
                  <a:lnTo>
                    <a:pt x="54864" y="46482"/>
                  </a:lnTo>
                  <a:lnTo>
                    <a:pt x="57912" y="41910"/>
                  </a:lnTo>
                  <a:lnTo>
                    <a:pt x="57912" y="41148"/>
                  </a:lnTo>
                  <a:lnTo>
                    <a:pt x="59436" y="36576"/>
                  </a:lnTo>
                  <a:lnTo>
                    <a:pt x="59436" y="35814"/>
                  </a:lnTo>
                  <a:lnTo>
                    <a:pt x="60198" y="30480"/>
                  </a:lnTo>
                  <a:lnTo>
                    <a:pt x="60198" y="29718"/>
                  </a:lnTo>
                  <a:close/>
                </a:path>
              </a:pathLst>
            </a:custGeom>
            <a:solidFill>
              <a:srgbClr val="ED7D3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7238238" y="4477511"/>
              <a:ext cx="60325" cy="60325"/>
            </a:xfrm>
            <a:custGeom>
              <a:avLst/>
              <a:gdLst/>
              <a:ahLst/>
              <a:cxnLst/>
              <a:rect l="l" t="t" r="r" b="b"/>
              <a:pathLst>
                <a:path w="60325" h="60325">
                  <a:moveTo>
                    <a:pt x="60198" y="29718"/>
                  </a:moveTo>
                  <a:lnTo>
                    <a:pt x="59436" y="24384"/>
                  </a:lnTo>
                  <a:lnTo>
                    <a:pt x="59436" y="23622"/>
                  </a:lnTo>
                  <a:lnTo>
                    <a:pt x="57912" y="18288"/>
                  </a:lnTo>
                  <a:lnTo>
                    <a:pt x="57912" y="17526"/>
                  </a:lnTo>
                  <a:lnTo>
                    <a:pt x="54864" y="13716"/>
                  </a:lnTo>
                  <a:lnTo>
                    <a:pt x="54864" y="12954"/>
                  </a:lnTo>
                  <a:lnTo>
                    <a:pt x="51816" y="9144"/>
                  </a:lnTo>
                  <a:lnTo>
                    <a:pt x="51054" y="8382"/>
                  </a:lnTo>
                  <a:lnTo>
                    <a:pt x="47244" y="5334"/>
                  </a:lnTo>
                  <a:lnTo>
                    <a:pt x="46482" y="4572"/>
                  </a:lnTo>
                  <a:lnTo>
                    <a:pt x="41910" y="2286"/>
                  </a:lnTo>
                  <a:lnTo>
                    <a:pt x="41148" y="2286"/>
                  </a:lnTo>
                  <a:lnTo>
                    <a:pt x="36576" y="762"/>
                  </a:lnTo>
                  <a:lnTo>
                    <a:pt x="36576" y="0"/>
                  </a:lnTo>
                  <a:lnTo>
                    <a:pt x="23622" y="0"/>
                  </a:lnTo>
                  <a:lnTo>
                    <a:pt x="23622" y="762"/>
                  </a:lnTo>
                  <a:lnTo>
                    <a:pt x="19050" y="2286"/>
                  </a:lnTo>
                  <a:lnTo>
                    <a:pt x="18288" y="2286"/>
                  </a:lnTo>
                  <a:lnTo>
                    <a:pt x="13716" y="4572"/>
                  </a:lnTo>
                  <a:lnTo>
                    <a:pt x="12954" y="5334"/>
                  </a:lnTo>
                  <a:lnTo>
                    <a:pt x="9144" y="8382"/>
                  </a:lnTo>
                  <a:lnTo>
                    <a:pt x="8382" y="8382"/>
                  </a:lnTo>
                  <a:lnTo>
                    <a:pt x="8382" y="9144"/>
                  </a:lnTo>
                  <a:lnTo>
                    <a:pt x="5334" y="12954"/>
                  </a:lnTo>
                  <a:lnTo>
                    <a:pt x="5334" y="13716"/>
                  </a:lnTo>
                  <a:lnTo>
                    <a:pt x="2286" y="17526"/>
                  </a:lnTo>
                  <a:lnTo>
                    <a:pt x="2286" y="18288"/>
                  </a:lnTo>
                  <a:lnTo>
                    <a:pt x="762" y="23622"/>
                  </a:lnTo>
                  <a:lnTo>
                    <a:pt x="762" y="24384"/>
                  </a:lnTo>
                  <a:lnTo>
                    <a:pt x="0" y="29718"/>
                  </a:lnTo>
                  <a:lnTo>
                    <a:pt x="0" y="30480"/>
                  </a:lnTo>
                  <a:lnTo>
                    <a:pt x="762" y="35814"/>
                  </a:lnTo>
                  <a:lnTo>
                    <a:pt x="762" y="36576"/>
                  </a:lnTo>
                  <a:lnTo>
                    <a:pt x="2286" y="41148"/>
                  </a:lnTo>
                  <a:lnTo>
                    <a:pt x="2286" y="41910"/>
                  </a:lnTo>
                  <a:lnTo>
                    <a:pt x="5334" y="46482"/>
                  </a:lnTo>
                  <a:lnTo>
                    <a:pt x="5334" y="47244"/>
                  </a:lnTo>
                  <a:lnTo>
                    <a:pt x="7620" y="50101"/>
                  </a:lnTo>
                  <a:lnTo>
                    <a:pt x="8382" y="51054"/>
                  </a:lnTo>
                  <a:lnTo>
                    <a:pt x="9144" y="51054"/>
                  </a:lnTo>
                  <a:lnTo>
                    <a:pt x="12954" y="54864"/>
                  </a:lnTo>
                  <a:lnTo>
                    <a:pt x="13716" y="54864"/>
                  </a:lnTo>
                  <a:lnTo>
                    <a:pt x="18288" y="57150"/>
                  </a:lnTo>
                  <a:lnTo>
                    <a:pt x="18288" y="57912"/>
                  </a:lnTo>
                  <a:lnTo>
                    <a:pt x="19050" y="57912"/>
                  </a:lnTo>
                  <a:lnTo>
                    <a:pt x="23622" y="59436"/>
                  </a:lnTo>
                  <a:lnTo>
                    <a:pt x="25146" y="59626"/>
                  </a:lnTo>
                  <a:lnTo>
                    <a:pt x="29718" y="60172"/>
                  </a:lnTo>
                  <a:lnTo>
                    <a:pt x="30480" y="60172"/>
                  </a:lnTo>
                  <a:lnTo>
                    <a:pt x="35052" y="59626"/>
                  </a:lnTo>
                  <a:lnTo>
                    <a:pt x="36576" y="59436"/>
                  </a:lnTo>
                  <a:lnTo>
                    <a:pt x="41148" y="57912"/>
                  </a:lnTo>
                  <a:lnTo>
                    <a:pt x="41910" y="57912"/>
                  </a:lnTo>
                  <a:lnTo>
                    <a:pt x="41910" y="57150"/>
                  </a:lnTo>
                  <a:lnTo>
                    <a:pt x="46482" y="54864"/>
                  </a:lnTo>
                  <a:lnTo>
                    <a:pt x="47244" y="54864"/>
                  </a:lnTo>
                  <a:lnTo>
                    <a:pt x="51054" y="51054"/>
                  </a:lnTo>
                  <a:lnTo>
                    <a:pt x="51816" y="51054"/>
                  </a:lnTo>
                  <a:lnTo>
                    <a:pt x="52578" y="50101"/>
                  </a:lnTo>
                  <a:lnTo>
                    <a:pt x="54864" y="47244"/>
                  </a:lnTo>
                  <a:lnTo>
                    <a:pt x="54864" y="46482"/>
                  </a:lnTo>
                  <a:lnTo>
                    <a:pt x="57912" y="41910"/>
                  </a:lnTo>
                  <a:lnTo>
                    <a:pt x="57912" y="41148"/>
                  </a:lnTo>
                  <a:lnTo>
                    <a:pt x="59436" y="36576"/>
                  </a:lnTo>
                  <a:lnTo>
                    <a:pt x="59436" y="35814"/>
                  </a:lnTo>
                  <a:lnTo>
                    <a:pt x="60198" y="30480"/>
                  </a:lnTo>
                  <a:lnTo>
                    <a:pt x="60198" y="29718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7782306" y="4286249"/>
              <a:ext cx="60325" cy="60325"/>
            </a:xfrm>
            <a:custGeom>
              <a:avLst/>
              <a:gdLst/>
              <a:ahLst/>
              <a:cxnLst/>
              <a:rect l="l" t="t" r="r" b="b"/>
              <a:pathLst>
                <a:path w="60325" h="60325">
                  <a:moveTo>
                    <a:pt x="60198" y="29718"/>
                  </a:moveTo>
                  <a:lnTo>
                    <a:pt x="59436" y="24384"/>
                  </a:lnTo>
                  <a:lnTo>
                    <a:pt x="59436" y="23622"/>
                  </a:lnTo>
                  <a:lnTo>
                    <a:pt x="57912" y="18288"/>
                  </a:lnTo>
                  <a:lnTo>
                    <a:pt x="57912" y="17526"/>
                  </a:lnTo>
                  <a:lnTo>
                    <a:pt x="54864" y="13716"/>
                  </a:lnTo>
                  <a:lnTo>
                    <a:pt x="54864" y="12954"/>
                  </a:lnTo>
                  <a:lnTo>
                    <a:pt x="51816" y="9144"/>
                  </a:lnTo>
                  <a:lnTo>
                    <a:pt x="51054" y="8382"/>
                  </a:lnTo>
                  <a:lnTo>
                    <a:pt x="47244" y="5334"/>
                  </a:lnTo>
                  <a:lnTo>
                    <a:pt x="46482" y="4572"/>
                  </a:lnTo>
                  <a:lnTo>
                    <a:pt x="41910" y="2286"/>
                  </a:lnTo>
                  <a:lnTo>
                    <a:pt x="41148" y="2286"/>
                  </a:lnTo>
                  <a:lnTo>
                    <a:pt x="36576" y="762"/>
                  </a:lnTo>
                  <a:lnTo>
                    <a:pt x="36576" y="0"/>
                  </a:lnTo>
                  <a:lnTo>
                    <a:pt x="23622" y="0"/>
                  </a:lnTo>
                  <a:lnTo>
                    <a:pt x="23622" y="762"/>
                  </a:lnTo>
                  <a:lnTo>
                    <a:pt x="19050" y="2286"/>
                  </a:lnTo>
                  <a:lnTo>
                    <a:pt x="18288" y="2286"/>
                  </a:lnTo>
                  <a:lnTo>
                    <a:pt x="13716" y="4572"/>
                  </a:lnTo>
                  <a:lnTo>
                    <a:pt x="12954" y="5334"/>
                  </a:lnTo>
                  <a:lnTo>
                    <a:pt x="9144" y="8382"/>
                  </a:lnTo>
                  <a:lnTo>
                    <a:pt x="8382" y="8382"/>
                  </a:lnTo>
                  <a:lnTo>
                    <a:pt x="8382" y="9144"/>
                  </a:lnTo>
                  <a:lnTo>
                    <a:pt x="5334" y="12954"/>
                  </a:lnTo>
                  <a:lnTo>
                    <a:pt x="5334" y="13716"/>
                  </a:lnTo>
                  <a:lnTo>
                    <a:pt x="2286" y="17526"/>
                  </a:lnTo>
                  <a:lnTo>
                    <a:pt x="2286" y="18288"/>
                  </a:lnTo>
                  <a:lnTo>
                    <a:pt x="762" y="23622"/>
                  </a:lnTo>
                  <a:lnTo>
                    <a:pt x="762" y="24384"/>
                  </a:lnTo>
                  <a:lnTo>
                    <a:pt x="0" y="29718"/>
                  </a:lnTo>
                  <a:lnTo>
                    <a:pt x="0" y="30480"/>
                  </a:lnTo>
                  <a:lnTo>
                    <a:pt x="762" y="35814"/>
                  </a:lnTo>
                  <a:lnTo>
                    <a:pt x="762" y="36576"/>
                  </a:lnTo>
                  <a:lnTo>
                    <a:pt x="2286" y="41148"/>
                  </a:lnTo>
                  <a:lnTo>
                    <a:pt x="2286" y="41910"/>
                  </a:lnTo>
                  <a:lnTo>
                    <a:pt x="5334" y="46482"/>
                  </a:lnTo>
                  <a:lnTo>
                    <a:pt x="5334" y="47244"/>
                  </a:lnTo>
                  <a:lnTo>
                    <a:pt x="7620" y="50101"/>
                  </a:lnTo>
                  <a:lnTo>
                    <a:pt x="8382" y="51054"/>
                  </a:lnTo>
                  <a:lnTo>
                    <a:pt x="9144" y="51054"/>
                  </a:lnTo>
                  <a:lnTo>
                    <a:pt x="12954" y="54864"/>
                  </a:lnTo>
                  <a:lnTo>
                    <a:pt x="13716" y="54864"/>
                  </a:lnTo>
                  <a:lnTo>
                    <a:pt x="18288" y="57150"/>
                  </a:lnTo>
                  <a:lnTo>
                    <a:pt x="18288" y="57912"/>
                  </a:lnTo>
                  <a:lnTo>
                    <a:pt x="19050" y="57912"/>
                  </a:lnTo>
                  <a:lnTo>
                    <a:pt x="23622" y="59436"/>
                  </a:lnTo>
                  <a:lnTo>
                    <a:pt x="25146" y="59626"/>
                  </a:lnTo>
                  <a:lnTo>
                    <a:pt x="29718" y="60172"/>
                  </a:lnTo>
                  <a:lnTo>
                    <a:pt x="30480" y="60172"/>
                  </a:lnTo>
                  <a:lnTo>
                    <a:pt x="35052" y="59626"/>
                  </a:lnTo>
                  <a:lnTo>
                    <a:pt x="36576" y="59436"/>
                  </a:lnTo>
                  <a:lnTo>
                    <a:pt x="41148" y="57912"/>
                  </a:lnTo>
                  <a:lnTo>
                    <a:pt x="41910" y="57912"/>
                  </a:lnTo>
                  <a:lnTo>
                    <a:pt x="41910" y="57150"/>
                  </a:lnTo>
                  <a:lnTo>
                    <a:pt x="46482" y="54864"/>
                  </a:lnTo>
                  <a:lnTo>
                    <a:pt x="47244" y="54864"/>
                  </a:lnTo>
                  <a:lnTo>
                    <a:pt x="51054" y="51054"/>
                  </a:lnTo>
                  <a:lnTo>
                    <a:pt x="51816" y="51054"/>
                  </a:lnTo>
                  <a:lnTo>
                    <a:pt x="52578" y="50101"/>
                  </a:lnTo>
                  <a:lnTo>
                    <a:pt x="54864" y="47244"/>
                  </a:lnTo>
                  <a:lnTo>
                    <a:pt x="54864" y="46482"/>
                  </a:lnTo>
                  <a:lnTo>
                    <a:pt x="57912" y="41910"/>
                  </a:lnTo>
                  <a:lnTo>
                    <a:pt x="57912" y="41148"/>
                  </a:lnTo>
                  <a:lnTo>
                    <a:pt x="59436" y="36576"/>
                  </a:lnTo>
                  <a:lnTo>
                    <a:pt x="59436" y="35814"/>
                  </a:lnTo>
                  <a:lnTo>
                    <a:pt x="60198" y="30480"/>
                  </a:lnTo>
                  <a:lnTo>
                    <a:pt x="60198" y="29718"/>
                  </a:lnTo>
                  <a:close/>
                </a:path>
              </a:pathLst>
            </a:custGeom>
            <a:solidFill>
              <a:srgbClr val="4472C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7782306" y="4413503"/>
              <a:ext cx="60325" cy="60325"/>
            </a:xfrm>
            <a:custGeom>
              <a:avLst/>
              <a:gdLst/>
              <a:ahLst/>
              <a:cxnLst/>
              <a:rect l="l" t="t" r="r" b="b"/>
              <a:pathLst>
                <a:path w="60325" h="60325">
                  <a:moveTo>
                    <a:pt x="60198" y="29718"/>
                  </a:moveTo>
                  <a:lnTo>
                    <a:pt x="59436" y="24384"/>
                  </a:lnTo>
                  <a:lnTo>
                    <a:pt x="59436" y="23622"/>
                  </a:lnTo>
                  <a:lnTo>
                    <a:pt x="57912" y="18288"/>
                  </a:lnTo>
                  <a:lnTo>
                    <a:pt x="57912" y="17526"/>
                  </a:lnTo>
                  <a:lnTo>
                    <a:pt x="54864" y="13716"/>
                  </a:lnTo>
                  <a:lnTo>
                    <a:pt x="54864" y="12954"/>
                  </a:lnTo>
                  <a:lnTo>
                    <a:pt x="51816" y="9144"/>
                  </a:lnTo>
                  <a:lnTo>
                    <a:pt x="51054" y="8382"/>
                  </a:lnTo>
                  <a:lnTo>
                    <a:pt x="47244" y="5334"/>
                  </a:lnTo>
                  <a:lnTo>
                    <a:pt x="46482" y="4572"/>
                  </a:lnTo>
                  <a:lnTo>
                    <a:pt x="41910" y="2286"/>
                  </a:lnTo>
                  <a:lnTo>
                    <a:pt x="41148" y="2286"/>
                  </a:lnTo>
                  <a:lnTo>
                    <a:pt x="36576" y="762"/>
                  </a:lnTo>
                  <a:lnTo>
                    <a:pt x="36576" y="0"/>
                  </a:lnTo>
                  <a:lnTo>
                    <a:pt x="23622" y="0"/>
                  </a:lnTo>
                  <a:lnTo>
                    <a:pt x="23622" y="762"/>
                  </a:lnTo>
                  <a:lnTo>
                    <a:pt x="19050" y="2286"/>
                  </a:lnTo>
                  <a:lnTo>
                    <a:pt x="18288" y="2286"/>
                  </a:lnTo>
                  <a:lnTo>
                    <a:pt x="13716" y="4572"/>
                  </a:lnTo>
                  <a:lnTo>
                    <a:pt x="12954" y="5334"/>
                  </a:lnTo>
                  <a:lnTo>
                    <a:pt x="9144" y="8382"/>
                  </a:lnTo>
                  <a:lnTo>
                    <a:pt x="8382" y="8382"/>
                  </a:lnTo>
                  <a:lnTo>
                    <a:pt x="8382" y="9144"/>
                  </a:lnTo>
                  <a:lnTo>
                    <a:pt x="5334" y="12954"/>
                  </a:lnTo>
                  <a:lnTo>
                    <a:pt x="5334" y="13716"/>
                  </a:lnTo>
                  <a:lnTo>
                    <a:pt x="2286" y="17526"/>
                  </a:lnTo>
                  <a:lnTo>
                    <a:pt x="2286" y="18288"/>
                  </a:lnTo>
                  <a:lnTo>
                    <a:pt x="762" y="23622"/>
                  </a:lnTo>
                  <a:lnTo>
                    <a:pt x="762" y="24384"/>
                  </a:lnTo>
                  <a:lnTo>
                    <a:pt x="0" y="29718"/>
                  </a:lnTo>
                  <a:lnTo>
                    <a:pt x="0" y="30480"/>
                  </a:lnTo>
                  <a:lnTo>
                    <a:pt x="762" y="35814"/>
                  </a:lnTo>
                  <a:lnTo>
                    <a:pt x="762" y="36576"/>
                  </a:lnTo>
                  <a:lnTo>
                    <a:pt x="2286" y="41148"/>
                  </a:lnTo>
                  <a:lnTo>
                    <a:pt x="2286" y="41910"/>
                  </a:lnTo>
                  <a:lnTo>
                    <a:pt x="5334" y="46482"/>
                  </a:lnTo>
                  <a:lnTo>
                    <a:pt x="5334" y="47244"/>
                  </a:lnTo>
                  <a:lnTo>
                    <a:pt x="7620" y="50101"/>
                  </a:lnTo>
                  <a:lnTo>
                    <a:pt x="8382" y="51054"/>
                  </a:lnTo>
                  <a:lnTo>
                    <a:pt x="9144" y="51054"/>
                  </a:lnTo>
                  <a:lnTo>
                    <a:pt x="12954" y="54864"/>
                  </a:lnTo>
                  <a:lnTo>
                    <a:pt x="13716" y="54864"/>
                  </a:lnTo>
                  <a:lnTo>
                    <a:pt x="18288" y="57150"/>
                  </a:lnTo>
                  <a:lnTo>
                    <a:pt x="18288" y="57912"/>
                  </a:lnTo>
                  <a:lnTo>
                    <a:pt x="19050" y="57912"/>
                  </a:lnTo>
                  <a:lnTo>
                    <a:pt x="23622" y="59436"/>
                  </a:lnTo>
                  <a:lnTo>
                    <a:pt x="25146" y="59626"/>
                  </a:lnTo>
                  <a:lnTo>
                    <a:pt x="29718" y="60172"/>
                  </a:lnTo>
                  <a:lnTo>
                    <a:pt x="30480" y="60172"/>
                  </a:lnTo>
                  <a:lnTo>
                    <a:pt x="35052" y="59626"/>
                  </a:lnTo>
                  <a:lnTo>
                    <a:pt x="36576" y="59436"/>
                  </a:lnTo>
                  <a:lnTo>
                    <a:pt x="41148" y="57912"/>
                  </a:lnTo>
                  <a:lnTo>
                    <a:pt x="41910" y="57912"/>
                  </a:lnTo>
                  <a:lnTo>
                    <a:pt x="41910" y="57150"/>
                  </a:lnTo>
                  <a:lnTo>
                    <a:pt x="46482" y="54864"/>
                  </a:lnTo>
                  <a:lnTo>
                    <a:pt x="47244" y="54864"/>
                  </a:lnTo>
                  <a:lnTo>
                    <a:pt x="51054" y="51054"/>
                  </a:lnTo>
                  <a:lnTo>
                    <a:pt x="51816" y="51054"/>
                  </a:lnTo>
                  <a:lnTo>
                    <a:pt x="52578" y="50101"/>
                  </a:lnTo>
                  <a:lnTo>
                    <a:pt x="54864" y="47244"/>
                  </a:lnTo>
                  <a:lnTo>
                    <a:pt x="54864" y="46482"/>
                  </a:lnTo>
                  <a:lnTo>
                    <a:pt x="57912" y="41910"/>
                  </a:lnTo>
                  <a:lnTo>
                    <a:pt x="57912" y="41148"/>
                  </a:lnTo>
                  <a:lnTo>
                    <a:pt x="59436" y="36576"/>
                  </a:lnTo>
                  <a:lnTo>
                    <a:pt x="59436" y="35814"/>
                  </a:lnTo>
                  <a:lnTo>
                    <a:pt x="60198" y="30480"/>
                  </a:lnTo>
                  <a:lnTo>
                    <a:pt x="60198" y="29718"/>
                  </a:lnTo>
                  <a:close/>
                </a:path>
              </a:pathLst>
            </a:custGeom>
            <a:solidFill>
              <a:srgbClr val="70AD4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7782306" y="4539995"/>
              <a:ext cx="60325" cy="60325"/>
            </a:xfrm>
            <a:custGeom>
              <a:avLst/>
              <a:gdLst/>
              <a:ahLst/>
              <a:cxnLst/>
              <a:rect l="l" t="t" r="r" b="b"/>
              <a:pathLst>
                <a:path w="60325" h="60325">
                  <a:moveTo>
                    <a:pt x="60198" y="29718"/>
                  </a:moveTo>
                  <a:lnTo>
                    <a:pt x="59436" y="24384"/>
                  </a:lnTo>
                  <a:lnTo>
                    <a:pt x="59436" y="23622"/>
                  </a:lnTo>
                  <a:lnTo>
                    <a:pt x="57912" y="18288"/>
                  </a:lnTo>
                  <a:lnTo>
                    <a:pt x="57912" y="17526"/>
                  </a:lnTo>
                  <a:lnTo>
                    <a:pt x="54864" y="13716"/>
                  </a:lnTo>
                  <a:lnTo>
                    <a:pt x="54864" y="12954"/>
                  </a:lnTo>
                  <a:lnTo>
                    <a:pt x="51816" y="9144"/>
                  </a:lnTo>
                  <a:lnTo>
                    <a:pt x="51054" y="8382"/>
                  </a:lnTo>
                  <a:lnTo>
                    <a:pt x="47244" y="5334"/>
                  </a:lnTo>
                  <a:lnTo>
                    <a:pt x="46482" y="4572"/>
                  </a:lnTo>
                  <a:lnTo>
                    <a:pt x="41910" y="2286"/>
                  </a:lnTo>
                  <a:lnTo>
                    <a:pt x="41148" y="2286"/>
                  </a:lnTo>
                  <a:lnTo>
                    <a:pt x="36576" y="762"/>
                  </a:lnTo>
                  <a:lnTo>
                    <a:pt x="36576" y="0"/>
                  </a:lnTo>
                  <a:lnTo>
                    <a:pt x="23622" y="0"/>
                  </a:lnTo>
                  <a:lnTo>
                    <a:pt x="23622" y="762"/>
                  </a:lnTo>
                  <a:lnTo>
                    <a:pt x="19050" y="2286"/>
                  </a:lnTo>
                  <a:lnTo>
                    <a:pt x="18288" y="2286"/>
                  </a:lnTo>
                  <a:lnTo>
                    <a:pt x="13716" y="4572"/>
                  </a:lnTo>
                  <a:lnTo>
                    <a:pt x="12954" y="5334"/>
                  </a:lnTo>
                  <a:lnTo>
                    <a:pt x="9144" y="8382"/>
                  </a:lnTo>
                  <a:lnTo>
                    <a:pt x="8382" y="8382"/>
                  </a:lnTo>
                  <a:lnTo>
                    <a:pt x="8382" y="9144"/>
                  </a:lnTo>
                  <a:lnTo>
                    <a:pt x="5334" y="12954"/>
                  </a:lnTo>
                  <a:lnTo>
                    <a:pt x="5334" y="13716"/>
                  </a:lnTo>
                  <a:lnTo>
                    <a:pt x="2286" y="17526"/>
                  </a:lnTo>
                  <a:lnTo>
                    <a:pt x="2286" y="18288"/>
                  </a:lnTo>
                  <a:lnTo>
                    <a:pt x="762" y="23622"/>
                  </a:lnTo>
                  <a:lnTo>
                    <a:pt x="762" y="24384"/>
                  </a:lnTo>
                  <a:lnTo>
                    <a:pt x="0" y="29718"/>
                  </a:lnTo>
                  <a:lnTo>
                    <a:pt x="0" y="30480"/>
                  </a:lnTo>
                  <a:lnTo>
                    <a:pt x="762" y="35814"/>
                  </a:lnTo>
                  <a:lnTo>
                    <a:pt x="762" y="36576"/>
                  </a:lnTo>
                  <a:lnTo>
                    <a:pt x="2286" y="41148"/>
                  </a:lnTo>
                  <a:lnTo>
                    <a:pt x="2286" y="41910"/>
                  </a:lnTo>
                  <a:lnTo>
                    <a:pt x="5334" y="46482"/>
                  </a:lnTo>
                  <a:lnTo>
                    <a:pt x="5334" y="47244"/>
                  </a:lnTo>
                  <a:lnTo>
                    <a:pt x="7620" y="50101"/>
                  </a:lnTo>
                  <a:lnTo>
                    <a:pt x="8382" y="51054"/>
                  </a:lnTo>
                  <a:lnTo>
                    <a:pt x="9144" y="51054"/>
                  </a:lnTo>
                  <a:lnTo>
                    <a:pt x="12954" y="54864"/>
                  </a:lnTo>
                  <a:lnTo>
                    <a:pt x="13716" y="54864"/>
                  </a:lnTo>
                  <a:lnTo>
                    <a:pt x="18288" y="57150"/>
                  </a:lnTo>
                  <a:lnTo>
                    <a:pt x="18288" y="57912"/>
                  </a:lnTo>
                  <a:lnTo>
                    <a:pt x="19050" y="57912"/>
                  </a:lnTo>
                  <a:lnTo>
                    <a:pt x="23622" y="59436"/>
                  </a:lnTo>
                  <a:lnTo>
                    <a:pt x="25146" y="59626"/>
                  </a:lnTo>
                  <a:lnTo>
                    <a:pt x="29718" y="60172"/>
                  </a:lnTo>
                  <a:lnTo>
                    <a:pt x="30480" y="60172"/>
                  </a:lnTo>
                  <a:lnTo>
                    <a:pt x="35052" y="59626"/>
                  </a:lnTo>
                  <a:lnTo>
                    <a:pt x="36576" y="59436"/>
                  </a:lnTo>
                  <a:lnTo>
                    <a:pt x="41148" y="57912"/>
                  </a:lnTo>
                  <a:lnTo>
                    <a:pt x="41910" y="57912"/>
                  </a:lnTo>
                  <a:lnTo>
                    <a:pt x="41910" y="57150"/>
                  </a:lnTo>
                  <a:lnTo>
                    <a:pt x="46482" y="54864"/>
                  </a:lnTo>
                  <a:lnTo>
                    <a:pt x="47244" y="54864"/>
                  </a:lnTo>
                  <a:lnTo>
                    <a:pt x="51054" y="51054"/>
                  </a:lnTo>
                  <a:lnTo>
                    <a:pt x="51816" y="51054"/>
                  </a:lnTo>
                  <a:lnTo>
                    <a:pt x="52578" y="50101"/>
                  </a:lnTo>
                  <a:lnTo>
                    <a:pt x="54864" y="47244"/>
                  </a:lnTo>
                  <a:lnTo>
                    <a:pt x="54864" y="46482"/>
                  </a:lnTo>
                  <a:lnTo>
                    <a:pt x="57912" y="41910"/>
                  </a:lnTo>
                  <a:lnTo>
                    <a:pt x="57912" y="41148"/>
                  </a:lnTo>
                  <a:lnTo>
                    <a:pt x="59436" y="36576"/>
                  </a:lnTo>
                  <a:lnTo>
                    <a:pt x="59436" y="35814"/>
                  </a:lnTo>
                  <a:lnTo>
                    <a:pt x="60198" y="30480"/>
                  </a:lnTo>
                  <a:lnTo>
                    <a:pt x="60198" y="29718"/>
                  </a:lnTo>
                  <a:close/>
                </a:path>
              </a:pathLst>
            </a:custGeom>
            <a:solidFill>
              <a:srgbClr val="255E91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6" name="object 26"/>
          <p:cNvGrpSpPr/>
          <p:nvPr/>
        </p:nvGrpSpPr>
        <p:grpSpPr>
          <a:xfrm>
            <a:off x="5637276" y="3967734"/>
            <a:ext cx="3262629" cy="251460"/>
            <a:chOff x="5637276" y="3967734"/>
            <a:chExt cx="3262629" cy="251460"/>
          </a:xfrm>
        </p:grpSpPr>
        <p:sp>
          <p:nvSpPr>
            <p:cNvPr id="27" name="object 27"/>
            <p:cNvSpPr/>
            <p:nvPr/>
          </p:nvSpPr>
          <p:spPr>
            <a:xfrm>
              <a:off x="5637276" y="4133850"/>
              <a:ext cx="3262629" cy="7620"/>
            </a:xfrm>
            <a:custGeom>
              <a:avLst/>
              <a:gdLst/>
              <a:ahLst/>
              <a:cxnLst/>
              <a:rect l="l" t="t" r="r" b="b"/>
              <a:pathLst>
                <a:path w="3262629" h="7620">
                  <a:moveTo>
                    <a:pt x="3262122" y="7620"/>
                  </a:moveTo>
                  <a:lnTo>
                    <a:pt x="3262122" y="0"/>
                  </a:lnTo>
                  <a:lnTo>
                    <a:pt x="0" y="0"/>
                  </a:lnTo>
                  <a:lnTo>
                    <a:pt x="0" y="7620"/>
                  </a:lnTo>
                  <a:lnTo>
                    <a:pt x="3262122" y="762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7782306" y="4032503"/>
              <a:ext cx="60325" cy="60325"/>
            </a:xfrm>
            <a:custGeom>
              <a:avLst/>
              <a:gdLst/>
              <a:ahLst/>
              <a:cxnLst/>
              <a:rect l="l" t="t" r="r" b="b"/>
              <a:pathLst>
                <a:path w="60325" h="60325">
                  <a:moveTo>
                    <a:pt x="60198" y="29718"/>
                  </a:moveTo>
                  <a:lnTo>
                    <a:pt x="59436" y="24384"/>
                  </a:lnTo>
                  <a:lnTo>
                    <a:pt x="59436" y="23622"/>
                  </a:lnTo>
                  <a:lnTo>
                    <a:pt x="57912" y="18288"/>
                  </a:lnTo>
                  <a:lnTo>
                    <a:pt x="57912" y="17526"/>
                  </a:lnTo>
                  <a:lnTo>
                    <a:pt x="54864" y="13716"/>
                  </a:lnTo>
                  <a:lnTo>
                    <a:pt x="54864" y="12954"/>
                  </a:lnTo>
                  <a:lnTo>
                    <a:pt x="51816" y="9144"/>
                  </a:lnTo>
                  <a:lnTo>
                    <a:pt x="51054" y="8382"/>
                  </a:lnTo>
                  <a:lnTo>
                    <a:pt x="47244" y="5334"/>
                  </a:lnTo>
                  <a:lnTo>
                    <a:pt x="46482" y="4572"/>
                  </a:lnTo>
                  <a:lnTo>
                    <a:pt x="41910" y="2286"/>
                  </a:lnTo>
                  <a:lnTo>
                    <a:pt x="41148" y="2286"/>
                  </a:lnTo>
                  <a:lnTo>
                    <a:pt x="36576" y="762"/>
                  </a:lnTo>
                  <a:lnTo>
                    <a:pt x="36576" y="0"/>
                  </a:lnTo>
                  <a:lnTo>
                    <a:pt x="23622" y="0"/>
                  </a:lnTo>
                  <a:lnTo>
                    <a:pt x="23622" y="762"/>
                  </a:lnTo>
                  <a:lnTo>
                    <a:pt x="19050" y="2286"/>
                  </a:lnTo>
                  <a:lnTo>
                    <a:pt x="18288" y="2286"/>
                  </a:lnTo>
                  <a:lnTo>
                    <a:pt x="13716" y="4572"/>
                  </a:lnTo>
                  <a:lnTo>
                    <a:pt x="12954" y="5334"/>
                  </a:lnTo>
                  <a:lnTo>
                    <a:pt x="9144" y="8382"/>
                  </a:lnTo>
                  <a:lnTo>
                    <a:pt x="8382" y="8382"/>
                  </a:lnTo>
                  <a:lnTo>
                    <a:pt x="8382" y="9144"/>
                  </a:lnTo>
                  <a:lnTo>
                    <a:pt x="5334" y="12954"/>
                  </a:lnTo>
                  <a:lnTo>
                    <a:pt x="5334" y="13716"/>
                  </a:lnTo>
                  <a:lnTo>
                    <a:pt x="2286" y="17526"/>
                  </a:lnTo>
                  <a:lnTo>
                    <a:pt x="2286" y="18288"/>
                  </a:lnTo>
                  <a:lnTo>
                    <a:pt x="762" y="23622"/>
                  </a:lnTo>
                  <a:lnTo>
                    <a:pt x="762" y="24384"/>
                  </a:lnTo>
                  <a:lnTo>
                    <a:pt x="0" y="29718"/>
                  </a:lnTo>
                  <a:lnTo>
                    <a:pt x="0" y="30480"/>
                  </a:lnTo>
                  <a:lnTo>
                    <a:pt x="762" y="35814"/>
                  </a:lnTo>
                  <a:lnTo>
                    <a:pt x="762" y="36576"/>
                  </a:lnTo>
                  <a:lnTo>
                    <a:pt x="2286" y="41148"/>
                  </a:lnTo>
                  <a:lnTo>
                    <a:pt x="2286" y="41910"/>
                  </a:lnTo>
                  <a:lnTo>
                    <a:pt x="5334" y="46482"/>
                  </a:lnTo>
                  <a:lnTo>
                    <a:pt x="5334" y="47244"/>
                  </a:lnTo>
                  <a:lnTo>
                    <a:pt x="7620" y="50101"/>
                  </a:lnTo>
                  <a:lnTo>
                    <a:pt x="8382" y="51054"/>
                  </a:lnTo>
                  <a:lnTo>
                    <a:pt x="9144" y="51054"/>
                  </a:lnTo>
                  <a:lnTo>
                    <a:pt x="12954" y="54864"/>
                  </a:lnTo>
                  <a:lnTo>
                    <a:pt x="13716" y="54864"/>
                  </a:lnTo>
                  <a:lnTo>
                    <a:pt x="18288" y="57150"/>
                  </a:lnTo>
                  <a:lnTo>
                    <a:pt x="18288" y="57912"/>
                  </a:lnTo>
                  <a:lnTo>
                    <a:pt x="19050" y="57912"/>
                  </a:lnTo>
                  <a:lnTo>
                    <a:pt x="23622" y="59436"/>
                  </a:lnTo>
                  <a:lnTo>
                    <a:pt x="25146" y="59626"/>
                  </a:lnTo>
                  <a:lnTo>
                    <a:pt x="29718" y="60172"/>
                  </a:lnTo>
                  <a:lnTo>
                    <a:pt x="30480" y="60172"/>
                  </a:lnTo>
                  <a:lnTo>
                    <a:pt x="35052" y="59626"/>
                  </a:lnTo>
                  <a:lnTo>
                    <a:pt x="36576" y="59436"/>
                  </a:lnTo>
                  <a:lnTo>
                    <a:pt x="41148" y="57912"/>
                  </a:lnTo>
                  <a:lnTo>
                    <a:pt x="41910" y="57912"/>
                  </a:lnTo>
                  <a:lnTo>
                    <a:pt x="41910" y="57150"/>
                  </a:lnTo>
                  <a:lnTo>
                    <a:pt x="46482" y="54864"/>
                  </a:lnTo>
                  <a:lnTo>
                    <a:pt x="47244" y="54864"/>
                  </a:lnTo>
                  <a:lnTo>
                    <a:pt x="51054" y="51054"/>
                  </a:lnTo>
                  <a:lnTo>
                    <a:pt x="51816" y="51054"/>
                  </a:lnTo>
                  <a:lnTo>
                    <a:pt x="52578" y="50101"/>
                  </a:lnTo>
                  <a:lnTo>
                    <a:pt x="54864" y="47244"/>
                  </a:lnTo>
                  <a:lnTo>
                    <a:pt x="54864" y="46482"/>
                  </a:lnTo>
                  <a:lnTo>
                    <a:pt x="57912" y="41910"/>
                  </a:lnTo>
                  <a:lnTo>
                    <a:pt x="57912" y="41148"/>
                  </a:lnTo>
                  <a:lnTo>
                    <a:pt x="59436" y="36576"/>
                  </a:lnTo>
                  <a:lnTo>
                    <a:pt x="59436" y="35814"/>
                  </a:lnTo>
                  <a:lnTo>
                    <a:pt x="60198" y="30480"/>
                  </a:lnTo>
                  <a:lnTo>
                    <a:pt x="60198" y="29718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7782306" y="4158995"/>
              <a:ext cx="60325" cy="60325"/>
            </a:xfrm>
            <a:custGeom>
              <a:avLst/>
              <a:gdLst/>
              <a:ahLst/>
              <a:cxnLst/>
              <a:rect l="l" t="t" r="r" b="b"/>
              <a:pathLst>
                <a:path w="60325" h="60325">
                  <a:moveTo>
                    <a:pt x="60198" y="29718"/>
                  </a:moveTo>
                  <a:lnTo>
                    <a:pt x="59436" y="24384"/>
                  </a:lnTo>
                  <a:lnTo>
                    <a:pt x="59436" y="23622"/>
                  </a:lnTo>
                  <a:lnTo>
                    <a:pt x="57912" y="18288"/>
                  </a:lnTo>
                  <a:lnTo>
                    <a:pt x="57912" y="17526"/>
                  </a:lnTo>
                  <a:lnTo>
                    <a:pt x="54864" y="13716"/>
                  </a:lnTo>
                  <a:lnTo>
                    <a:pt x="54864" y="12954"/>
                  </a:lnTo>
                  <a:lnTo>
                    <a:pt x="51816" y="9144"/>
                  </a:lnTo>
                  <a:lnTo>
                    <a:pt x="51054" y="8382"/>
                  </a:lnTo>
                  <a:lnTo>
                    <a:pt x="47244" y="5334"/>
                  </a:lnTo>
                  <a:lnTo>
                    <a:pt x="46482" y="4572"/>
                  </a:lnTo>
                  <a:lnTo>
                    <a:pt x="41910" y="2286"/>
                  </a:lnTo>
                  <a:lnTo>
                    <a:pt x="41148" y="2286"/>
                  </a:lnTo>
                  <a:lnTo>
                    <a:pt x="36576" y="762"/>
                  </a:lnTo>
                  <a:lnTo>
                    <a:pt x="36576" y="0"/>
                  </a:lnTo>
                  <a:lnTo>
                    <a:pt x="23622" y="0"/>
                  </a:lnTo>
                  <a:lnTo>
                    <a:pt x="23622" y="762"/>
                  </a:lnTo>
                  <a:lnTo>
                    <a:pt x="19050" y="2286"/>
                  </a:lnTo>
                  <a:lnTo>
                    <a:pt x="18288" y="2286"/>
                  </a:lnTo>
                  <a:lnTo>
                    <a:pt x="13716" y="4572"/>
                  </a:lnTo>
                  <a:lnTo>
                    <a:pt x="12954" y="5334"/>
                  </a:lnTo>
                  <a:lnTo>
                    <a:pt x="9144" y="8382"/>
                  </a:lnTo>
                  <a:lnTo>
                    <a:pt x="8382" y="8382"/>
                  </a:lnTo>
                  <a:lnTo>
                    <a:pt x="8382" y="9144"/>
                  </a:lnTo>
                  <a:lnTo>
                    <a:pt x="5334" y="12954"/>
                  </a:lnTo>
                  <a:lnTo>
                    <a:pt x="5334" y="13716"/>
                  </a:lnTo>
                  <a:lnTo>
                    <a:pt x="2286" y="17526"/>
                  </a:lnTo>
                  <a:lnTo>
                    <a:pt x="2286" y="18288"/>
                  </a:lnTo>
                  <a:lnTo>
                    <a:pt x="762" y="23622"/>
                  </a:lnTo>
                  <a:lnTo>
                    <a:pt x="762" y="24384"/>
                  </a:lnTo>
                  <a:lnTo>
                    <a:pt x="0" y="29718"/>
                  </a:lnTo>
                  <a:lnTo>
                    <a:pt x="0" y="30480"/>
                  </a:lnTo>
                  <a:lnTo>
                    <a:pt x="762" y="35814"/>
                  </a:lnTo>
                  <a:lnTo>
                    <a:pt x="762" y="36576"/>
                  </a:lnTo>
                  <a:lnTo>
                    <a:pt x="2286" y="41148"/>
                  </a:lnTo>
                  <a:lnTo>
                    <a:pt x="2286" y="41910"/>
                  </a:lnTo>
                  <a:lnTo>
                    <a:pt x="5334" y="46482"/>
                  </a:lnTo>
                  <a:lnTo>
                    <a:pt x="5334" y="47244"/>
                  </a:lnTo>
                  <a:lnTo>
                    <a:pt x="7620" y="50101"/>
                  </a:lnTo>
                  <a:lnTo>
                    <a:pt x="8382" y="51054"/>
                  </a:lnTo>
                  <a:lnTo>
                    <a:pt x="9144" y="51054"/>
                  </a:lnTo>
                  <a:lnTo>
                    <a:pt x="12954" y="54864"/>
                  </a:lnTo>
                  <a:lnTo>
                    <a:pt x="13716" y="54864"/>
                  </a:lnTo>
                  <a:lnTo>
                    <a:pt x="18288" y="57150"/>
                  </a:lnTo>
                  <a:lnTo>
                    <a:pt x="18288" y="57912"/>
                  </a:lnTo>
                  <a:lnTo>
                    <a:pt x="19050" y="57912"/>
                  </a:lnTo>
                  <a:lnTo>
                    <a:pt x="23622" y="59436"/>
                  </a:lnTo>
                  <a:lnTo>
                    <a:pt x="25146" y="59626"/>
                  </a:lnTo>
                  <a:lnTo>
                    <a:pt x="29718" y="60172"/>
                  </a:lnTo>
                  <a:lnTo>
                    <a:pt x="30480" y="60172"/>
                  </a:lnTo>
                  <a:lnTo>
                    <a:pt x="35052" y="59626"/>
                  </a:lnTo>
                  <a:lnTo>
                    <a:pt x="36576" y="59436"/>
                  </a:lnTo>
                  <a:lnTo>
                    <a:pt x="41148" y="57912"/>
                  </a:lnTo>
                  <a:lnTo>
                    <a:pt x="41910" y="57912"/>
                  </a:lnTo>
                  <a:lnTo>
                    <a:pt x="41910" y="57150"/>
                  </a:lnTo>
                  <a:lnTo>
                    <a:pt x="46482" y="54864"/>
                  </a:lnTo>
                  <a:lnTo>
                    <a:pt x="47244" y="54864"/>
                  </a:lnTo>
                  <a:lnTo>
                    <a:pt x="51054" y="51054"/>
                  </a:lnTo>
                  <a:lnTo>
                    <a:pt x="51816" y="51054"/>
                  </a:lnTo>
                  <a:lnTo>
                    <a:pt x="52578" y="50101"/>
                  </a:lnTo>
                  <a:lnTo>
                    <a:pt x="54864" y="47244"/>
                  </a:lnTo>
                  <a:lnTo>
                    <a:pt x="54864" y="46482"/>
                  </a:lnTo>
                  <a:lnTo>
                    <a:pt x="57912" y="41910"/>
                  </a:lnTo>
                  <a:lnTo>
                    <a:pt x="57912" y="41148"/>
                  </a:lnTo>
                  <a:lnTo>
                    <a:pt x="59436" y="36576"/>
                  </a:lnTo>
                  <a:lnTo>
                    <a:pt x="59436" y="35814"/>
                  </a:lnTo>
                  <a:lnTo>
                    <a:pt x="60198" y="30480"/>
                  </a:lnTo>
                  <a:lnTo>
                    <a:pt x="60198" y="29718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8325612" y="3967733"/>
              <a:ext cx="60325" cy="60325"/>
            </a:xfrm>
            <a:custGeom>
              <a:avLst/>
              <a:gdLst/>
              <a:ahLst/>
              <a:cxnLst/>
              <a:rect l="l" t="t" r="r" b="b"/>
              <a:pathLst>
                <a:path w="60325" h="60325">
                  <a:moveTo>
                    <a:pt x="60198" y="29718"/>
                  </a:moveTo>
                  <a:lnTo>
                    <a:pt x="59436" y="24384"/>
                  </a:lnTo>
                  <a:lnTo>
                    <a:pt x="59436" y="23622"/>
                  </a:lnTo>
                  <a:lnTo>
                    <a:pt x="57912" y="18288"/>
                  </a:lnTo>
                  <a:lnTo>
                    <a:pt x="57912" y="17526"/>
                  </a:lnTo>
                  <a:lnTo>
                    <a:pt x="54864" y="13716"/>
                  </a:lnTo>
                  <a:lnTo>
                    <a:pt x="54864" y="12954"/>
                  </a:lnTo>
                  <a:lnTo>
                    <a:pt x="51816" y="9144"/>
                  </a:lnTo>
                  <a:lnTo>
                    <a:pt x="51054" y="8382"/>
                  </a:lnTo>
                  <a:lnTo>
                    <a:pt x="47244" y="5334"/>
                  </a:lnTo>
                  <a:lnTo>
                    <a:pt x="46482" y="4572"/>
                  </a:lnTo>
                  <a:lnTo>
                    <a:pt x="41910" y="2286"/>
                  </a:lnTo>
                  <a:lnTo>
                    <a:pt x="41148" y="2286"/>
                  </a:lnTo>
                  <a:lnTo>
                    <a:pt x="36576" y="762"/>
                  </a:lnTo>
                  <a:lnTo>
                    <a:pt x="36576" y="0"/>
                  </a:lnTo>
                  <a:lnTo>
                    <a:pt x="23622" y="0"/>
                  </a:lnTo>
                  <a:lnTo>
                    <a:pt x="23622" y="762"/>
                  </a:lnTo>
                  <a:lnTo>
                    <a:pt x="19050" y="2286"/>
                  </a:lnTo>
                  <a:lnTo>
                    <a:pt x="18288" y="2286"/>
                  </a:lnTo>
                  <a:lnTo>
                    <a:pt x="13716" y="4572"/>
                  </a:lnTo>
                  <a:lnTo>
                    <a:pt x="12954" y="5334"/>
                  </a:lnTo>
                  <a:lnTo>
                    <a:pt x="9144" y="8382"/>
                  </a:lnTo>
                  <a:lnTo>
                    <a:pt x="8382" y="8382"/>
                  </a:lnTo>
                  <a:lnTo>
                    <a:pt x="8382" y="9144"/>
                  </a:lnTo>
                  <a:lnTo>
                    <a:pt x="5334" y="12954"/>
                  </a:lnTo>
                  <a:lnTo>
                    <a:pt x="5334" y="13716"/>
                  </a:lnTo>
                  <a:lnTo>
                    <a:pt x="2286" y="17526"/>
                  </a:lnTo>
                  <a:lnTo>
                    <a:pt x="2286" y="18288"/>
                  </a:lnTo>
                  <a:lnTo>
                    <a:pt x="762" y="23622"/>
                  </a:lnTo>
                  <a:lnTo>
                    <a:pt x="762" y="24384"/>
                  </a:lnTo>
                  <a:lnTo>
                    <a:pt x="0" y="29718"/>
                  </a:lnTo>
                  <a:lnTo>
                    <a:pt x="0" y="30480"/>
                  </a:lnTo>
                  <a:lnTo>
                    <a:pt x="762" y="35814"/>
                  </a:lnTo>
                  <a:lnTo>
                    <a:pt x="762" y="36576"/>
                  </a:lnTo>
                  <a:lnTo>
                    <a:pt x="2286" y="41148"/>
                  </a:lnTo>
                  <a:lnTo>
                    <a:pt x="2286" y="41910"/>
                  </a:lnTo>
                  <a:lnTo>
                    <a:pt x="5334" y="46482"/>
                  </a:lnTo>
                  <a:lnTo>
                    <a:pt x="5334" y="47244"/>
                  </a:lnTo>
                  <a:lnTo>
                    <a:pt x="7620" y="50101"/>
                  </a:lnTo>
                  <a:lnTo>
                    <a:pt x="8382" y="51054"/>
                  </a:lnTo>
                  <a:lnTo>
                    <a:pt x="9144" y="51054"/>
                  </a:lnTo>
                  <a:lnTo>
                    <a:pt x="12954" y="54864"/>
                  </a:lnTo>
                  <a:lnTo>
                    <a:pt x="13716" y="54864"/>
                  </a:lnTo>
                  <a:lnTo>
                    <a:pt x="18288" y="57150"/>
                  </a:lnTo>
                  <a:lnTo>
                    <a:pt x="18288" y="57912"/>
                  </a:lnTo>
                  <a:lnTo>
                    <a:pt x="19050" y="57912"/>
                  </a:lnTo>
                  <a:lnTo>
                    <a:pt x="23622" y="59436"/>
                  </a:lnTo>
                  <a:lnTo>
                    <a:pt x="25146" y="59626"/>
                  </a:lnTo>
                  <a:lnTo>
                    <a:pt x="29718" y="60172"/>
                  </a:lnTo>
                  <a:lnTo>
                    <a:pt x="30480" y="60172"/>
                  </a:lnTo>
                  <a:lnTo>
                    <a:pt x="35052" y="59626"/>
                  </a:lnTo>
                  <a:lnTo>
                    <a:pt x="36576" y="59436"/>
                  </a:lnTo>
                  <a:lnTo>
                    <a:pt x="41148" y="57912"/>
                  </a:lnTo>
                  <a:lnTo>
                    <a:pt x="41910" y="57912"/>
                  </a:lnTo>
                  <a:lnTo>
                    <a:pt x="41910" y="57150"/>
                  </a:lnTo>
                  <a:lnTo>
                    <a:pt x="46482" y="54864"/>
                  </a:lnTo>
                  <a:lnTo>
                    <a:pt x="47244" y="54864"/>
                  </a:lnTo>
                  <a:lnTo>
                    <a:pt x="51054" y="51054"/>
                  </a:lnTo>
                  <a:lnTo>
                    <a:pt x="51816" y="51054"/>
                  </a:lnTo>
                  <a:lnTo>
                    <a:pt x="52578" y="50101"/>
                  </a:lnTo>
                  <a:lnTo>
                    <a:pt x="54864" y="47244"/>
                  </a:lnTo>
                  <a:lnTo>
                    <a:pt x="54864" y="46482"/>
                  </a:lnTo>
                  <a:lnTo>
                    <a:pt x="57912" y="41910"/>
                  </a:lnTo>
                  <a:lnTo>
                    <a:pt x="57912" y="41148"/>
                  </a:lnTo>
                  <a:lnTo>
                    <a:pt x="59436" y="36576"/>
                  </a:lnTo>
                  <a:lnTo>
                    <a:pt x="59436" y="35814"/>
                  </a:lnTo>
                  <a:lnTo>
                    <a:pt x="60198" y="30480"/>
                  </a:lnTo>
                  <a:lnTo>
                    <a:pt x="60198" y="29718"/>
                  </a:lnTo>
                  <a:close/>
                </a:path>
              </a:pathLst>
            </a:custGeom>
            <a:solidFill>
              <a:srgbClr val="70AD4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8325612" y="4094987"/>
              <a:ext cx="60325" cy="60325"/>
            </a:xfrm>
            <a:custGeom>
              <a:avLst/>
              <a:gdLst/>
              <a:ahLst/>
              <a:cxnLst/>
              <a:rect l="l" t="t" r="r" b="b"/>
              <a:pathLst>
                <a:path w="60325" h="60325">
                  <a:moveTo>
                    <a:pt x="60198" y="29718"/>
                  </a:moveTo>
                  <a:lnTo>
                    <a:pt x="59436" y="24384"/>
                  </a:lnTo>
                  <a:lnTo>
                    <a:pt x="59436" y="23622"/>
                  </a:lnTo>
                  <a:lnTo>
                    <a:pt x="57912" y="18288"/>
                  </a:lnTo>
                  <a:lnTo>
                    <a:pt x="57912" y="17526"/>
                  </a:lnTo>
                  <a:lnTo>
                    <a:pt x="54864" y="13716"/>
                  </a:lnTo>
                  <a:lnTo>
                    <a:pt x="54864" y="12954"/>
                  </a:lnTo>
                  <a:lnTo>
                    <a:pt x="51816" y="9144"/>
                  </a:lnTo>
                  <a:lnTo>
                    <a:pt x="51054" y="8382"/>
                  </a:lnTo>
                  <a:lnTo>
                    <a:pt x="47244" y="5334"/>
                  </a:lnTo>
                  <a:lnTo>
                    <a:pt x="46482" y="4572"/>
                  </a:lnTo>
                  <a:lnTo>
                    <a:pt x="41910" y="2286"/>
                  </a:lnTo>
                  <a:lnTo>
                    <a:pt x="41148" y="2286"/>
                  </a:lnTo>
                  <a:lnTo>
                    <a:pt x="36576" y="762"/>
                  </a:lnTo>
                  <a:lnTo>
                    <a:pt x="36576" y="0"/>
                  </a:lnTo>
                  <a:lnTo>
                    <a:pt x="23622" y="0"/>
                  </a:lnTo>
                  <a:lnTo>
                    <a:pt x="23622" y="762"/>
                  </a:lnTo>
                  <a:lnTo>
                    <a:pt x="19050" y="2286"/>
                  </a:lnTo>
                  <a:lnTo>
                    <a:pt x="18288" y="2286"/>
                  </a:lnTo>
                  <a:lnTo>
                    <a:pt x="13716" y="4572"/>
                  </a:lnTo>
                  <a:lnTo>
                    <a:pt x="12954" y="5334"/>
                  </a:lnTo>
                  <a:lnTo>
                    <a:pt x="9144" y="8382"/>
                  </a:lnTo>
                  <a:lnTo>
                    <a:pt x="8382" y="8382"/>
                  </a:lnTo>
                  <a:lnTo>
                    <a:pt x="8382" y="9144"/>
                  </a:lnTo>
                  <a:lnTo>
                    <a:pt x="5334" y="12954"/>
                  </a:lnTo>
                  <a:lnTo>
                    <a:pt x="5334" y="13716"/>
                  </a:lnTo>
                  <a:lnTo>
                    <a:pt x="2286" y="17526"/>
                  </a:lnTo>
                  <a:lnTo>
                    <a:pt x="2286" y="18288"/>
                  </a:lnTo>
                  <a:lnTo>
                    <a:pt x="762" y="23622"/>
                  </a:lnTo>
                  <a:lnTo>
                    <a:pt x="762" y="24384"/>
                  </a:lnTo>
                  <a:lnTo>
                    <a:pt x="0" y="29718"/>
                  </a:lnTo>
                  <a:lnTo>
                    <a:pt x="0" y="30480"/>
                  </a:lnTo>
                  <a:lnTo>
                    <a:pt x="762" y="35814"/>
                  </a:lnTo>
                  <a:lnTo>
                    <a:pt x="762" y="36576"/>
                  </a:lnTo>
                  <a:lnTo>
                    <a:pt x="2286" y="41148"/>
                  </a:lnTo>
                  <a:lnTo>
                    <a:pt x="2286" y="41910"/>
                  </a:lnTo>
                  <a:lnTo>
                    <a:pt x="5334" y="46482"/>
                  </a:lnTo>
                  <a:lnTo>
                    <a:pt x="5334" y="47244"/>
                  </a:lnTo>
                  <a:lnTo>
                    <a:pt x="7620" y="50101"/>
                  </a:lnTo>
                  <a:lnTo>
                    <a:pt x="8382" y="51054"/>
                  </a:lnTo>
                  <a:lnTo>
                    <a:pt x="9144" y="51054"/>
                  </a:lnTo>
                  <a:lnTo>
                    <a:pt x="12954" y="54864"/>
                  </a:lnTo>
                  <a:lnTo>
                    <a:pt x="13716" y="54864"/>
                  </a:lnTo>
                  <a:lnTo>
                    <a:pt x="18288" y="57150"/>
                  </a:lnTo>
                  <a:lnTo>
                    <a:pt x="18288" y="57912"/>
                  </a:lnTo>
                  <a:lnTo>
                    <a:pt x="19050" y="57912"/>
                  </a:lnTo>
                  <a:lnTo>
                    <a:pt x="23622" y="59436"/>
                  </a:lnTo>
                  <a:lnTo>
                    <a:pt x="25146" y="59626"/>
                  </a:lnTo>
                  <a:lnTo>
                    <a:pt x="29718" y="60172"/>
                  </a:lnTo>
                  <a:lnTo>
                    <a:pt x="30480" y="60172"/>
                  </a:lnTo>
                  <a:lnTo>
                    <a:pt x="35052" y="59626"/>
                  </a:lnTo>
                  <a:lnTo>
                    <a:pt x="36576" y="59436"/>
                  </a:lnTo>
                  <a:lnTo>
                    <a:pt x="41148" y="57912"/>
                  </a:lnTo>
                  <a:lnTo>
                    <a:pt x="41910" y="57912"/>
                  </a:lnTo>
                  <a:lnTo>
                    <a:pt x="41910" y="57150"/>
                  </a:lnTo>
                  <a:lnTo>
                    <a:pt x="46482" y="54864"/>
                  </a:lnTo>
                  <a:lnTo>
                    <a:pt x="47244" y="54864"/>
                  </a:lnTo>
                  <a:lnTo>
                    <a:pt x="51054" y="51054"/>
                  </a:lnTo>
                  <a:lnTo>
                    <a:pt x="51816" y="51054"/>
                  </a:lnTo>
                  <a:lnTo>
                    <a:pt x="52578" y="50101"/>
                  </a:lnTo>
                  <a:lnTo>
                    <a:pt x="54864" y="47244"/>
                  </a:lnTo>
                  <a:lnTo>
                    <a:pt x="54864" y="46482"/>
                  </a:lnTo>
                  <a:lnTo>
                    <a:pt x="57912" y="41910"/>
                  </a:lnTo>
                  <a:lnTo>
                    <a:pt x="57912" y="41148"/>
                  </a:lnTo>
                  <a:lnTo>
                    <a:pt x="59436" y="36576"/>
                  </a:lnTo>
                  <a:lnTo>
                    <a:pt x="59436" y="35814"/>
                  </a:lnTo>
                  <a:lnTo>
                    <a:pt x="60198" y="30480"/>
                  </a:lnTo>
                  <a:lnTo>
                    <a:pt x="60198" y="29718"/>
                  </a:lnTo>
                  <a:close/>
                </a:path>
              </a:pathLst>
            </a:custGeom>
            <a:solidFill>
              <a:srgbClr val="255E91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2" name="object 32"/>
          <p:cNvGrpSpPr/>
          <p:nvPr/>
        </p:nvGrpSpPr>
        <p:grpSpPr>
          <a:xfrm>
            <a:off x="5637276" y="3713988"/>
            <a:ext cx="3262629" cy="187960"/>
            <a:chOff x="5637276" y="3713988"/>
            <a:chExt cx="3262629" cy="187960"/>
          </a:xfrm>
        </p:grpSpPr>
        <p:sp>
          <p:nvSpPr>
            <p:cNvPr id="33" name="object 33"/>
            <p:cNvSpPr/>
            <p:nvPr/>
          </p:nvSpPr>
          <p:spPr>
            <a:xfrm>
              <a:off x="5637276" y="3835146"/>
              <a:ext cx="3262629" cy="7620"/>
            </a:xfrm>
            <a:custGeom>
              <a:avLst/>
              <a:gdLst/>
              <a:ahLst/>
              <a:cxnLst/>
              <a:rect l="l" t="t" r="r" b="b"/>
              <a:pathLst>
                <a:path w="3262629" h="7620">
                  <a:moveTo>
                    <a:pt x="3262122" y="7619"/>
                  </a:moveTo>
                  <a:lnTo>
                    <a:pt x="3262122" y="0"/>
                  </a:lnTo>
                  <a:lnTo>
                    <a:pt x="0" y="0"/>
                  </a:lnTo>
                  <a:lnTo>
                    <a:pt x="0" y="7619"/>
                  </a:lnTo>
                  <a:lnTo>
                    <a:pt x="3262122" y="7619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7782306" y="3778757"/>
              <a:ext cx="60325" cy="60325"/>
            </a:xfrm>
            <a:custGeom>
              <a:avLst/>
              <a:gdLst/>
              <a:ahLst/>
              <a:cxnLst/>
              <a:rect l="l" t="t" r="r" b="b"/>
              <a:pathLst>
                <a:path w="60325" h="60325">
                  <a:moveTo>
                    <a:pt x="60198" y="29718"/>
                  </a:moveTo>
                  <a:lnTo>
                    <a:pt x="59436" y="24384"/>
                  </a:lnTo>
                  <a:lnTo>
                    <a:pt x="59436" y="23622"/>
                  </a:lnTo>
                  <a:lnTo>
                    <a:pt x="57912" y="18288"/>
                  </a:lnTo>
                  <a:lnTo>
                    <a:pt x="57912" y="17526"/>
                  </a:lnTo>
                  <a:lnTo>
                    <a:pt x="54864" y="13716"/>
                  </a:lnTo>
                  <a:lnTo>
                    <a:pt x="54864" y="12954"/>
                  </a:lnTo>
                  <a:lnTo>
                    <a:pt x="51816" y="9144"/>
                  </a:lnTo>
                  <a:lnTo>
                    <a:pt x="51054" y="8382"/>
                  </a:lnTo>
                  <a:lnTo>
                    <a:pt x="47244" y="5334"/>
                  </a:lnTo>
                  <a:lnTo>
                    <a:pt x="46482" y="4572"/>
                  </a:lnTo>
                  <a:lnTo>
                    <a:pt x="41910" y="2286"/>
                  </a:lnTo>
                  <a:lnTo>
                    <a:pt x="41148" y="2286"/>
                  </a:lnTo>
                  <a:lnTo>
                    <a:pt x="36576" y="762"/>
                  </a:lnTo>
                  <a:lnTo>
                    <a:pt x="36576" y="0"/>
                  </a:lnTo>
                  <a:lnTo>
                    <a:pt x="23622" y="0"/>
                  </a:lnTo>
                  <a:lnTo>
                    <a:pt x="23622" y="762"/>
                  </a:lnTo>
                  <a:lnTo>
                    <a:pt x="19050" y="2286"/>
                  </a:lnTo>
                  <a:lnTo>
                    <a:pt x="18288" y="2286"/>
                  </a:lnTo>
                  <a:lnTo>
                    <a:pt x="13716" y="4572"/>
                  </a:lnTo>
                  <a:lnTo>
                    <a:pt x="12954" y="5334"/>
                  </a:lnTo>
                  <a:lnTo>
                    <a:pt x="9144" y="8382"/>
                  </a:lnTo>
                  <a:lnTo>
                    <a:pt x="8382" y="8382"/>
                  </a:lnTo>
                  <a:lnTo>
                    <a:pt x="8382" y="9144"/>
                  </a:lnTo>
                  <a:lnTo>
                    <a:pt x="5334" y="12954"/>
                  </a:lnTo>
                  <a:lnTo>
                    <a:pt x="5334" y="13716"/>
                  </a:lnTo>
                  <a:lnTo>
                    <a:pt x="2286" y="17526"/>
                  </a:lnTo>
                  <a:lnTo>
                    <a:pt x="2286" y="18288"/>
                  </a:lnTo>
                  <a:lnTo>
                    <a:pt x="762" y="23622"/>
                  </a:lnTo>
                  <a:lnTo>
                    <a:pt x="762" y="24384"/>
                  </a:lnTo>
                  <a:lnTo>
                    <a:pt x="0" y="29718"/>
                  </a:lnTo>
                  <a:lnTo>
                    <a:pt x="0" y="30480"/>
                  </a:lnTo>
                  <a:lnTo>
                    <a:pt x="762" y="35814"/>
                  </a:lnTo>
                  <a:lnTo>
                    <a:pt x="762" y="36576"/>
                  </a:lnTo>
                  <a:lnTo>
                    <a:pt x="2286" y="41148"/>
                  </a:lnTo>
                  <a:lnTo>
                    <a:pt x="2286" y="41910"/>
                  </a:lnTo>
                  <a:lnTo>
                    <a:pt x="5334" y="46482"/>
                  </a:lnTo>
                  <a:lnTo>
                    <a:pt x="5334" y="47244"/>
                  </a:lnTo>
                  <a:lnTo>
                    <a:pt x="7620" y="50101"/>
                  </a:lnTo>
                  <a:lnTo>
                    <a:pt x="8382" y="51054"/>
                  </a:lnTo>
                  <a:lnTo>
                    <a:pt x="9144" y="51054"/>
                  </a:lnTo>
                  <a:lnTo>
                    <a:pt x="12954" y="54864"/>
                  </a:lnTo>
                  <a:lnTo>
                    <a:pt x="13716" y="54864"/>
                  </a:lnTo>
                  <a:lnTo>
                    <a:pt x="18288" y="57150"/>
                  </a:lnTo>
                  <a:lnTo>
                    <a:pt x="18288" y="57912"/>
                  </a:lnTo>
                  <a:lnTo>
                    <a:pt x="19050" y="57912"/>
                  </a:lnTo>
                  <a:lnTo>
                    <a:pt x="23622" y="59436"/>
                  </a:lnTo>
                  <a:lnTo>
                    <a:pt x="25146" y="59626"/>
                  </a:lnTo>
                  <a:lnTo>
                    <a:pt x="29718" y="60172"/>
                  </a:lnTo>
                  <a:lnTo>
                    <a:pt x="30480" y="60172"/>
                  </a:lnTo>
                  <a:lnTo>
                    <a:pt x="35052" y="59626"/>
                  </a:lnTo>
                  <a:lnTo>
                    <a:pt x="36576" y="59436"/>
                  </a:lnTo>
                  <a:lnTo>
                    <a:pt x="41148" y="57912"/>
                  </a:lnTo>
                  <a:lnTo>
                    <a:pt x="41910" y="57912"/>
                  </a:lnTo>
                  <a:lnTo>
                    <a:pt x="41910" y="57150"/>
                  </a:lnTo>
                  <a:lnTo>
                    <a:pt x="46482" y="54864"/>
                  </a:lnTo>
                  <a:lnTo>
                    <a:pt x="47244" y="54864"/>
                  </a:lnTo>
                  <a:lnTo>
                    <a:pt x="51054" y="51054"/>
                  </a:lnTo>
                  <a:lnTo>
                    <a:pt x="51816" y="51054"/>
                  </a:lnTo>
                  <a:lnTo>
                    <a:pt x="52578" y="50101"/>
                  </a:lnTo>
                  <a:lnTo>
                    <a:pt x="54864" y="47244"/>
                  </a:lnTo>
                  <a:lnTo>
                    <a:pt x="54864" y="46482"/>
                  </a:lnTo>
                  <a:lnTo>
                    <a:pt x="57912" y="41910"/>
                  </a:lnTo>
                  <a:lnTo>
                    <a:pt x="57912" y="41148"/>
                  </a:lnTo>
                  <a:lnTo>
                    <a:pt x="59436" y="36576"/>
                  </a:lnTo>
                  <a:lnTo>
                    <a:pt x="59436" y="35814"/>
                  </a:lnTo>
                  <a:lnTo>
                    <a:pt x="60198" y="30480"/>
                  </a:lnTo>
                  <a:lnTo>
                    <a:pt x="60198" y="29718"/>
                  </a:lnTo>
                  <a:close/>
                </a:path>
              </a:pathLst>
            </a:custGeom>
            <a:solidFill>
              <a:srgbClr val="5B9BD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8325612" y="3713987"/>
              <a:ext cx="60325" cy="60325"/>
            </a:xfrm>
            <a:custGeom>
              <a:avLst/>
              <a:gdLst/>
              <a:ahLst/>
              <a:cxnLst/>
              <a:rect l="l" t="t" r="r" b="b"/>
              <a:pathLst>
                <a:path w="60325" h="60325">
                  <a:moveTo>
                    <a:pt x="60198" y="29718"/>
                  </a:moveTo>
                  <a:lnTo>
                    <a:pt x="59436" y="24384"/>
                  </a:lnTo>
                  <a:lnTo>
                    <a:pt x="59436" y="23622"/>
                  </a:lnTo>
                  <a:lnTo>
                    <a:pt x="57912" y="18288"/>
                  </a:lnTo>
                  <a:lnTo>
                    <a:pt x="57912" y="17526"/>
                  </a:lnTo>
                  <a:lnTo>
                    <a:pt x="54864" y="13716"/>
                  </a:lnTo>
                  <a:lnTo>
                    <a:pt x="54864" y="12954"/>
                  </a:lnTo>
                  <a:lnTo>
                    <a:pt x="51816" y="9144"/>
                  </a:lnTo>
                  <a:lnTo>
                    <a:pt x="51054" y="8382"/>
                  </a:lnTo>
                  <a:lnTo>
                    <a:pt x="47244" y="5334"/>
                  </a:lnTo>
                  <a:lnTo>
                    <a:pt x="46482" y="4572"/>
                  </a:lnTo>
                  <a:lnTo>
                    <a:pt x="41910" y="2286"/>
                  </a:lnTo>
                  <a:lnTo>
                    <a:pt x="41148" y="2286"/>
                  </a:lnTo>
                  <a:lnTo>
                    <a:pt x="36576" y="762"/>
                  </a:lnTo>
                  <a:lnTo>
                    <a:pt x="36576" y="0"/>
                  </a:lnTo>
                  <a:lnTo>
                    <a:pt x="23622" y="0"/>
                  </a:lnTo>
                  <a:lnTo>
                    <a:pt x="23622" y="762"/>
                  </a:lnTo>
                  <a:lnTo>
                    <a:pt x="19050" y="2286"/>
                  </a:lnTo>
                  <a:lnTo>
                    <a:pt x="18288" y="2286"/>
                  </a:lnTo>
                  <a:lnTo>
                    <a:pt x="13716" y="4572"/>
                  </a:lnTo>
                  <a:lnTo>
                    <a:pt x="12954" y="5334"/>
                  </a:lnTo>
                  <a:lnTo>
                    <a:pt x="9144" y="8382"/>
                  </a:lnTo>
                  <a:lnTo>
                    <a:pt x="8382" y="8382"/>
                  </a:lnTo>
                  <a:lnTo>
                    <a:pt x="8382" y="9144"/>
                  </a:lnTo>
                  <a:lnTo>
                    <a:pt x="5334" y="12954"/>
                  </a:lnTo>
                  <a:lnTo>
                    <a:pt x="5334" y="13716"/>
                  </a:lnTo>
                  <a:lnTo>
                    <a:pt x="2286" y="17526"/>
                  </a:lnTo>
                  <a:lnTo>
                    <a:pt x="2286" y="18288"/>
                  </a:lnTo>
                  <a:lnTo>
                    <a:pt x="762" y="23622"/>
                  </a:lnTo>
                  <a:lnTo>
                    <a:pt x="762" y="24384"/>
                  </a:lnTo>
                  <a:lnTo>
                    <a:pt x="0" y="29718"/>
                  </a:lnTo>
                  <a:lnTo>
                    <a:pt x="0" y="30480"/>
                  </a:lnTo>
                  <a:lnTo>
                    <a:pt x="762" y="35814"/>
                  </a:lnTo>
                  <a:lnTo>
                    <a:pt x="762" y="36576"/>
                  </a:lnTo>
                  <a:lnTo>
                    <a:pt x="2286" y="41148"/>
                  </a:lnTo>
                  <a:lnTo>
                    <a:pt x="2286" y="41910"/>
                  </a:lnTo>
                  <a:lnTo>
                    <a:pt x="5334" y="46482"/>
                  </a:lnTo>
                  <a:lnTo>
                    <a:pt x="5334" y="47244"/>
                  </a:lnTo>
                  <a:lnTo>
                    <a:pt x="7620" y="50101"/>
                  </a:lnTo>
                  <a:lnTo>
                    <a:pt x="8382" y="51054"/>
                  </a:lnTo>
                  <a:lnTo>
                    <a:pt x="9144" y="51054"/>
                  </a:lnTo>
                  <a:lnTo>
                    <a:pt x="12954" y="54864"/>
                  </a:lnTo>
                  <a:lnTo>
                    <a:pt x="13716" y="54864"/>
                  </a:lnTo>
                  <a:lnTo>
                    <a:pt x="18288" y="57150"/>
                  </a:lnTo>
                  <a:lnTo>
                    <a:pt x="18288" y="57912"/>
                  </a:lnTo>
                  <a:lnTo>
                    <a:pt x="19050" y="57912"/>
                  </a:lnTo>
                  <a:lnTo>
                    <a:pt x="23622" y="59436"/>
                  </a:lnTo>
                  <a:lnTo>
                    <a:pt x="25146" y="59626"/>
                  </a:lnTo>
                  <a:lnTo>
                    <a:pt x="29718" y="60172"/>
                  </a:lnTo>
                  <a:lnTo>
                    <a:pt x="30480" y="60172"/>
                  </a:lnTo>
                  <a:lnTo>
                    <a:pt x="35052" y="59626"/>
                  </a:lnTo>
                  <a:lnTo>
                    <a:pt x="36576" y="59436"/>
                  </a:lnTo>
                  <a:lnTo>
                    <a:pt x="41148" y="57912"/>
                  </a:lnTo>
                  <a:lnTo>
                    <a:pt x="41910" y="57912"/>
                  </a:lnTo>
                  <a:lnTo>
                    <a:pt x="41910" y="57150"/>
                  </a:lnTo>
                  <a:lnTo>
                    <a:pt x="46482" y="54864"/>
                  </a:lnTo>
                  <a:lnTo>
                    <a:pt x="47244" y="54864"/>
                  </a:lnTo>
                  <a:lnTo>
                    <a:pt x="51054" y="51054"/>
                  </a:lnTo>
                  <a:lnTo>
                    <a:pt x="51816" y="51054"/>
                  </a:lnTo>
                  <a:lnTo>
                    <a:pt x="52578" y="50101"/>
                  </a:lnTo>
                  <a:lnTo>
                    <a:pt x="54864" y="47244"/>
                  </a:lnTo>
                  <a:lnTo>
                    <a:pt x="54864" y="46482"/>
                  </a:lnTo>
                  <a:lnTo>
                    <a:pt x="57912" y="41910"/>
                  </a:lnTo>
                  <a:lnTo>
                    <a:pt x="57912" y="41148"/>
                  </a:lnTo>
                  <a:lnTo>
                    <a:pt x="59436" y="36576"/>
                  </a:lnTo>
                  <a:lnTo>
                    <a:pt x="59436" y="35814"/>
                  </a:lnTo>
                  <a:lnTo>
                    <a:pt x="60198" y="30480"/>
                  </a:lnTo>
                  <a:lnTo>
                    <a:pt x="60198" y="29718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8325612" y="3841241"/>
              <a:ext cx="60325" cy="60325"/>
            </a:xfrm>
            <a:custGeom>
              <a:avLst/>
              <a:gdLst/>
              <a:ahLst/>
              <a:cxnLst/>
              <a:rect l="l" t="t" r="r" b="b"/>
              <a:pathLst>
                <a:path w="60325" h="60325">
                  <a:moveTo>
                    <a:pt x="60198" y="29718"/>
                  </a:moveTo>
                  <a:lnTo>
                    <a:pt x="59436" y="24384"/>
                  </a:lnTo>
                  <a:lnTo>
                    <a:pt x="59436" y="23622"/>
                  </a:lnTo>
                  <a:lnTo>
                    <a:pt x="57912" y="18288"/>
                  </a:lnTo>
                  <a:lnTo>
                    <a:pt x="57912" y="17526"/>
                  </a:lnTo>
                  <a:lnTo>
                    <a:pt x="54864" y="13716"/>
                  </a:lnTo>
                  <a:lnTo>
                    <a:pt x="54864" y="12954"/>
                  </a:lnTo>
                  <a:lnTo>
                    <a:pt x="51816" y="9144"/>
                  </a:lnTo>
                  <a:lnTo>
                    <a:pt x="51054" y="8382"/>
                  </a:lnTo>
                  <a:lnTo>
                    <a:pt x="47244" y="5334"/>
                  </a:lnTo>
                  <a:lnTo>
                    <a:pt x="46482" y="4572"/>
                  </a:lnTo>
                  <a:lnTo>
                    <a:pt x="41910" y="2286"/>
                  </a:lnTo>
                  <a:lnTo>
                    <a:pt x="41148" y="2286"/>
                  </a:lnTo>
                  <a:lnTo>
                    <a:pt x="36576" y="762"/>
                  </a:lnTo>
                  <a:lnTo>
                    <a:pt x="36576" y="0"/>
                  </a:lnTo>
                  <a:lnTo>
                    <a:pt x="23622" y="0"/>
                  </a:lnTo>
                  <a:lnTo>
                    <a:pt x="23622" y="762"/>
                  </a:lnTo>
                  <a:lnTo>
                    <a:pt x="19050" y="2286"/>
                  </a:lnTo>
                  <a:lnTo>
                    <a:pt x="18288" y="2286"/>
                  </a:lnTo>
                  <a:lnTo>
                    <a:pt x="13716" y="4572"/>
                  </a:lnTo>
                  <a:lnTo>
                    <a:pt x="12954" y="5334"/>
                  </a:lnTo>
                  <a:lnTo>
                    <a:pt x="9144" y="8382"/>
                  </a:lnTo>
                  <a:lnTo>
                    <a:pt x="8382" y="8382"/>
                  </a:lnTo>
                  <a:lnTo>
                    <a:pt x="8382" y="9144"/>
                  </a:lnTo>
                  <a:lnTo>
                    <a:pt x="5334" y="12954"/>
                  </a:lnTo>
                  <a:lnTo>
                    <a:pt x="5334" y="13716"/>
                  </a:lnTo>
                  <a:lnTo>
                    <a:pt x="2286" y="17526"/>
                  </a:lnTo>
                  <a:lnTo>
                    <a:pt x="2286" y="18288"/>
                  </a:lnTo>
                  <a:lnTo>
                    <a:pt x="762" y="23622"/>
                  </a:lnTo>
                  <a:lnTo>
                    <a:pt x="762" y="24384"/>
                  </a:lnTo>
                  <a:lnTo>
                    <a:pt x="0" y="29718"/>
                  </a:lnTo>
                  <a:lnTo>
                    <a:pt x="0" y="30480"/>
                  </a:lnTo>
                  <a:lnTo>
                    <a:pt x="762" y="35814"/>
                  </a:lnTo>
                  <a:lnTo>
                    <a:pt x="762" y="36576"/>
                  </a:lnTo>
                  <a:lnTo>
                    <a:pt x="2286" y="41148"/>
                  </a:lnTo>
                  <a:lnTo>
                    <a:pt x="2286" y="41910"/>
                  </a:lnTo>
                  <a:lnTo>
                    <a:pt x="5334" y="46482"/>
                  </a:lnTo>
                  <a:lnTo>
                    <a:pt x="5334" y="47244"/>
                  </a:lnTo>
                  <a:lnTo>
                    <a:pt x="7620" y="50101"/>
                  </a:lnTo>
                  <a:lnTo>
                    <a:pt x="8382" y="51054"/>
                  </a:lnTo>
                  <a:lnTo>
                    <a:pt x="9144" y="51054"/>
                  </a:lnTo>
                  <a:lnTo>
                    <a:pt x="12954" y="54864"/>
                  </a:lnTo>
                  <a:lnTo>
                    <a:pt x="13716" y="54864"/>
                  </a:lnTo>
                  <a:lnTo>
                    <a:pt x="18288" y="57150"/>
                  </a:lnTo>
                  <a:lnTo>
                    <a:pt x="18288" y="57912"/>
                  </a:lnTo>
                  <a:lnTo>
                    <a:pt x="19050" y="57912"/>
                  </a:lnTo>
                  <a:lnTo>
                    <a:pt x="23622" y="59436"/>
                  </a:lnTo>
                  <a:lnTo>
                    <a:pt x="25146" y="59626"/>
                  </a:lnTo>
                  <a:lnTo>
                    <a:pt x="29718" y="60172"/>
                  </a:lnTo>
                  <a:lnTo>
                    <a:pt x="30480" y="60172"/>
                  </a:lnTo>
                  <a:lnTo>
                    <a:pt x="35052" y="59626"/>
                  </a:lnTo>
                  <a:lnTo>
                    <a:pt x="36576" y="59436"/>
                  </a:lnTo>
                  <a:lnTo>
                    <a:pt x="41148" y="57912"/>
                  </a:lnTo>
                  <a:lnTo>
                    <a:pt x="41910" y="57912"/>
                  </a:lnTo>
                  <a:lnTo>
                    <a:pt x="41910" y="57150"/>
                  </a:lnTo>
                  <a:lnTo>
                    <a:pt x="46482" y="54864"/>
                  </a:lnTo>
                  <a:lnTo>
                    <a:pt x="47244" y="54864"/>
                  </a:lnTo>
                  <a:lnTo>
                    <a:pt x="51054" y="51054"/>
                  </a:lnTo>
                  <a:lnTo>
                    <a:pt x="51816" y="51054"/>
                  </a:lnTo>
                  <a:lnTo>
                    <a:pt x="52578" y="50101"/>
                  </a:lnTo>
                  <a:lnTo>
                    <a:pt x="54864" y="47244"/>
                  </a:lnTo>
                  <a:lnTo>
                    <a:pt x="54864" y="46482"/>
                  </a:lnTo>
                  <a:lnTo>
                    <a:pt x="57912" y="41910"/>
                  </a:lnTo>
                  <a:lnTo>
                    <a:pt x="57912" y="41148"/>
                  </a:lnTo>
                  <a:lnTo>
                    <a:pt x="59436" y="36576"/>
                  </a:lnTo>
                  <a:lnTo>
                    <a:pt x="59436" y="35814"/>
                  </a:lnTo>
                  <a:lnTo>
                    <a:pt x="60198" y="30480"/>
                  </a:lnTo>
                  <a:lnTo>
                    <a:pt x="60198" y="29718"/>
                  </a:lnTo>
                  <a:close/>
                </a:path>
              </a:pathLst>
            </a:custGeom>
            <a:solidFill>
              <a:srgbClr val="4472C4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7" name="object 37"/>
          <p:cNvGrpSpPr/>
          <p:nvPr/>
        </p:nvGrpSpPr>
        <p:grpSpPr>
          <a:xfrm>
            <a:off x="5637276" y="3460241"/>
            <a:ext cx="3262629" cy="187960"/>
            <a:chOff x="5637276" y="3460241"/>
            <a:chExt cx="3262629" cy="187960"/>
          </a:xfrm>
        </p:grpSpPr>
        <p:sp>
          <p:nvSpPr>
            <p:cNvPr id="38" name="object 38"/>
            <p:cNvSpPr/>
            <p:nvPr/>
          </p:nvSpPr>
          <p:spPr>
            <a:xfrm>
              <a:off x="5637276" y="3535679"/>
              <a:ext cx="3262629" cy="7620"/>
            </a:xfrm>
            <a:custGeom>
              <a:avLst/>
              <a:gdLst/>
              <a:ahLst/>
              <a:cxnLst/>
              <a:rect l="l" t="t" r="r" b="b"/>
              <a:pathLst>
                <a:path w="3262629" h="7620">
                  <a:moveTo>
                    <a:pt x="3262122" y="7620"/>
                  </a:moveTo>
                  <a:lnTo>
                    <a:pt x="3262122" y="0"/>
                  </a:lnTo>
                  <a:lnTo>
                    <a:pt x="0" y="0"/>
                  </a:lnTo>
                  <a:lnTo>
                    <a:pt x="0" y="7620"/>
                  </a:lnTo>
                  <a:lnTo>
                    <a:pt x="3262122" y="762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8325612" y="3460241"/>
              <a:ext cx="60325" cy="60325"/>
            </a:xfrm>
            <a:custGeom>
              <a:avLst/>
              <a:gdLst/>
              <a:ahLst/>
              <a:cxnLst/>
              <a:rect l="l" t="t" r="r" b="b"/>
              <a:pathLst>
                <a:path w="60325" h="60325">
                  <a:moveTo>
                    <a:pt x="60198" y="29718"/>
                  </a:moveTo>
                  <a:lnTo>
                    <a:pt x="59436" y="24384"/>
                  </a:lnTo>
                  <a:lnTo>
                    <a:pt x="59436" y="23622"/>
                  </a:lnTo>
                  <a:lnTo>
                    <a:pt x="57912" y="18288"/>
                  </a:lnTo>
                  <a:lnTo>
                    <a:pt x="57912" y="17526"/>
                  </a:lnTo>
                  <a:lnTo>
                    <a:pt x="54864" y="13716"/>
                  </a:lnTo>
                  <a:lnTo>
                    <a:pt x="54864" y="12954"/>
                  </a:lnTo>
                  <a:lnTo>
                    <a:pt x="51816" y="9144"/>
                  </a:lnTo>
                  <a:lnTo>
                    <a:pt x="51054" y="8382"/>
                  </a:lnTo>
                  <a:lnTo>
                    <a:pt x="47244" y="5334"/>
                  </a:lnTo>
                  <a:lnTo>
                    <a:pt x="46482" y="4572"/>
                  </a:lnTo>
                  <a:lnTo>
                    <a:pt x="41910" y="2286"/>
                  </a:lnTo>
                  <a:lnTo>
                    <a:pt x="41148" y="2286"/>
                  </a:lnTo>
                  <a:lnTo>
                    <a:pt x="36576" y="762"/>
                  </a:lnTo>
                  <a:lnTo>
                    <a:pt x="36576" y="0"/>
                  </a:lnTo>
                  <a:lnTo>
                    <a:pt x="23622" y="0"/>
                  </a:lnTo>
                  <a:lnTo>
                    <a:pt x="23622" y="762"/>
                  </a:lnTo>
                  <a:lnTo>
                    <a:pt x="19050" y="2286"/>
                  </a:lnTo>
                  <a:lnTo>
                    <a:pt x="18288" y="2286"/>
                  </a:lnTo>
                  <a:lnTo>
                    <a:pt x="13716" y="4572"/>
                  </a:lnTo>
                  <a:lnTo>
                    <a:pt x="12954" y="5334"/>
                  </a:lnTo>
                  <a:lnTo>
                    <a:pt x="9144" y="8382"/>
                  </a:lnTo>
                  <a:lnTo>
                    <a:pt x="8382" y="8382"/>
                  </a:lnTo>
                  <a:lnTo>
                    <a:pt x="8382" y="9144"/>
                  </a:lnTo>
                  <a:lnTo>
                    <a:pt x="5334" y="12954"/>
                  </a:lnTo>
                  <a:lnTo>
                    <a:pt x="5334" y="13716"/>
                  </a:lnTo>
                  <a:lnTo>
                    <a:pt x="2286" y="17526"/>
                  </a:lnTo>
                  <a:lnTo>
                    <a:pt x="2286" y="18288"/>
                  </a:lnTo>
                  <a:lnTo>
                    <a:pt x="762" y="23622"/>
                  </a:lnTo>
                  <a:lnTo>
                    <a:pt x="762" y="24384"/>
                  </a:lnTo>
                  <a:lnTo>
                    <a:pt x="0" y="29718"/>
                  </a:lnTo>
                  <a:lnTo>
                    <a:pt x="0" y="30480"/>
                  </a:lnTo>
                  <a:lnTo>
                    <a:pt x="762" y="35814"/>
                  </a:lnTo>
                  <a:lnTo>
                    <a:pt x="762" y="36576"/>
                  </a:lnTo>
                  <a:lnTo>
                    <a:pt x="2286" y="41148"/>
                  </a:lnTo>
                  <a:lnTo>
                    <a:pt x="2286" y="41910"/>
                  </a:lnTo>
                  <a:lnTo>
                    <a:pt x="5334" y="46482"/>
                  </a:lnTo>
                  <a:lnTo>
                    <a:pt x="5334" y="47244"/>
                  </a:lnTo>
                  <a:lnTo>
                    <a:pt x="7620" y="50101"/>
                  </a:lnTo>
                  <a:lnTo>
                    <a:pt x="8382" y="51054"/>
                  </a:lnTo>
                  <a:lnTo>
                    <a:pt x="9144" y="51054"/>
                  </a:lnTo>
                  <a:lnTo>
                    <a:pt x="12954" y="54864"/>
                  </a:lnTo>
                  <a:lnTo>
                    <a:pt x="13716" y="54864"/>
                  </a:lnTo>
                  <a:lnTo>
                    <a:pt x="18288" y="57150"/>
                  </a:lnTo>
                  <a:lnTo>
                    <a:pt x="18288" y="57912"/>
                  </a:lnTo>
                  <a:lnTo>
                    <a:pt x="19050" y="57912"/>
                  </a:lnTo>
                  <a:lnTo>
                    <a:pt x="23622" y="59436"/>
                  </a:lnTo>
                  <a:lnTo>
                    <a:pt x="25146" y="59626"/>
                  </a:lnTo>
                  <a:lnTo>
                    <a:pt x="29718" y="60172"/>
                  </a:lnTo>
                  <a:lnTo>
                    <a:pt x="30480" y="60172"/>
                  </a:lnTo>
                  <a:lnTo>
                    <a:pt x="35052" y="59626"/>
                  </a:lnTo>
                  <a:lnTo>
                    <a:pt x="36576" y="59436"/>
                  </a:lnTo>
                  <a:lnTo>
                    <a:pt x="41148" y="57912"/>
                  </a:lnTo>
                  <a:lnTo>
                    <a:pt x="41910" y="57912"/>
                  </a:lnTo>
                  <a:lnTo>
                    <a:pt x="41910" y="57150"/>
                  </a:lnTo>
                  <a:lnTo>
                    <a:pt x="46482" y="54864"/>
                  </a:lnTo>
                  <a:lnTo>
                    <a:pt x="47244" y="54864"/>
                  </a:lnTo>
                  <a:lnTo>
                    <a:pt x="51054" y="51054"/>
                  </a:lnTo>
                  <a:lnTo>
                    <a:pt x="51816" y="51054"/>
                  </a:lnTo>
                  <a:lnTo>
                    <a:pt x="52578" y="50101"/>
                  </a:lnTo>
                  <a:lnTo>
                    <a:pt x="54864" y="47244"/>
                  </a:lnTo>
                  <a:lnTo>
                    <a:pt x="54864" y="46482"/>
                  </a:lnTo>
                  <a:lnTo>
                    <a:pt x="57912" y="41910"/>
                  </a:lnTo>
                  <a:lnTo>
                    <a:pt x="57912" y="41148"/>
                  </a:lnTo>
                  <a:lnTo>
                    <a:pt x="59436" y="36576"/>
                  </a:lnTo>
                  <a:lnTo>
                    <a:pt x="59436" y="35814"/>
                  </a:lnTo>
                  <a:lnTo>
                    <a:pt x="60198" y="30480"/>
                  </a:lnTo>
                  <a:lnTo>
                    <a:pt x="60198" y="29718"/>
                  </a:lnTo>
                  <a:close/>
                </a:path>
              </a:pathLst>
            </a:custGeom>
            <a:solidFill>
              <a:srgbClr val="ED7D3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8325612" y="3587495"/>
              <a:ext cx="60325" cy="60325"/>
            </a:xfrm>
            <a:custGeom>
              <a:avLst/>
              <a:gdLst/>
              <a:ahLst/>
              <a:cxnLst/>
              <a:rect l="l" t="t" r="r" b="b"/>
              <a:pathLst>
                <a:path w="60325" h="60325">
                  <a:moveTo>
                    <a:pt x="60198" y="29718"/>
                  </a:moveTo>
                  <a:lnTo>
                    <a:pt x="59436" y="24384"/>
                  </a:lnTo>
                  <a:lnTo>
                    <a:pt x="59436" y="23622"/>
                  </a:lnTo>
                  <a:lnTo>
                    <a:pt x="57912" y="18288"/>
                  </a:lnTo>
                  <a:lnTo>
                    <a:pt x="57912" y="17526"/>
                  </a:lnTo>
                  <a:lnTo>
                    <a:pt x="54864" y="13716"/>
                  </a:lnTo>
                  <a:lnTo>
                    <a:pt x="54864" y="12954"/>
                  </a:lnTo>
                  <a:lnTo>
                    <a:pt x="51816" y="9144"/>
                  </a:lnTo>
                  <a:lnTo>
                    <a:pt x="51054" y="8382"/>
                  </a:lnTo>
                  <a:lnTo>
                    <a:pt x="47244" y="5334"/>
                  </a:lnTo>
                  <a:lnTo>
                    <a:pt x="46482" y="4572"/>
                  </a:lnTo>
                  <a:lnTo>
                    <a:pt x="41910" y="2286"/>
                  </a:lnTo>
                  <a:lnTo>
                    <a:pt x="41148" y="2286"/>
                  </a:lnTo>
                  <a:lnTo>
                    <a:pt x="36576" y="762"/>
                  </a:lnTo>
                  <a:lnTo>
                    <a:pt x="36576" y="0"/>
                  </a:lnTo>
                  <a:lnTo>
                    <a:pt x="23622" y="0"/>
                  </a:lnTo>
                  <a:lnTo>
                    <a:pt x="23622" y="762"/>
                  </a:lnTo>
                  <a:lnTo>
                    <a:pt x="19050" y="2286"/>
                  </a:lnTo>
                  <a:lnTo>
                    <a:pt x="18288" y="2286"/>
                  </a:lnTo>
                  <a:lnTo>
                    <a:pt x="13716" y="4572"/>
                  </a:lnTo>
                  <a:lnTo>
                    <a:pt x="12954" y="5334"/>
                  </a:lnTo>
                  <a:lnTo>
                    <a:pt x="9144" y="8382"/>
                  </a:lnTo>
                  <a:lnTo>
                    <a:pt x="8382" y="8382"/>
                  </a:lnTo>
                  <a:lnTo>
                    <a:pt x="8382" y="9144"/>
                  </a:lnTo>
                  <a:lnTo>
                    <a:pt x="5334" y="12954"/>
                  </a:lnTo>
                  <a:lnTo>
                    <a:pt x="5334" y="13716"/>
                  </a:lnTo>
                  <a:lnTo>
                    <a:pt x="2286" y="17526"/>
                  </a:lnTo>
                  <a:lnTo>
                    <a:pt x="2286" y="18288"/>
                  </a:lnTo>
                  <a:lnTo>
                    <a:pt x="762" y="23622"/>
                  </a:lnTo>
                  <a:lnTo>
                    <a:pt x="762" y="24384"/>
                  </a:lnTo>
                  <a:lnTo>
                    <a:pt x="0" y="29718"/>
                  </a:lnTo>
                  <a:lnTo>
                    <a:pt x="0" y="30480"/>
                  </a:lnTo>
                  <a:lnTo>
                    <a:pt x="762" y="35814"/>
                  </a:lnTo>
                  <a:lnTo>
                    <a:pt x="762" y="36576"/>
                  </a:lnTo>
                  <a:lnTo>
                    <a:pt x="2286" y="41148"/>
                  </a:lnTo>
                  <a:lnTo>
                    <a:pt x="2286" y="41910"/>
                  </a:lnTo>
                  <a:lnTo>
                    <a:pt x="5334" y="46482"/>
                  </a:lnTo>
                  <a:lnTo>
                    <a:pt x="5334" y="47244"/>
                  </a:lnTo>
                  <a:lnTo>
                    <a:pt x="7620" y="50101"/>
                  </a:lnTo>
                  <a:lnTo>
                    <a:pt x="8382" y="51054"/>
                  </a:lnTo>
                  <a:lnTo>
                    <a:pt x="9144" y="51054"/>
                  </a:lnTo>
                  <a:lnTo>
                    <a:pt x="12954" y="54864"/>
                  </a:lnTo>
                  <a:lnTo>
                    <a:pt x="13716" y="54864"/>
                  </a:lnTo>
                  <a:lnTo>
                    <a:pt x="18288" y="57150"/>
                  </a:lnTo>
                  <a:lnTo>
                    <a:pt x="18288" y="57912"/>
                  </a:lnTo>
                  <a:lnTo>
                    <a:pt x="19050" y="57912"/>
                  </a:lnTo>
                  <a:lnTo>
                    <a:pt x="23622" y="59436"/>
                  </a:lnTo>
                  <a:lnTo>
                    <a:pt x="25146" y="59626"/>
                  </a:lnTo>
                  <a:lnTo>
                    <a:pt x="29718" y="60172"/>
                  </a:lnTo>
                  <a:lnTo>
                    <a:pt x="30480" y="60172"/>
                  </a:lnTo>
                  <a:lnTo>
                    <a:pt x="35052" y="59626"/>
                  </a:lnTo>
                  <a:lnTo>
                    <a:pt x="36576" y="59436"/>
                  </a:lnTo>
                  <a:lnTo>
                    <a:pt x="41148" y="57912"/>
                  </a:lnTo>
                  <a:lnTo>
                    <a:pt x="41910" y="57912"/>
                  </a:lnTo>
                  <a:lnTo>
                    <a:pt x="41910" y="57150"/>
                  </a:lnTo>
                  <a:lnTo>
                    <a:pt x="46482" y="54864"/>
                  </a:lnTo>
                  <a:lnTo>
                    <a:pt x="47244" y="54864"/>
                  </a:lnTo>
                  <a:lnTo>
                    <a:pt x="51054" y="51054"/>
                  </a:lnTo>
                  <a:lnTo>
                    <a:pt x="51816" y="51054"/>
                  </a:lnTo>
                  <a:lnTo>
                    <a:pt x="52578" y="50101"/>
                  </a:lnTo>
                  <a:lnTo>
                    <a:pt x="54864" y="47244"/>
                  </a:lnTo>
                  <a:lnTo>
                    <a:pt x="54864" y="46482"/>
                  </a:lnTo>
                  <a:lnTo>
                    <a:pt x="57912" y="41910"/>
                  </a:lnTo>
                  <a:lnTo>
                    <a:pt x="57912" y="41148"/>
                  </a:lnTo>
                  <a:lnTo>
                    <a:pt x="59436" y="36576"/>
                  </a:lnTo>
                  <a:lnTo>
                    <a:pt x="59436" y="35814"/>
                  </a:lnTo>
                  <a:lnTo>
                    <a:pt x="60198" y="30480"/>
                  </a:lnTo>
                  <a:lnTo>
                    <a:pt x="60198" y="29718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1" name="object 41"/>
          <p:cNvSpPr/>
          <p:nvPr/>
        </p:nvSpPr>
        <p:spPr>
          <a:xfrm>
            <a:off x="5637276" y="3236214"/>
            <a:ext cx="3262629" cy="7620"/>
          </a:xfrm>
          <a:custGeom>
            <a:avLst/>
            <a:gdLst/>
            <a:ahLst/>
            <a:cxnLst/>
            <a:rect l="l" t="t" r="r" b="b"/>
            <a:pathLst>
              <a:path w="3262629" h="7619">
                <a:moveTo>
                  <a:pt x="3262122" y="7619"/>
                </a:moveTo>
                <a:lnTo>
                  <a:pt x="3262122" y="0"/>
                </a:lnTo>
                <a:lnTo>
                  <a:pt x="0" y="0"/>
                </a:lnTo>
                <a:lnTo>
                  <a:pt x="0" y="7619"/>
                </a:lnTo>
                <a:lnTo>
                  <a:pt x="3262122" y="7619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6150864" y="5114544"/>
            <a:ext cx="60325" cy="60325"/>
          </a:xfrm>
          <a:custGeom>
            <a:avLst/>
            <a:gdLst/>
            <a:ahLst/>
            <a:cxnLst/>
            <a:rect l="l" t="t" r="r" b="b"/>
            <a:pathLst>
              <a:path w="60325" h="60325">
                <a:moveTo>
                  <a:pt x="60198" y="29718"/>
                </a:moveTo>
                <a:lnTo>
                  <a:pt x="59436" y="24384"/>
                </a:lnTo>
                <a:lnTo>
                  <a:pt x="59436" y="23622"/>
                </a:lnTo>
                <a:lnTo>
                  <a:pt x="57912" y="18288"/>
                </a:lnTo>
                <a:lnTo>
                  <a:pt x="57912" y="17526"/>
                </a:lnTo>
                <a:lnTo>
                  <a:pt x="54864" y="13716"/>
                </a:lnTo>
                <a:lnTo>
                  <a:pt x="54864" y="12954"/>
                </a:lnTo>
                <a:lnTo>
                  <a:pt x="51816" y="9144"/>
                </a:lnTo>
                <a:lnTo>
                  <a:pt x="51054" y="8382"/>
                </a:lnTo>
                <a:lnTo>
                  <a:pt x="47244" y="5334"/>
                </a:lnTo>
                <a:lnTo>
                  <a:pt x="46482" y="4572"/>
                </a:lnTo>
                <a:lnTo>
                  <a:pt x="41910" y="2286"/>
                </a:lnTo>
                <a:lnTo>
                  <a:pt x="41148" y="2286"/>
                </a:lnTo>
                <a:lnTo>
                  <a:pt x="36576" y="762"/>
                </a:lnTo>
                <a:lnTo>
                  <a:pt x="36576" y="0"/>
                </a:lnTo>
                <a:lnTo>
                  <a:pt x="23622" y="0"/>
                </a:lnTo>
                <a:lnTo>
                  <a:pt x="23622" y="762"/>
                </a:lnTo>
                <a:lnTo>
                  <a:pt x="19050" y="2286"/>
                </a:lnTo>
                <a:lnTo>
                  <a:pt x="18288" y="2286"/>
                </a:lnTo>
                <a:lnTo>
                  <a:pt x="13716" y="4572"/>
                </a:lnTo>
                <a:lnTo>
                  <a:pt x="12954" y="5334"/>
                </a:lnTo>
                <a:lnTo>
                  <a:pt x="9144" y="8382"/>
                </a:lnTo>
                <a:lnTo>
                  <a:pt x="8382" y="8382"/>
                </a:lnTo>
                <a:lnTo>
                  <a:pt x="8382" y="9144"/>
                </a:lnTo>
                <a:lnTo>
                  <a:pt x="5334" y="12954"/>
                </a:lnTo>
                <a:lnTo>
                  <a:pt x="5334" y="13716"/>
                </a:lnTo>
                <a:lnTo>
                  <a:pt x="2286" y="17526"/>
                </a:lnTo>
                <a:lnTo>
                  <a:pt x="2286" y="18288"/>
                </a:lnTo>
                <a:lnTo>
                  <a:pt x="762" y="23622"/>
                </a:lnTo>
                <a:lnTo>
                  <a:pt x="762" y="24384"/>
                </a:lnTo>
                <a:lnTo>
                  <a:pt x="0" y="29718"/>
                </a:lnTo>
                <a:lnTo>
                  <a:pt x="0" y="30480"/>
                </a:lnTo>
                <a:lnTo>
                  <a:pt x="762" y="35814"/>
                </a:lnTo>
                <a:lnTo>
                  <a:pt x="762" y="36576"/>
                </a:lnTo>
                <a:lnTo>
                  <a:pt x="2286" y="41148"/>
                </a:lnTo>
                <a:lnTo>
                  <a:pt x="2286" y="41910"/>
                </a:lnTo>
                <a:lnTo>
                  <a:pt x="5334" y="46482"/>
                </a:lnTo>
                <a:lnTo>
                  <a:pt x="5334" y="47244"/>
                </a:lnTo>
                <a:lnTo>
                  <a:pt x="7620" y="50101"/>
                </a:lnTo>
                <a:lnTo>
                  <a:pt x="8382" y="51054"/>
                </a:lnTo>
                <a:lnTo>
                  <a:pt x="9144" y="51054"/>
                </a:lnTo>
                <a:lnTo>
                  <a:pt x="12954" y="54864"/>
                </a:lnTo>
                <a:lnTo>
                  <a:pt x="13716" y="54864"/>
                </a:lnTo>
                <a:lnTo>
                  <a:pt x="18288" y="57150"/>
                </a:lnTo>
                <a:lnTo>
                  <a:pt x="18288" y="57912"/>
                </a:lnTo>
                <a:lnTo>
                  <a:pt x="19050" y="57912"/>
                </a:lnTo>
                <a:lnTo>
                  <a:pt x="23622" y="59436"/>
                </a:lnTo>
                <a:lnTo>
                  <a:pt x="25146" y="59626"/>
                </a:lnTo>
                <a:lnTo>
                  <a:pt x="29718" y="60172"/>
                </a:lnTo>
                <a:lnTo>
                  <a:pt x="30480" y="60172"/>
                </a:lnTo>
                <a:lnTo>
                  <a:pt x="35052" y="59626"/>
                </a:lnTo>
                <a:lnTo>
                  <a:pt x="36576" y="59436"/>
                </a:lnTo>
                <a:lnTo>
                  <a:pt x="41148" y="57912"/>
                </a:lnTo>
                <a:lnTo>
                  <a:pt x="41910" y="57912"/>
                </a:lnTo>
                <a:lnTo>
                  <a:pt x="41910" y="57150"/>
                </a:lnTo>
                <a:lnTo>
                  <a:pt x="46482" y="54864"/>
                </a:lnTo>
                <a:lnTo>
                  <a:pt x="47244" y="54864"/>
                </a:lnTo>
                <a:lnTo>
                  <a:pt x="51054" y="51054"/>
                </a:lnTo>
                <a:lnTo>
                  <a:pt x="51816" y="51054"/>
                </a:lnTo>
                <a:lnTo>
                  <a:pt x="52578" y="50101"/>
                </a:lnTo>
                <a:lnTo>
                  <a:pt x="54864" y="47244"/>
                </a:lnTo>
                <a:lnTo>
                  <a:pt x="54864" y="46482"/>
                </a:lnTo>
                <a:lnTo>
                  <a:pt x="57912" y="41910"/>
                </a:lnTo>
                <a:lnTo>
                  <a:pt x="57912" y="41148"/>
                </a:lnTo>
                <a:lnTo>
                  <a:pt x="59436" y="36576"/>
                </a:lnTo>
                <a:lnTo>
                  <a:pt x="59436" y="35814"/>
                </a:lnTo>
                <a:lnTo>
                  <a:pt x="60198" y="30480"/>
                </a:lnTo>
                <a:lnTo>
                  <a:pt x="60198" y="29718"/>
                </a:lnTo>
                <a:close/>
              </a:path>
            </a:pathLst>
          </a:custGeom>
          <a:solidFill>
            <a:srgbClr val="5B9BD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6694932" y="4668773"/>
            <a:ext cx="60325" cy="60325"/>
          </a:xfrm>
          <a:custGeom>
            <a:avLst/>
            <a:gdLst/>
            <a:ahLst/>
            <a:cxnLst/>
            <a:rect l="l" t="t" r="r" b="b"/>
            <a:pathLst>
              <a:path w="60325" h="60325">
                <a:moveTo>
                  <a:pt x="60198" y="29718"/>
                </a:moveTo>
                <a:lnTo>
                  <a:pt x="59436" y="24384"/>
                </a:lnTo>
                <a:lnTo>
                  <a:pt x="59436" y="23622"/>
                </a:lnTo>
                <a:lnTo>
                  <a:pt x="57912" y="18288"/>
                </a:lnTo>
                <a:lnTo>
                  <a:pt x="57912" y="17526"/>
                </a:lnTo>
                <a:lnTo>
                  <a:pt x="54864" y="13716"/>
                </a:lnTo>
                <a:lnTo>
                  <a:pt x="54864" y="12954"/>
                </a:lnTo>
                <a:lnTo>
                  <a:pt x="51816" y="9144"/>
                </a:lnTo>
                <a:lnTo>
                  <a:pt x="51054" y="8382"/>
                </a:lnTo>
                <a:lnTo>
                  <a:pt x="47244" y="5334"/>
                </a:lnTo>
                <a:lnTo>
                  <a:pt x="46482" y="4572"/>
                </a:lnTo>
                <a:lnTo>
                  <a:pt x="41910" y="2286"/>
                </a:lnTo>
                <a:lnTo>
                  <a:pt x="41148" y="2286"/>
                </a:lnTo>
                <a:lnTo>
                  <a:pt x="36576" y="762"/>
                </a:lnTo>
                <a:lnTo>
                  <a:pt x="36576" y="0"/>
                </a:lnTo>
                <a:lnTo>
                  <a:pt x="23622" y="0"/>
                </a:lnTo>
                <a:lnTo>
                  <a:pt x="23622" y="762"/>
                </a:lnTo>
                <a:lnTo>
                  <a:pt x="19050" y="2286"/>
                </a:lnTo>
                <a:lnTo>
                  <a:pt x="18288" y="2286"/>
                </a:lnTo>
                <a:lnTo>
                  <a:pt x="13716" y="4572"/>
                </a:lnTo>
                <a:lnTo>
                  <a:pt x="12954" y="5334"/>
                </a:lnTo>
                <a:lnTo>
                  <a:pt x="9144" y="8382"/>
                </a:lnTo>
                <a:lnTo>
                  <a:pt x="8382" y="8382"/>
                </a:lnTo>
                <a:lnTo>
                  <a:pt x="8382" y="9144"/>
                </a:lnTo>
                <a:lnTo>
                  <a:pt x="5334" y="12954"/>
                </a:lnTo>
                <a:lnTo>
                  <a:pt x="5334" y="13716"/>
                </a:lnTo>
                <a:lnTo>
                  <a:pt x="2286" y="17526"/>
                </a:lnTo>
                <a:lnTo>
                  <a:pt x="2286" y="18288"/>
                </a:lnTo>
                <a:lnTo>
                  <a:pt x="762" y="23622"/>
                </a:lnTo>
                <a:lnTo>
                  <a:pt x="762" y="24384"/>
                </a:lnTo>
                <a:lnTo>
                  <a:pt x="0" y="29718"/>
                </a:lnTo>
                <a:lnTo>
                  <a:pt x="0" y="30480"/>
                </a:lnTo>
                <a:lnTo>
                  <a:pt x="762" y="35814"/>
                </a:lnTo>
                <a:lnTo>
                  <a:pt x="762" y="36576"/>
                </a:lnTo>
                <a:lnTo>
                  <a:pt x="2286" y="41148"/>
                </a:lnTo>
                <a:lnTo>
                  <a:pt x="2286" y="41910"/>
                </a:lnTo>
                <a:lnTo>
                  <a:pt x="5334" y="46482"/>
                </a:lnTo>
                <a:lnTo>
                  <a:pt x="5334" y="47244"/>
                </a:lnTo>
                <a:lnTo>
                  <a:pt x="7620" y="50101"/>
                </a:lnTo>
                <a:lnTo>
                  <a:pt x="8382" y="51054"/>
                </a:lnTo>
                <a:lnTo>
                  <a:pt x="9144" y="51054"/>
                </a:lnTo>
                <a:lnTo>
                  <a:pt x="12954" y="54864"/>
                </a:lnTo>
                <a:lnTo>
                  <a:pt x="13716" y="54864"/>
                </a:lnTo>
                <a:lnTo>
                  <a:pt x="18288" y="57150"/>
                </a:lnTo>
                <a:lnTo>
                  <a:pt x="18288" y="57912"/>
                </a:lnTo>
                <a:lnTo>
                  <a:pt x="19050" y="57912"/>
                </a:lnTo>
                <a:lnTo>
                  <a:pt x="23622" y="59436"/>
                </a:lnTo>
                <a:lnTo>
                  <a:pt x="25146" y="59626"/>
                </a:lnTo>
                <a:lnTo>
                  <a:pt x="29718" y="60172"/>
                </a:lnTo>
                <a:lnTo>
                  <a:pt x="30480" y="60172"/>
                </a:lnTo>
                <a:lnTo>
                  <a:pt x="35052" y="59626"/>
                </a:lnTo>
                <a:lnTo>
                  <a:pt x="36576" y="59436"/>
                </a:lnTo>
                <a:lnTo>
                  <a:pt x="41148" y="57912"/>
                </a:lnTo>
                <a:lnTo>
                  <a:pt x="41910" y="57912"/>
                </a:lnTo>
                <a:lnTo>
                  <a:pt x="41910" y="57150"/>
                </a:lnTo>
                <a:lnTo>
                  <a:pt x="46482" y="54864"/>
                </a:lnTo>
                <a:lnTo>
                  <a:pt x="47244" y="54864"/>
                </a:lnTo>
                <a:lnTo>
                  <a:pt x="51054" y="51054"/>
                </a:lnTo>
                <a:lnTo>
                  <a:pt x="51816" y="51054"/>
                </a:lnTo>
                <a:lnTo>
                  <a:pt x="52578" y="50101"/>
                </a:lnTo>
                <a:lnTo>
                  <a:pt x="54864" y="47244"/>
                </a:lnTo>
                <a:lnTo>
                  <a:pt x="54864" y="46482"/>
                </a:lnTo>
                <a:lnTo>
                  <a:pt x="57912" y="41910"/>
                </a:lnTo>
                <a:lnTo>
                  <a:pt x="57912" y="41148"/>
                </a:lnTo>
                <a:lnTo>
                  <a:pt x="59436" y="36576"/>
                </a:lnTo>
                <a:lnTo>
                  <a:pt x="59436" y="35814"/>
                </a:lnTo>
                <a:lnTo>
                  <a:pt x="60198" y="30480"/>
                </a:lnTo>
                <a:lnTo>
                  <a:pt x="60198" y="29718"/>
                </a:lnTo>
                <a:close/>
              </a:path>
            </a:pathLst>
          </a:custGeom>
          <a:solidFill>
            <a:srgbClr val="5B9BD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7238238" y="4223765"/>
            <a:ext cx="60325" cy="60325"/>
          </a:xfrm>
          <a:custGeom>
            <a:avLst/>
            <a:gdLst/>
            <a:ahLst/>
            <a:cxnLst/>
            <a:rect l="l" t="t" r="r" b="b"/>
            <a:pathLst>
              <a:path w="60325" h="60325">
                <a:moveTo>
                  <a:pt x="60198" y="29718"/>
                </a:moveTo>
                <a:lnTo>
                  <a:pt x="59436" y="24384"/>
                </a:lnTo>
                <a:lnTo>
                  <a:pt x="59436" y="23622"/>
                </a:lnTo>
                <a:lnTo>
                  <a:pt x="57912" y="18288"/>
                </a:lnTo>
                <a:lnTo>
                  <a:pt x="57912" y="17526"/>
                </a:lnTo>
                <a:lnTo>
                  <a:pt x="54864" y="13716"/>
                </a:lnTo>
                <a:lnTo>
                  <a:pt x="54864" y="12954"/>
                </a:lnTo>
                <a:lnTo>
                  <a:pt x="51816" y="9144"/>
                </a:lnTo>
                <a:lnTo>
                  <a:pt x="51054" y="8382"/>
                </a:lnTo>
                <a:lnTo>
                  <a:pt x="47244" y="5334"/>
                </a:lnTo>
                <a:lnTo>
                  <a:pt x="46482" y="4572"/>
                </a:lnTo>
                <a:lnTo>
                  <a:pt x="41910" y="2286"/>
                </a:lnTo>
                <a:lnTo>
                  <a:pt x="41148" y="2286"/>
                </a:lnTo>
                <a:lnTo>
                  <a:pt x="36576" y="762"/>
                </a:lnTo>
                <a:lnTo>
                  <a:pt x="36576" y="0"/>
                </a:lnTo>
                <a:lnTo>
                  <a:pt x="23622" y="0"/>
                </a:lnTo>
                <a:lnTo>
                  <a:pt x="23622" y="762"/>
                </a:lnTo>
                <a:lnTo>
                  <a:pt x="19050" y="2286"/>
                </a:lnTo>
                <a:lnTo>
                  <a:pt x="18288" y="2286"/>
                </a:lnTo>
                <a:lnTo>
                  <a:pt x="13716" y="4572"/>
                </a:lnTo>
                <a:lnTo>
                  <a:pt x="12954" y="5334"/>
                </a:lnTo>
                <a:lnTo>
                  <a:pt x="9144" y="8382"/>
                </a:lnTo>
                <a:lnTo>
                  <a:pt x="8382" y="8382"/>
                </a:lnTo>
                <a:lnTo>
                  <a:pt x="8382" y="9144"/>
                </a:lnTo>
                <a:lnTo>
                  <a:pt x="5334" y="12954"/>
                </a:lnTo>
                <a:lnTo>
                  <a:pt x="5334" y="13716"/>
                </a:lnTo>
                <a:lnTo>
                  <a:pt x="2286" y="17526"/>
                </a:lnTo>
                <a:lnTo>
                  <a:pt x="2286" y="18288"/>
                </a:lnTo>
                <a:lnTo>
                  <a:pt x="762" y="23622"/>
                </a:lnTo>
                <a:lnTo>
                  <a:pt x="762" y="24384"/>
                </a:lnTo>
                <a:lnTo>
                  <a:pt x="0" y="29718"/>
                </a:lnTo>
                <a:lnTo>
                  <a:pt x="0" y="30480"/>
                </a:lnTo>
                <a:lnTo>
                  <a:pt x="762" y="35814"/>
                </a:lnTo>
                <a:lnTo>
                  <a:pt x="762" y="36576"/>
                </a:lnTo>
                <a:lnTo>
                  <a:pt x="2286" y="41148"/>
                </a:lnTo>
                <a:lnTo>
                  <a:pt x="2286" y="41910"/>
                </a:lnTo>
                <a:lnTo>
                  <a:pt x="5334" y="46482"/>
                </a:lnTo>
                <a:lnTo>
                  <a:pt x="5334" y="47244"/>
                </a:lnTo>
                <a:lnTo>
                  <a:pt x="7620" y="50101"/>
                </a:lnTo>
                <a:lnTo>
                  <a:pt x="8382" y="51054"/>
                </a:lnTo>
                <a:lnTo>
                  <a:pt x="9144" y="51054"/>
                </a:lnTo>
                <a:lnTo>
                  <a:pt x="12954" y="54864"/>
                </a:lnTo>
                <a:lnTo>
                  <a:pt x="13716" y="54864"/>
                </a:lnTo>
                <a:lnTo>
                  <a:pt x="18288" y="57150"/>
                </a:lnTo>
                <a:lnTo>
                  <a:pt x="18288" y="57912"/>
                </a:lnTo>
                <a:lnTo>
                  <a:pt x="19050" y="57912"/>
                </a:lnTo>
                <a:lnTo>
                  <a:pt x="23622" y="59436"/>
                </a:lnTo>
                <a:lnTo>
                  <a:pt x="25146" y="59626"/>
                </a:lnTo>
                <a:lnTo>
                  <a:pt x="29718" y="60172"/>
                </a:lnTo>
                <a:lnTo>
                  <a:pt x="30480" y="60172"/>
                </a:lnTo>
                <a:lnTo>
                  <a:pt x="35052" y="59626"/>
                </a:lnTo>
                <a:lnTo>
                  <a:pt x="36576" y="59436"/>
                </a:lnTo>
                <a:lnTo>
                  <a:pt x="41148" y="57912"/>
                </a:lnTo>
                <a:lnTo>
                  <a:pt x="41910" y="57912"/>
                </a:lnTo>
                <a:lnTo>
                  <a:pt x="41910" y="57150"/>
                </a:lnTo>
                <a:lnTo>
                  <a:pt x="46482" y="54864"/>
                </a:lnTo>
                <a:lnTo>
                  <a:pt x="47244" y="54864"/>
                </a:lnTo>
                <a:lnTo>
                  <a:pt x="51054" y="51054"/>
                </a:lnTo>
                <a:lnTo>
                  <a:pt x="51816" y="51054"/>
                </a:lnTo>
                <a:lnTo>
                  <a:pt x="52578" y="50101"/>
                </a:lnTo>
                <a:lnTo>
                  <a:pt x="54864" y="47244"/>
                </a:lnTo>
                <a:lnTo>
                  <a:pt x="54864" y="46482"/>
                </a:lnTo>
                <a:lnTo>
                  <a:pt x="57912" y="41910"/>
                </a:lnTo>
                <a:lnTo>
                  <a:pt x="57912" y="41148"/>
                </a:lnTo>
                <a:lnTo>
                  <a:pt x="59436" y="36576"/>
                </a:lnTo>
                <a:lnTo>
                  <a:pt x="59436" y="35814"/>
                </a:lnTo>
                <a:lnTo>
                  <a:pt x="60198" y="30480"/>
                </a:lnTo>
                <a:lnTo>
                  <a:pt x="60198" y="29718"/>
                </a:lnTo>
                <a:close/>
              </a:path>
            </a:pathLst>
          </a:custGeom>
          <a:solidFill>
            <a:srgbClr val="5B9BD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8325612" y="3333749"/>
            <a:ext cx="60325" cy="60325"/>
          </a:xfrm>
          <a:custGeom>
            <a:avLst/>
            <a:gdLst/>
            <a:ahLst/>
            <a:cxnLst/>
            <a:rect l="l" t="t" r="r" b="b"/>
            <a:pathLst>
              <a:path w="60325" h="60325">
                <a:moveTo>
                  <a:pt x="60198" y="29718"/>
                </a:moveTo>
                <a:lnTo>
                  <a:pt x="59436" y="24384"/>
                </a:lnTo>
                <a:lnTo>
                  <a:pt x="59436" y="23622"/>
                </a:lnTo>
                <a:lnTo>
                  <a:pt x="57912" y="18288"/>
                </a:lnTo>
                <a:lnTo>
                  <a:pt x="57912" y="17526"/>
                </a:lnTo>
                <a:lnTo>
                  <a:pt x="54864" y="13716"/>
                </a:lnTo>
                <a:lnTo>
                  <a:pt x="54864" y="12954"/>
                </a:lnTo>
                <a:lnTo>
                  <a:pt x="51816" y="9144"/>
                </a:lnTo>
                <a:lnTo>
                  <a:pt x="51054" y="8382"/>
                </a:lnTo>
                <a:lnTo>
                  <a:pt x="47244" y="5334"/>
                </a:lnTo>
                <a:lnTo>
                  <a:pt x="46482" y="4572"/>
                </a:lnTo>
                <a:lnTo>
                  <a:pt x="41910" y="2286"/>
                </a:lnTo>
                <a:lnTo>
                  <a:pt x="41148" y="2286"/>
                </a:lnTo>
                <a:lnTo>
                  <a:pt x="36576" y="762"/>
                </a:lnTo>
                <a:lnTo>
                  <a:pt x="36576" y="0"/>
                </a:lnTo>
                <a:lnTo>
                  <a:pt x="23622" y="0"/>
                </a:lnTo>
                <a:lnTo>
                  <a:pt x="23622" y="762"/>
                </a:lnTo>
                <a:lnTo>
                  <a:pt x="19050" y="2286"/>
                </a:lnTo>
                <a:lnTo>
                  <a:pt x="18288" y="2286"/>
                </a:lnTo>
                <a:lnTo>
                  <a:pt x="13716" y="4572"/>
                </a:lnTo>
                <a:lnTo>
                  <a:pt x="12954" y="5334"/>
                </a:lnTo>
                <a:lnTo>
                  <a:pt x="9144" y="8382"/>
                </a:lnTo>
                <a:lnTo>
                  <a:pt x="8382" y="8382"/>
                </a:lnTo>
                <a:lnTo>
                  <a:pt x="8382" y="9144"/>
                </a:lnTo>
                <a:lnTo>
                  <a:pt x="5334" y="12954"/>
                </a:lnTo>
                <a:lnTo>
                  <a:pt x="5334" y="13716"/>
                </a:lnTo>
                <a:lnTo>
                  <a:pt x="2286" y="17526"/>
                </a:lnTo>
                <a:lnTo>
                  <a:pt x="2286" y="18288"/>
                </a:lnTo>
                <a:lnTo>
                  <a:pt x="762" y="23622"/>
                </a:lnTo>
                <a:lnTo>
                  <a:pt x="762" y="24384"/>
                </a:lnTo>
                <a:lnTo>
                  <a:pt x="0" y="29718"/>
                </a:lnTo>
                <a:lnTo>
                  <a:pt x="0" y="30480"/>
                </a:lnTo>
                <a:lnTo>
                  <a:pt x="762" y="35814"/>
                </a:lnTo>
                <a:lnTo>
                  <a:pt x="762" y="36576"/>
                </a:lnTo>
                <a:lnTo>
                  <a:pt x="2286" y="41148"/>
                </a:lnTo>
                <a:lnTo>
                  <a:pt x="2286" y="41910"/>
                </a:lnTo>
                <a:lnTo>
                  <a:pt x="5334" y="46482"/>
                </a:lnTo>
                <a:lnTo>
                  <a:pt x="5334" y="47244"/>
                </a:lnTo>
                <a:lnTo>
                  <a:pt x="7620" y="50101"/>
                </a:lnTo>
                <a:lnTo>
                  <a:pt x="8382" y="51054"/>
                </a:lnTo>
                <a:lnTo>
                  <a:pt x="9144" y="51054"/>
                </a:lnTo>
                <a:lnTo>
                  <a:pt x="12954" y="54864"/>
                </a:lnTo>
                <a:lnTo>
                  <a:pt x="13716" y="54864"/>
                </a:lnTo>
                <a:lnTo>
                  <a:pt x="18288" y="57150"/>
                </a:lnTo>
                <a:lnTo>
                  <a:pt x="18288" y="57912"/>
                </a:lnTo>
                <a:lnTo>
                  <a:pt x="19050" y="57912"/>
                </a:lnTo>
                <a:lnTo>
                  <a:pt x="23622" y="59436"/>
                </a:lnTo>
                <a:lnTo>
                  <a:pt x="25146" y="59626"/>
                </a:lnTo>
                <a:lnTo>
                  <a:pt x="29718" y="60172"/>
                </a:lnTo>
                <a:lnTo>
                  <a:pt x="30480" y="60172"/>
                </a:lnTo>
                <a:lnTo>
                  <a:pt x="35052" y="59626"/>
                </a:lnTo>
                <a:lnTo>
                  <a:pt x="36576" y="59436"/>
                </a:lnTo>
                <a:lnTo>
                  <a:pt x="41148" y="57912"/>
                </a:lnTo>
                <a:lnTo>
                  <a:pt x="41910" y="57912"/>
                </a:lnTo>
                <a:lnTo>
                  <a:pt x="41910" y="57150"/>
                </a:lnTo>
                <a:lnTo>
                  <a:pt x="46482" y="54864"/>
                </a:lnTo>
                <a:lnTo>
                  <a:pt x="47244" y="54864"/>
                </a:lnTo>
                <a:lnTo>
                  <a:pt x="51054" y="51054"/>
                </a:lnTo>
                <a:lnTo>
                  <a:pt x="51816" y="51054"/>
                </a:lnTo>
                <a:lnTo>
                  <a:pt x="52578" y="50101"/>
                </a:lnTo>
                <a:lnTo>
                  <a:pt x="54864" y="47244"/>
                </a:lnTo>
                <a:lnTo>
                  <a:pt x="54864" y="46482"/>
                </a:lnTo>
                <a:lnTo>
                  <a:pt x="57912" y="41910"/>
                </a:lnTo>
                <a:lnTo>
                  <a:pt x="57912" y="41148"/>
                </a:lnTo>
                <a:lnTo>
                  <a:pt x="59436" y="36576"/>
                </a:lnTo>
                <a:lnTo>
                  <a:pt x="59436" y="35814"/>
                </a:lnTo>
                <a:lnTo>
                  <a:pt x="60198" y="30480"/>
                </a:lnTo>
                <a:lnTo>
                  <a:pt x="60198" y="29718"/>
                </a:lnTo>
                <a:close/>
              </a:path>
            </a:pathLst>
          </a:custGeom>
          <a:solidFill>
            <a:srgbClr val="5B9BD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6694932" y="4796027"/>
            <a:ext cx="60325" cy="60325"/>
          </a:xfrm>
          <a:custGeom>
            <a:avLst/>
            <a:gdLst/>
            <a:ahLst/>
            <a:cxnLst/>
            <a:rect l="l" t="t" r="r" b="b"/>
            <a:pathLst>
              <a:path w="60325" h="60325">
                <a:moveTo>
                  <a:pt x="60198" y="29718"/>
                </a:moveTo>
                <a:lnTo>
                  <a:pt x="59436" y="24384"/>
                </a:lnTo>
                <a:lnTo>
                  <a:pt x="59436" y="23622"/>
                </a:lnTo>
                <a:lnTo>
                  <a:pt x="57912" y="18288"/>
                </a:lnTo>
                <a:lnTo>
                  <a:pt x="57912" y="17526"/>
                </a:lnTo>
                <a:lnTo>
                  <a:pt x="54864" y="13716"/>
                </a:lnTo>
                <a:lnTo>
                  <a:pt x="54864" y="12954"/>
                </a:lnTo>
                <a:lnTo>
                  <a:pt x="51816" y="9144"/>
                </a:lnTo>
                <a:lnTo>
                  <a:pt x="51054" y="8382"/>
                </a:lnTo>
                <a:lnTo>
                  <a:pt x="47244" y="5334"/>
                </a:lnTo>
                <a:lnTo>
                  <a:pt x="46482" y="4572"/>
                </a:lnTo>
                <a:lnTo>
                  <a:pt x="41910" y="2286"/>
                </a:lnTo>
                <a:lnTo>
                  <a:pt x="41148" y="2286"/>
                </a:lnTo>
                <a:lnTo>
                  <a:pt x="36576" y="762"/>
                </a:lnTo>
                <a:lnTo>
                  <a:pt x="36576" y="0"/>
                </a:lnTo>
                <a:lnTo>
                  <a:pt x="23622" y="0"/>
                </a:lnTo>
                <a:lnTo>
                  <a:pt x="23622" y="762"/>
                </a:lnTo>
                <a:lnTo>
                  <a:pt x="19050" y="2286"/>
                </a:lnTo>
                <a:lnTo>
                  <a:pt x="18288" y="2286"/>
                </a:lnTo>
                <a:lnTo>
                  <a:pt x="13716" y="4572"/>
                </a:lnTo>
                <a:lnTo>
                  <a:pt x="12954" y="5334"/>
                </a:lnTo>
                <a:lnTo>
                  <a:pt x="9144" y="8382"/>
                </a:lnTo>
                <a:lnTo>
                  <a:pt x="8382" y="8382"/>
                </a:lnTo>
                <a:lnTo>
                  <a:pt x="8382" y="9144"/>
                </a:lnTo>
                <a:lnTo>
                  <a:pt x="5334" y="12954"/>
                </a:lnTo>
                <a:lnTo>
                  <a:pt x="5334" y="13716"/>
                </a:lnTo>
                <a:lnTo>
                  <a:pt x="2286" y="17526"/>
                </a:lnTo>
                <a:lnTo>
                  <a:pt x="2286" y="18288"/>
                </a:lnTo>
                <a:lnTo>
                  <a:pt x="762" y="23622"/>
                </a:lnTo>
                <a:lnTo>
                  <a:pt x="762" y="24384"/>
                </a:lnTo>
                <a:lnTo>
                  <a:pt x="0" y="29718"/>
                </a:lnTo>
                <a:lnTo>
                  <a:pt x="0" y="30480"/>
                </a:lnTo>
                <a:lnTo>
                  <a:pt x="762" y="35814"/>
                </a:lnTo>
                <a:lnTo>
                  <a:pt x="762" y="36576"/>
                </a:lnTo>
                <a:lnTo>
                  <a:pt x="2286" y="41148"/>
                </a:lnTo>
                <a:lnTo>
                  <a:pt x="2286" y="41910"/>
                </a:lnTo>
                <a:lnTo>
                  <a:pt x="5334" y="46482"/>
                </a:lnTo>
                <a:lnTo>
                  <a:pt x="5334" y="47244"/>
                </a:lnTo>
                <a:lnTo>
                  <a:pt x="7620" y="50101"/>
                </a:lnTo>
                <a:lnTo>
                  <a:pt x="8382" y="51054"/>
                </a:lnTo>
                <a:lnTo>
                  <a:pt x="9144" y="51054"/>
                </a:lnTo>
                <a:lnTo>
                  <a:pt x="12954" y="54864"/>
                </a:lnTo>
                <a:lnTo>
                  <a:pt x="13716" y="54864"/>
                </a:lnTo>
                <a:lnTo>
                  <a:pt x="18288" y="57150"/>
                </a:lnTo>
                <a:lnTo>
                  <a:pt x="18288" y="57912"/>
                </a:lnTo>
                <a:lnTo>
                  <a:pt x="19050" y="57912"/>
                </a:lnTo>
                <a:lnTo>
                  <a:pt x="23622" y="59436"/>
                </a:lnTo>
                <a:lnTo>
                  <a:pt x="25146" y="59626"/>
                </a:lnTo>
                <a:lnTo>
                  <a:pt x="29718" y="60172"/>
                </a:lnTo>
                <a:lnTo>
                  <a:pt x="30480" y="60172"/>
                </a:lnTo>
                <a:lnTo>
                  <a:pt x="35052" y="59626"/>
                </a:lnTo>
                <a:lnTo>
                  <a:pt x="36576" y="59436"/>
                </a:lnTo>
                <a:lnTo>
                  <a:pt x="41148" y="57912"/>
                </a:lnTo>
                <a:lnTo>
                  <a:pt x="41910" y="57912"/>
                </a:lnTo>
                <a:lnTo>
                  <a:pt x="41910" y="57150"/>
                </a:lnTo>
                <a:lnTo>
                  <a:pt x="46482" y="54864"/>
                </a:lnTo>
                <a:lnTo>
                  <a:pt x="47244" y="54864"/>
                </a:lnTo>
                <a:lnTo>
                  <a:pt x="51054" y="51054"/>
                </a:lnTo>
                <a:lnTo>
                  <a:pt x="51816" y="51054"/>
                </a:lnTo>
                <a:lnTo>
                  <a:pt x="52578" y="50101"/>
                </a:lnTo>
                <a:lnTo>
                  <a:pt x="54864" y="47244"/>
                </a:lnTo>
                <a:lnTo>
                  <a:pt x="54864" y="46482"/>
                </a:lnTo>
                <a:lnTo>
                  <a:pt x="57912" y="41910"/>
                </a:lnTo>
                <a:lnTo>
                  <a:pt x="57912" y="41148"/>
                </a:lnTo>
                <a:lnTo>
                  <a:pt x="59436" y="36576"/>
                </a:lnTo>
                <a:lnTo>
                  <a:pt x="59436" y="35814"/>
                </a:lnTo>
                <a:lnTo>
                  <a:pt x="60198" y="30480"/>
                </a:lnTo>
                <a:lnTo>
                  <a:pt x="60198" y="29718"/>
                </a:lnTo>
                <a:close/>
              </a:path>
            </a:pathLst>
          </a:custGeom>
          <a:solidFill>
            <a:srgbClr val="ED7D3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7782306" y="3905250"/>
            <a:ext cx="60325" cy="60325"/>
          </a:xfrm>
          <a:custGeom>
            <a:avLst/>
            <a:gdLst/>
            <a:ahLst/>
            <a:cxnLst/>
            <a:rect l="l" t="t" r="r" b="b"/>
            <a:pathLst>
              <a:path w="60325" h="60325">
                <a:moveTo>
                  <a:pt x="60198" y="29718"/>
                </a:moveTo>
                <a:lnTo>
                  <a:pt x="59436" y="24384"/>
                </a:lnTo>
                <a:lnTo>
                  <a:pt x="59436" y="23622"/>
                </a:lnTo>
                <a:lnTo>
                  <a:pt x="57912" y="18288"/>
                </a:lnTo>
                <a:lnTo>
                  <a:pt x="57912" y="17526"/>
                </a:lnTo>
                <a:lnTo>
                  <a:pt x="54864" y="13716"/>
                </a:lnTo>
                <a:lnTo>
                  <a:pt x="54864" y="12954"/>
                </a:lnTo>
                <a:lnTo>
                  <a:pt x="51816" y="9144"/>
                </a:lnTo>
                <a:lnTo>
                  <a:pt x="51054" y="8382"/>
                </a:lnTo>
                <a:lnTo>
                  <a:pt x="47244" y="5334"/>
                </a:lnTo>
                <a:lnTo>
                  <a:pt x="46482" y="4572"/>
                </a:lnTo>
                <a:lnTo>
                  <a:pt x="41910" y="2286"/>
                </a:lnTo>
                <a:lnTo>
                  <a:pt x="41148" y="2286"/>
                </a:lnTo>
                <a:lnTo>
                  <a:pt x="36576" y="762"/>
                </a:lnTo>
                <a:lnTo>
                  <a:pt x="36576" y="0"/>
                </a:lnTo>
                <a:lnTo>
                  <a:pt x="23622" y="0"/>
                </a:lnTo>
                <a:lnTo>
                  <a:pt x="23622" y="762"/>
                </a:lnTo>
                <a:lnTo>
                  <a:pt x="19050" y="2286"/>
                </a:lnTo>
                <a:lnTo>
                  <a:pt x="18288" y="2286"/>
                </a:lnTo>
                <a:lnTo>
                  <a:pt x="13716" y="4572"/>
                </a:lnTo>
                <a:lnTo>
                  <a:pt x="12954" y="5334"/>
                </a:lnTo>
                <a:lnTo>
                  <a:pt x="9144" y="8382"/>
                </a:lnTo>
                <a:lnTo>
                  <a:pt x="8382" y="8382"/>
                </a:lnTo>
                <a:lnTo>
                  <a:pt x="8382" y="9144"/>
                </a:lnTo>
                <a:lnTo>
                  <a:pt x="5334" y="12954"/>
                </a:lnTo>
                <a:lnTo>
                  <a:pt x="5334" y="13716"/>
                </a:lnTo>
                <a:lnTo>
                  <a:pt x="2286" y="17526"/>
                </a:lnTo>
                <a:lnTo>
                  <a:pt x="2286" y="18288"/>
                </a:lnTo>
                <a:lnTo>
                  <a:pt x="762" y="23622"/>
                </a:lnTo>
                <a:lnTo>
                  <a:pt x="762" y="24384"/>
                </a:lnTo>
                <a:lnTo>
                  <a:pt x="0" y="29718"/>
                </a:lnTo>
                <a:lnTo>
                  <a:pt x="0" y="30480"/>
                </a:lnTo>
                <a:lnTo>
                  <a:pt x="762" y="35814"/>
                </a:lnTo>
                <a:lnTo>
                  <a:pt x="762" y="36576"/>
                </a:lnTo>
                <a:lnTo>
                  <a:pt x="2286" y="41148"/>
                </a:lnTo>
                <a:lnTo>
                  <a:pt x="2286" y="41910"/>
                </a:lnTo>
                <a:lnTo>
                  <a:pt x="5334" y="46482"/>
                </a:lnTo>
                <a:lnTo>
                  <a:pt x="5334" y="47244"/>
                </a:lnTo>
                <a:lnTo>
                  <a:pt x="7620" y="50101"/>
                </a:lnTo>
                <a:lnTo>
                  <a:pt x="8382" y="51054"/>
                </a:lnTo>
                <a:lnTo>
                  <a:pt x="9144" y="51054"/>
                </a:lnTo>
                <a:lnTo>
                  <a:pt x="12954" y="54864"/>
                </a:lnTo>
                <a:lnTo>
                  <a:pt x="13716" y="54864"/>
                </a:lnTo>
                <a:lnTo>
                  <a:pt x="18288" y="57150"/>
                </a:lnTo>
                <a:lnTo>
                  <a:pt x="18288" y="57912"/>
                </a:lnTo>
                <a:lnTo>
                  <a:pt x="19050" y="57912"/>
                </a:lnTo>
                <a:lnTo>
                  <a:pt x="23622" y="59436"/>
                </a:lnTo>
                <a:lnTo>
                  <a:pt x="25146" y="59626"/>
                </a:lnTo>
                <a:lnTo>
                  <a:pt x="29718" y="60172"/>
                </a:lnTo>
                <a:lnTo>
                  <a:pt x="30480" y="60172"/>
                </a:lnTo>
                <a:lnTo>
                  <a:pt x="35052" y="59626"/>
                </a:lnTo>
                <a:lnTo>
                  <a:pt x="36576" y="59436"/>
                </a:lnTo>
                <a:lnTo>
                  <a:pt x="41148" y="57912"/>
                </a:lnTo>
                <a:lnTo>
                  <a:pt x="41910" y="57912"/>
                </a:lnTo>
                <a:lnTo>
                  <a:pt x="41910" y="57150"/>
                </a:lnTo>
                <a:lnTo>
                  <a:pt x="46482" y="54864"/>
                </a:lnTo>
                <a:lnTo>
                  <a:pt x="47244" y="54864"/>
                </a:lnTo>
                <a:lnTo>
                  <a:pt x="51054" y="51054"/>
                </a:lnTo>
                <a:lnTo>
                  <a:pt x="51816" y="51054"/>
                </a:lnTo>
                <a:lnTo>
                  <a:pt x="52578" y="50101"/>
                </a:lnTo>
                <a:lnTo>
                  <a:pt x="54864" y="47244"/>
                </a:lnTo>
                <a:lnTo>
                  <a:pt x="54864" y="46482"/>
                </a:lnTo>
                <a:lnTo>
                  <a:pt x="57912" y="41910"/>
                </a:lnTo>
                <a:lnTo>
                  <a:pt x="57912" y="41148"/>
                </a:lnTo>
                <a:lnTo>
                  <a:pt x="59436" y="36576"/>
                </a:lnTo>
                <a:lnTo>
                  <a:pt x="59436" y="35814"/>
                </a:lnTo>
                <a:lnTo>
                  <a:pt x="60198" y="30480"/>
                </a:lnTo>
                <a:lnTo>
                  <a:pt x="60198" y="29718"/>
                </a:lnTo>
                <a:close/>
              </a:path>
            </a:pathLst>
          </a:custGeom>
          <a:solidFill>
            <a:srgbClr val="ED7D3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6694932" y="4922519"/>
            <a:ext cx="60325" cy="60325"/>
          </a:xfrm>
          <a:custGeom>
            <a:avLst/>
            <a:gdLst/>
            <a:ahLst/>
            <a:cxnLst/>
            <a:rect l="l" t="t" r="r" b="b"/>
            <a:pathLst>
              <a:path w="60325" h="60325">
                <a:moveTo>
                  <a:pt x="60198" y="29718"/>
                </a:moveTo>
                <a:lnTo>
                  <a:pt x="59436" y="24384"/>
                </a:lnTo>
                <a:lnTo>
                  <a:pt x="59436" y="23622"/>
                </a:lnTo>
                <a:lnTo>
                  <a:pt x="57912" y="18288"/>
                </a:lnTo>
                <a:lnTo>
                  <a:pt x="57912" y="17526"/>
                </a:lnTo>
                <a:lnTo>
                  <a:pt x="54864" y="13716"/>
                </a:lnTo>
                <a:lnTo>
                  <a:pt x="54864" y="12954"/>
                </a:lnTo>
                <a:lnTo>
                  <a:pt x="51816" y="9144"/>
                </a:lnTo>
                <a:lnTo>
                  <a:pt x="51054" y="8382"/>
                </a:lnTo>
                <a:lnTo>
                  <a:pt x="47244" y="5334"/>
                </a:lnTo>
                <a:lnTo>
                  <a:pt x="46482" y="4572"/>
                </a:lnTo>
                <a:lnTo>
                  <a:pt x="41910" y="2286"/>
                </a:lnTo>
                <a:lnTo>
                  <a:pt x="41148" y="2286"/>
                </a:lnTo>
                <a:lnTo>
                  <a:pt x="36576" y="762"/>
                </a:lnTo>
                <a:lnTo>
                  <a:pt x="36576" y="0"/>
                </a:lnTo>
                <a:lnTo>
                  <a:pt x="23622" y="0"/>
                </a:lnTo>
                <a:lnTo>
                  <a:pt x="23622" y="762"/>
                </a:lnTo>
                <a:lnTo>
                  <a:pt x="19050" y="2286"/>
                </a:lnTo>
                <a:lnTo>
                  <a:pt x="18288" y="2286"/>
                </a:lnTo>
                <a:lnTo>
                  <a:pt x="13716" y="4572"/>
                </a:lnTo>
                <a:lnTo>
                  <a:pt x="12954" y="5334"/>
                </a:lnTo>
                <a:lnTo>
                  <a:pt x="9144" y="8382"/>
                </a:lnTo>
                <a:lnTo>
                  <a:pt x="8382" y="8382"/>
                </a:lnTo>
                <a:lnTo>
                  <a:pt x="8382" y="9144"/>
                </a:lnTo>
                <a:lnTo>
                  <a:pt x="5334" y="12954"/>
                </a:lnTo>
                <a:lnTo>
                  <a:pt x="5334" y="13716"/>
                </a:lnTo>
                <a:lnTo>
                  <a:pt x="2286" y="17526"/>
                </a:lnTo>
                <a:lnTo>
                  <a:pt x="2286" y="18288"/>
                </a:lnTo>
                <a:lnTo>
                  <a:pt x="762" y="23622"/>
                </a:lnTo>
                <a:lnTo>
                  <a:pt x="762" y="24384"/>
                </a:lnTo>
                <a:lnTo>
                  <a:pt x="0" y="29718"/>
                </a:lnTo>
                <a:lnTo>
                  <a:pt x="0" y="30480"/>
                </a:lnTo>
                <a:lnTo>
                  <a:pt x="762" y="35814"/>
                </a:lnTo>
                <a:lnTo>
                  <a:pt x="762" y="36576"/>
                </a:lnTo>
                <a:lnTo>
                  <a:pt x="2286" y="41148"/>
                </a:lnTo>
                <a:lnTo>
                  <a:pt x="2286" y="41910"/>
                </a:lnTo>
                <a:lnTo>
                  <a:pt x="5334" y="46482"/>
                </a:lnTo>
                <a:lnTo>
                  <a:pt x="5334" y="47244"/>
                </a:lnTo>
                <a:lnTo>
                  <a:pt x="7620" y="50101"/>
                </a:lnTo>
                <a:lnTo>
                  <a:pt x="8382" y="51054"/>
                </a:lnTo>
                <a:lnTo>
                  <a:pt x="9144" y="51054"/>
                </a:lnTo>
                <a:lnTo>
                  <a:pt x="12954" y="54864"/>
                </a:lnTo>
                <a:lnTo>
                  <a:pt x="13716" y="54864"/>
                </a:lnTo>
                <a:lnTo>
                  <a:pt x="18288" y="57150"/>
                </a:lnTo>
                <a:lnTo>
                  <a:pt x="18288" y="57912"/>
                </a:lnTo>
                <a:lnTo>
                  <a:pt x="19050" y="57912"/>
                </a:lnTo>
                <a:lnTo>
                  <a:pt x="23622" y="59436"/>
                </a:lnTo>
                <a:lnTo>
                  <a:pt x="25146" y="59626"/>
                </a:lnTo>
                <a:lnTo>
                  <a:pt x="29718" y="60172"/>
                </a:lnTo>
                <a:lnTo>
                  <a:pt x="30480" y="60172"/>
                </a:lnTo>
                <a:lnTo>
                  <a:pt x="35052" y="59626"/>
                </a:lnTo>
                <a:lnTo>
                  <a:pt x="36576" y="59436"/>
                </a:lnTo>
                <a:lnTo>
                  <a:pt x="41148" y="57912"/>
                </a:lnTo>
                <a:lnTo>
                  <a:pt x="41910" y="57912"/>
                </a:lnTo>
                <a:lnTo>
                  <a:pt x="41910" y="57150"/>
                </a:lnTo>
                <a:lnTo>
                  <a:pt x="46482" y="54864"/>
                </a:lnTo>
                <a:lnTo>
                  <a:pt x="47244" y="54864"/>
                </a:lnTo>
                <a:lnTo>
                  <a:pt x="51054" y="51054"/>
                </a:lnTo>
                <a:lnTo>
                  <a:pt x="51816" y="51054"/>
                </a:lnTo>
                <a:lnTo>
                  <a:pt x="52578" y="50101"/>
                </a:lnTo>
                <a:lnTo>
                  <a:pt x="54864" y="47244"/>
                </a:lnTo>
                <a:lnTo>
                  <a:pt x="54864" y="46482"/>
                </a:lnTo>
                <a:lnTo>
                  <a:pt x="57912" y="41910"/>
                </a:lnTo>
                <a:lnTo>
                  <a:pt x="57912" y="41148"/>
                </a:lnTo>
                <a:lnTo>
                  <a:pt x="59436" y="36576"/>
                </a:lnTo>
                <a:lnTo>
                  <a:pt x="59436" y="35814"/>
                </a:lnTo>
                <a:lnTo>
                  <a:pt x="60198" y="30480"/>
                </a:lnTo>
                <a:lnTo>
                  <a:pt x="60198" y="29718"/>
                </a:lnTo>
                <a:close/>
              </a:path>
            </a:pathLst>
          </a:custGeom>
          <a:solidFill>
            <a:srgbClr val="A5A5A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/>
          <p:nvPr/>
        </p:nvSpPr>
        <p:spPr>
          <a:xfrm>
            <a:off x="7238238" y="4604765"/>
            <a:ext cx="60325" cy="60325"/>
          </a:xfrm>
          <a:custGeom>
            <a:avLst/>
            <a:gdLst/>
            <a:ahLst/>
            <a:cxnLst/>
            <a:rect l="l" t="t" r="r" b="b"/>
            <a:pathLst>
              <a:path w="60325" h="60325">
                <a:moveTo>
                  <a:pt x="60198" y="29718"/>
                </a:moveTo>
                <a:lnTo>
                  <a:pt x="59436" y="24384"/>
                </a:lnTo>
                <a:lnTo>
                  <a:pt x="59436" y="23622"/>
                </a:lnTo>
                <a:lnTo>
                  <a:pt x="57912" y="18288"/>
                </a:lnTo>
                <a:lnTo>
                  <a:pt x="57912" y="17526"/>
                </a:lnTo>
                <a:lnTo>
                  <a:pt x="54864" y="13716"/>
                </a:lnTo>
                <a:lnTo>
                  <a:pt x="54864" y="12954"/>
                </a:lnTo>
                <a:lnTo>
                  <a:pt x="51816" y="9144"/>
                </a:lnTo>
                <a:lnTo>
                  <a:pt x="51054" y="8382"/>
                </a:lnTo>
                <a:lnTo>
                  <a:pt x="47244" y="5334"/>
                </a:lnTo>
                <a:lnTo>
                  <a:pt x="46482" y="4572"/>
                </a:lnTo>
                <a:lnTo>
                  <a:pt x="41910" y="2286"/>
                </a:lnTo>
                <a:lnTo>
                  <a:pt x="41148" y="2286"/>
                </a:lnTo>
                <a:lnTo>
                  <a:pt x="36576" y="762"/>
                </a:lnTo>
                <a:lnTo>
                  <a:pt x="36576" y="0"/>
                </a:lnTo>
                <a:lnTo>
                  <a:pt x="23622" y="0"/>
                </a:lnTo>
                <a:lnTo>
                  <a:pt x="23622" y="762"/>
                </a:lnTo>
                <a:lnTo>
                  <a:pt x="19050" y="2286"/>
                </a:lnTo>
                <a:lnTo>
                  <a:pt x="18288" y="2286"/>
                </a:lnTo>
                <a:lnTo>
                  <a:pt x="13716" y="4572"/>
                </a:lnTo>
                <a:lnTo>
                  <a:pt x="12954" y="5334"/>
                </a:lnTo>
                <a:lnTo>
                  <a:pt x="9144" y="8382"/>
                </a:lnTo>
                <a:lnTo>
                  <a:pt x="8382" y="8382"/>
                </a:lnTo>
                <a:lnTo>
                  <a:pt x="8382" y="9144"/>
                </a:lnTo>
                <a:lnTo>
                  <a:pt x="5334" y="12954"/>
                </a:lnTo>
                <a:lnTo>
                  <a:pt x="5334" y="13716"/>
                </a:lnTo>
                <a:lnTo>
                  <a:pt x="2286" y="17526"/>
                </a:lnTo>
                <a:lnTo>
                  <a:pt x="2286" y="18288"/>
                </a:lnTo>
                <a:lnTo>
                  <a:pt x="762" y="23622"/>
                </a:lnTo>
                <a:lnTo>
                  <a:pt x="762" y="24384"/>
                </a:lnTo>
                <a:lnTo>
                  <a:pt x="0" y="29718"/>
                </a:lnTo>
                <a:lnTo>
                  <a:pt x="0" y="30480"/>
                </a:lnTo>
                <a:lnTo>
                  <a:pt x="762" y="35814"/>
                </a:lnTo>
                <a:lnTo>
                  <a:pt x="762" y="36576"/>
                </a:lnTo>
                <a:lnTo>
                  <a:pt x="2286" y="41148"/>
                </a:lnTo>
                <a:lnTo>
                  <a:pt x="2286" y="41910"/>
                </a:lnTo>
                <a:lnTo>
                  <a:pt x="5334" y="46482"/>
                </a:lnTo>
                <a:lnTo>
                  <a:pt x="5334" y="47244"/>
                </a:lnTo>
                <a:lnTo>
                  <a:pt x="7620" y="50101"/>
                </a:lnTo>
                <a:lnTo>
                  <a:pt x="8382" y="51054"/>
                </a:lnTo>
                <a:lnTo>
                  <a:pt x="9144" y="51054"/>
                </a:lnTo>
                <a:lnTo>
                  <a:pt x="12954" y="54864"/>
                </a:lnTo>
                <a:lnTo>
                  <a:pt x="13716" y="54864"/>
                </a:lnTo>
                <a:lnTo>
                  <a:pt x="18288" y="57150"/>
                </a:lnTo>
                <a:lnTo>
                  <a:pt x="18288" y="57912"/>
                </a:lnTo>
                <a:lnTo>
                  <a:pt x="19050" y="57912"/>
                </a:lnTo>
                <a:lnTo>
                  <a:pt x="23622" y="59436"/>
                </a:lnTo>
                <a:lnTo>
                  <a:pt x="25146" y="59626"/>
                </a:lnTo>
                <a:lnTo>
                  <a:pt x="29718" y="60172"/>
                </a:lnTo>
                <a:lnTo>
                  <a:pt x="30480" y="60172"/>
                </a:lnTo>
                <a:lnTo>
                  <a:pt x="35052" y="59626"/>
                </a:lnTo>
                <a:lnTo>
                  <a:pt x="36576" y="59436"/>
                </a:lnTo>
                <a:lnTo>
                  <a:pt x="41148" y="57912"/>
                </a:lnTo>
                <a:lnTo>
                  <a:pt x="41910" y="57912"/>
                </a:lnTo>
                <a:lnTo>
                  <a:pt x="41910" y="57150"/>
                </a:lnTo>
                <a:lnTo>
                  <a:pt x="46482" y="54864"/>
                </a:lnTo>
                <a:lnTo>
                  <a:pt x="47244" y="54864"/>
                </a:lnTo>
                <a:lnTo>
                  <a:pt x="51054" y="51054"/>
                </a:lnTo>
                <a:lnTo>
                  <a:pt x="51816" y="51054"/>
                </a:lnTo>
                <a:lnTo>
                  <a:pt x="52578" y="50101"/>
                </a:lnTo>
                <a:lnTo>
                  <a:pt x="54864" y="47244"/>
                </a:lnTo>
                <a:lnTo>
                  <a:pt x="54864" y="46482"/>
                </a:lnTo>
                <a:lnTo>
                  <a:pt x="57912" y="41910"/>
                </a:lnTo>
                <a:lnTo>
                  <a:pt x="57912" y="41148"/>
                </a:lnTo>
                <a:lnTo>
                  <a:pt x="59436" y="36576"/>
                </a:lnTo>
                <a:lnTo>
                  <a:pt x="59436" y="35814"/>
                </a:lnTo>
                <a:lnTo>
                  <a:pt x="60198" y="30480"/>
                </a:lnTo>
                <a:lnTo>
                  <a:pt x="60198" y="29718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/>
          <p:nvPr/>
        </p:nvSpPr>
        <p:spPr>
          <a:xfrm>
            <a:off x="7238238" y="4731257"/>
            <a:ext cx="60325" cy="60325"/>
          </a:xfrm>
          <a:custGeom>
            <a:avLst/>
            <a:gdLst/>
            <a:ahLst/>
            <a:cxnLst/>
            <a:rect l="l" t="t" r="r" b="b"/>
            <a:pathLst>
              <a:path w="60325" h="60325">
                <a:moveTo>
                  <a:pt x="60198" y="29718"/>
                </a:moveTo>
                <a:lnTo>
                  <a:pt x="59436" y="24384"/>
                </a:lnTo>
                <a:lnTo>
                  <a:pt x="59436" y="23622"/>
                </a:lnTo>
                <a:lnTo>
                  <a:pt x="57912" y="18288"/>
                </a:lnTo>
                <a:lnTo>
                  <a:pt x="57912" y="17526"/>
                </a:lnTo>
                <a:lnTo>
                  <a:pt x="54864" y="13716"/>
                </a:lnTo>
                <a:lnTo>
                  <a:pt x="54864" y="12954"/>
                </a:lnTo>
                <a:lnTo>
                  <a:pt x="51816" y="9144"/>
                </a:lnTo>
                <a:lnTo>
                  <a:pt x="51054" y="8382"/>
                </a:lnTo>
                <a:lnTo>
                  <a:pt x="47244" y="5334"/>
                </a:lnTo>
                <a:lnTo>
                  <a:pt x="46482" y="4572"/>
                </a:lnTo>
                <a:lnTo>
                  <a:pt x="41910" y="2286"/>
                </a:lnTo>
                <a:lnTo>
                  <a:pt x="41148" y="2286"/>
                </a:lnTo>
                <a:lnTo>
                  <a:pt x="36576" y="762"/>
                </a:lnTo>
                <a:lnTo>
                  <a:pt x="36576" y="0"/>
                </a:lnTo>
                <a:lnTo>
                  <a:pt x="23622" y="0"/>
                </a:lnTo>
                <a:lnTo>
                  <a:pt x="23622" y="762"/>
                </a:lnTo>
                <a:lnTo>
                  <a:pt x="19050" y="2286"/>
                </a:lnTo>
                <a:lnTo>
                  <a:pt x="18288" y="2286"/>
                </a:lnTo>
                <a:lnTo>
                  <a:pt x="13716" y="4572"/>
                </a:lnTo>
                <a:lnTo>
                  <a:pt x="12954" y="5334"/>
                </a:lnTo>
                <a:lnTo>
                  <a:pt x="9144" y="8382"/>
                </a:lnTo>
                <a:lnTo>
                  <a:pt x="8382" y="8382"/>
                </a:lnTo>
                <a:lnTo>
                  <a:pt x="8382" y="9144"/>
                </a:lnTo>
                <a:lnTo>
                  <a:pt x="5334" y="12954"/>
                </a:lnTo>
                <a:lnTo>
                  <a:pt x="5334" y="13716"/>
                </a:lnTo>
                <a:lnTo>
                  <a:pt x="2286" y="17526"/>
                </a:lnTo>
                <a:lnTo>
                  <a:pt x="2286" y="18288"/>
                </a:lnTo>
                <a:lnTo>
                  <a:pt x="762" y="23622"/>
                </a:lnTo>
                <a:lnTo>
                  <a:pt x="762" y="24384"/>
                </a:lnTo>
                <a:lnTo>
                  <a:pt x="0" y="29718"/>
                </a:lnTo>
                <a:lnTo>
                  <a:pt x="0" y="30480"/>
                </a:lnTo>
                <a:lnTo>
                  <a:pt x="762" y="35814"/>
                </a:lnTo>
                <a:lnTo>
                  <a:pt x="762" y="36576"/>
                </a:lnTo>
                <a:lnTo>
                  <a:pt x="2286" y="41148"/>
                </a:lnTo>
                <a:lnTo>
                  <a:pt x="2286" y="41910"/>
                </a:lnTo>
                <a:lnTo>
                  <a:pt x="5334" y="46482"/>
                </a:lnTo>
                <a:lnTo>
                  <a:pt x="5334" y="47244"/>
                </a:lnTo>
                <a:lnTo>
                  <a:pt x="7620" y="50101"/>
                </a:lnTo>
                <a:lnTo>
                  <a:pt x="8382" y="51054"/>
                </a:lnTo>
                <a:lnTo>
                  <a:pt x="9144" y="51054"/>
                </a:lnTo>
                <a:lnTo>
                  <a:pt x="12954" y="54864"/>
                </a:lnTo>
                <a:lnTo>
                  <a:pt x="13716" y="54864"/>
                </a:lnTo>
                <a:lnTo>
                  <a:pt x="18288" y="57150"/>
                </a:lnTo>
                <a:lnTo>
                  <a:pt x="18288" y="57912"/>
                </a:lnTo>
                <a:lnTo>
                  <a:pt x="19050" y="57912"/>
                </a:lnTo>
                <a:lnTo>
                  <a:pt x="23622" y="59436"/>
                </a:lnTo>
                <a:lnTo>
                  <a:pt x="25146" y="59626"/>
                </a:lnTo>
                <a:lnTo>
                  <a:pt x="29718" y="60172"/>
                </a:lnTo>
                <a:lnTo>
                  <a:pt x="30480" y="60172"/>
                </a:lnTo>
                <a:lnTo>
                  <a:pt x="35052" y="59626"/>
                </a:lnTo>
                <a:lnTo>
                  <a:pt x="36576" y="59436"/>
                </a:lnTo>
                <a:lnTo>
                  <a:pt x="41148" y="57912"/>
                </a:lnTo>
                <a:lnTo>
                  <a:pt x="41910" y="57912"/>
                </a:lnTo>
                <a:lnTo>
                  <a:pt x="41910" y="57150"/>
                </a:lnTo>
                <a:lnTo>
                  <a:pt x="46482" y="54864"/>
                </a:lnTo>
                <a:lnTo>
                  <a:pt x="47244" y="54864"/>
                </a:lnTo>
                <a:lnTo>
                  <a:pt x="51054" y="51054"/>
                </a:lnTo>
                <a:lnTo>
                  <a:pt x="51816" y="51054"/>
                </a:lnTo>
                <a:lnTo>
                  <a:pt x="52578" y="50101"/>
                </a:lnTo>
                <a:lnTo>
                  <a:pt x="54864" y="47244"/>
                </a:lnTo>
                <a:lnTo>
                  <a:pt x="54864" y="46482"/>
                </a:lnTo>
                <a:lnTo>
                  <a:pt x="57912" y="41910"/>
                </a:lnTo>
                <a:lnTo>
                  <a:pt x="57912" y="41148"/>
                </a:lnTo>
                <a:lnTo>
                  <a:pt x="59436" y="36576"/>
                </a:lnTo>
                <a:lnTo>
                  <a:pt x="59436" y="35814"/>
                </a:lnTo>
                <a:lnTo>
                  <a:pt x="60198" y="30480"/>
                </a:lnTo>
                <a:lnTo>
                  <a:pt x="60198" y="29718"/>
                </a:lnTo>
                <a:close/>
              </a:path>
            </a:pathLst>
          </a:custGeom>
          <a:solidFill>
            <a:srgbClr val="4472C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7238238" y="4858511"/>
            <a:ext cx="60325" cy="60325"/>
          </a:xfrm>
          <a:custGeom>
            <a:avLst/>
            <a:gdLst/>
            <a:ahLst/>
            <a:cxnLst/>
            <a:rect l="l" t="t" r="r" b="b"/>
            <a:pathLst>
              <a:path w="60325" h="60325">
                <a:moveTo>
                  <a:pt x="60198" y="29718"/>
                </a:moveTo>
                <a:lnTo>
                  <a:pt x="59436" y="24384"/>
                </a:lnTo>
                <a:lnTo>
                  <a:pt x="59436" y="23622"/>
                </a:lnTo>
                <a:lnTo>
                  <a:pt x="57912" y="18288"/>
                </a:lnTo>
                <a:lnTo>
                  <a:pt x="57912" y="17526"/>
                </a:lnTo>
                <a:lnTo>
                  <a:pt x="54864" y="13716"/>
                </a:lnTo>
                <a:lnTo>
                  <a:pt x="54864" y="12954"/>
                </a:lnTo>
                <a:lnTo>
                  <a:pt x="51816" y="9144"/>
                </a:lnTo>
                <a:lnTo>
                  <a:pt x="51054" y="8382"/>
                </a:lnTo>
                <a:lnTo>
                  <a:pt x="47244" y="5334"/>
                </a:lnTo>
                <a:lnTo>
                  <a:pt x="46482" y="4572"/>
                </a:lnTo>
                <a:lnTo>
                  <a:pt x="41910" y="2286"/>
                </a:lnTo>
                <a:lnTo>
                  <a:pt x="41148" y="2286"/>
                </a:lnTo>
                <a:lnTo>
                  <a:pt x="36576" y="762"/>
                </a:lnTo>
                <a:lnTo>
                  <a:pt x="36576" y="0"/>
                </a:lnTo>
                <a:lnTo>
                  <a:pt x="23622" y="0"/>
                </a:lnTo>
                <a:lnTo>
                  <a:pt x="23622" y="762"/>
                </a:lnTo>
                <a:lnTo>
                  <a:pt x="19050" y="2286"/>
                </a:lnTo>
                <a:lnTo>
                  <a:pt x="18288" y="2286"/>
                </a:lnTo>
                <a:lnTo>
                  <a:pt x="13716" y="4572"/>
                </a:lnTo>
                <a:lnTo>
                  <a:pt x="12954" y="5334"/>
                </a:lnTo>
                <a:lnTo>
                  <a:pt x="9144" y="8382"/>
                </a:lnTo>
                <a:lnTo>
                  <a:pt x="8382" y="8382"/>
                </a:lnTo>
                <a:lnTo>
                  <a:pt x="8382" y="9144"/>
                </a:lnTo>
                <a:lnTo>
                  <a:pt x="5334" y="12954"/>
                </a:lnTo>
                <a:lnTo>
                  <a:pt x="5334" y="13716"/>
                </a:lnTo>
                <a:lnTo>
                  <a:pt x="2286" y="17526"/>
                </a:lnTo>
                <a:lnTo>
                  <a:pt x="2286" y="18288"/>
                </a:lnTo>
                <a:lnTo>
                  <a:pt x="762" y="23622"/>
                </a:lnTo>
                <a:lnTo>
                  <a:pt x="762" y="24384"/>
                </a:lnTo>
                <a:lnTo>
                  <a:pt x="0" y="29718"/>
                </a:lnTo>
                <a:lnTo>
                  <a:pt x="0" y="30480"/>
                </a:lnTo>
                <a:lnTo>
                  <a:pt x="762" y="35814"/>
                </a:lnTo>
                <a:lnTo>
                  <a:pt x="762" y="36576"/>
                </a:lnTo>
                <a:lnTo>
                  <a:pt x="2286" y="41148"/>
                </a:lnTo>
                <a:lnTo>
                  <a:pt x="2286" y="41910"/>
                </a:lnTo>
                <a:lnTo>
                  <a:pt x="5334" y="46482"/>
                </a:lnTo>
                <a:lnTo>
                  <a:pt x="5334" y="47244"/>
                </a:lnTo>
                <a:lnTo>
                  <a:pt x="7620" y="50101"/>
                </a:lnTo>
                <a:lnTo>
                  <a:pt x="8382" y="51054"/>
                </a:lnTo>
                <a:lnTo>
                  <a:pt x="9144" y="51054"/>
                </a:lnTo>
                <a:lnTo>
                  <a:pt x="12954" y="54864"/>
                </a:lnTo>
                <a:lnTo>
                  <a:pt x="13716" y="54864"/>
                </a:lnTo>
                <a:lnTo>
                  <a:pt x="18288" y="57150"/>
                </a:lnTo>
                <a:lnTo>
                  <a:pt x="18288" y="57912"/>
                </a:lnTo>
                <a:lnTo>
                  <a:pt x="19050" y="57912"/>
                </a:lnTo>
                <a:lnTo>
                  <a:pt x="23622" y="59436"/>
                </a:lnTo>
                <a:lnTo>
                  <a:pt x="25146" y="59626"/>
                </a:lnTo>
                <a:lnTo>
                  <a:pt x="29718" y="60172"/>
                </a:lnTo>
                <a:lnTo>
                  <a:pt x="30480" y="60172"/>
                </a:lnTo>
                <a:lnTo>
                  <a:pt x="35052" y="59626"/>
                </a:lnTo>
                <a:lnTo>
                  <a:pt x="36576" y="59436"/>
                </a:lnTo>
                <a:lnTo>
                  <a:pt x="41148" y="57912"/>
                </a:lnTo>
                <a:lnTo>
                  <a:pt x="41910" y="57912"/>
                </a:lnTo>
                <a:lnTo>
                  <a:pt x="41910" y="57150"/>
                </a:lnTo>
                <a:lnTo>
                  <a:pt x="46482" y="54864"/>
                </a:lnTo>
                <a:lnTo>
                  <a:pt x="47244" y="54864"/>
                </a:lnTo>
                <a:lnTo>
                  <a:pt x="51054" y="51054"/>
                </a:lnTo>
                <a:lnTo>
                  <a:pt x="51816" y="51054"/>
                </a:lnTo>
                <a:lnTo>
                  <a:pt x="52578" y="50101"/>
                </a:lnTo>
                <a:lnTo>
                  <a:pt x="54864" y="47244"/>
                </a:lnTo>
                <a:lnTo>
                  <a:pt x="54864" y="46482"/>
                </a:lnTo>
                <a:lnTo>
                  <a:pt x="57912" y="41910"/>
                </a:lnTo>
                <a:lnTo>
                  <a:pt x="57912" y="41148"/>
                </a:lnTo>
                <a:lnTo>
                  <a:pt x="59436" y="36576"/>
                </a:lnTo>
                <a:lnTo>
                  <a:pt x="59436" y="35814"/>
                </a:lnTo>
                <a:lnTo>
                  <a:pt x="60198" y="30480"/>
                </a:lnTo>
                <a:lnTo>
                  <a:pt x="60198" y="29718"/>
                </a:lnTo>
                <a:close/>
              </a:path>
            </a:pathLst>
          </a:custGeom>
          <a:solidFill>
            <a:srgbClr val="70AD4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 txBox="1"/>
          <p:nvPr/>
        </p:nvSpPr>
        <p:spPr>
          <a:xfrm>
            <a:off x="5488940" y="5553710"/>
            <a:ext cx="7366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5369308" y="5254239"/>
            <a:ext cx="19367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0.01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5369308" y="4955534"/>
            <a:ext cx="19367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0.02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5369308" y="4656064"/>
            <a:ext cx="19367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0.03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5369308" y="4356594"/>
            <a:ext cx="19367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0.04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5369308" y="4057124"/>
            <a:ext cx="19367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0.05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5369308" y="3758419"/>
            <a:ext cx="19367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0.06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5369308" y="3458948"/>
            <a:ext cx="19367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0.07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5369308" y="3159478"/>
            <a:ext cx="19367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0.08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5231003" y="3961126"/>
            <a:ext cx="130810" cy="951230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880"/>
              </a:lnSpc>
            </a:pP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g</a:t>
            </a:r>
            <a:r>
              <a:rPr dirty="0" sz="800" spc="-2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Bz/gallon</a:t>
            </a:r>
            <a:r>
              <a:rPr dirty="0" sz="800" spc="-4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dispensed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6088634" y="6002527"/>
            <a:ext cx="2503805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554990" algn="l"/>
                <a:tab pos="1040130" algn="l"/>
                <a:tab pos="1653539" algn="l"/>
                <a:tab pos="2279650" algn="l"/>
              </a:tabLst>
            </a:pPr>
            <a:r>
              <a:rPr dirty="0" sz="800" spc="5" b="1">
                <a:solidFill>
                  <a:srgbClr val="585858"/>
                </a:solidFill>
                <a:latin typeface="Calibri"/>
                <a:cs typeface="Calibri"/>
              </a:rPr>
              <a:t>0.5</a:t>
            </a:r>
            <a:r>
              <a:rPr dirty="0" sz="800" spc="20" b="1">
                <a:solidFill>
                  <a:srgbClr val="585858"/>
                </a:solidFill>
                <a:latin typeface="Calibri"/>
                <a:cs typeface="Calibri"/>
              </a:rPr>
              <a:t>%</a:t>
            </a:r>
            <a:r>
              <a:rPr dirty="0" sz="800" b="1">
                <a:solidFill>
                  <a:srgbClr val="585858"/>
                </a:solidFill>
                <a:latin typeface="Calibri"/>
                <a:cs typeface="Calibri"/>
              </a:rPr>
              <a:t>	</a:t>
            </a:r>
            <a:r>
              <a:rPr dirty="0" sz="800" spc="5" b="1">
                <a:solidFill>
                  <a:srgbClr val="585858"/>
                </a:solidFill>
                <a:latin typeface="Calibri"/>
                <a:cs typeface="Calibri"/>
              </a:rPr>
              <a:t>1</a:t>
            </a:r>
            <a:r>
              <a:rPr dirty="0" sz="800" spc="20" b="1">
                <a:solidFill>
                  <a:srgbClr val="585858"/>
                </a:solidFill>
                <a:latin typeface="Calibri"/>
                <a:cs typeface="Calibri"/>
              </a:rPr>
              <a:t>%</a:t>
            </a:r>
            <a:r>
              <a:rPr dirty="0" sz="800" b="1">
                <a:solidFill>
                  <a:srgbClr val="585858"/>
                </a:solidFill>
                <a:latin typeface="Calibri"/>
                <a:cs typeface="Calibri"/>
              </a:rPr>
              <a:t>	</a:t>
            </a:r>
            <a:r>
              <a:rPr dirty="0" sz="800" spc="5" b="1">
                <a:solidFill>
                  <a:srgbClr val="585858"/>
                </a:solidFill>
                <a:latin typeface="Calibri"/>
                <a:cs typeface="Calibri"/>
              </a:rPr>
              <a:t>1.5</a:t>
            </a:r>
            <a:r>
              <a:rPr dirty="0" sz="800" spc="20" b="1">
                <a:solidFill>
                  <a:srgbClr val="585858"/>
                </a:solidFill>
                <a:latin typeface="Calibri"/>
                <a:cs typeface="Calibri"/>
              </a:rPr>
              <a:t>%</a:t>
            </a:r>
            <a:r>
              <a:rPr dirty="0" sz="800" b="1">
                <a:solidFill>
                  <a:srgbClr val="585858"/>
                </a:solidFill>
                <a:latin typeface="Calibri"/>
                <a:cs typeface="Calibri"/>
              </a:rPr>
              <a:t>	</a:t>
            </a:r>
            <a:r>
              <a:rPr dirty="0" sz="800" spc="5" b="1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800" spc="20" b="1">
                <a:solidFill>
                  <a:srgbClr val="585858"/>
                </a:solidFill>
                <a:latin typeface="Calibri"/>
                <a:cs typeface="Calibri"/>
              </a:rPr>
              <a:t>%</a:t>
            </a:r>
            <a:r>
              <a:rPr dirty="0" sz="800" b="1">
                <a:solidFill>
                  <a:srgbClr val="585858"/>
                </a:solidFill>
                <a:latin typeface="Calibri"/>
                <a:cs typeface="Calibri"/>
              </a:rPr>
              <a:t>	</a:t>
            </a:r>
            <a:r>
              <a:rPr dirty="0" sz="800" spc="5" b="1">
                <a:solidFill>
                  <a:srgbClr val="585858"/>
                </a:solidFill>
                <a:latin typeface="Calibri"/>
                <a:cs typeface="Calibri"/>
              </a:rPr>
              <a:t>2.5%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3" name="object 63"/>
          <p:cNvSpPr/>
          <p:nvPr/>
        </p:nvSpPr>
        <p:spPr>
          <a:xfrm>
            <a:off x="9059418" y="4083557"/>
            <a:ext cx="60960" cy="60960"/>
          </a:xfrm>
          <a:custGeom>
            <a:avLst/>
            <a:gdLst/>
            <a:ahLst/>
            <a:cxnLst/>
            <a:rect l="l" t="t" r="r" b="b"/>
            <a:pathLst>
              <a:path w="60959" h="60960">
                <a:moveTo>
                  <a:pt x="60960" y="29718"/>
                </a:moveTo>
                <a:lnTo>
                  <a:pt x="60198" y="25146"/>
                </a:lnTo>
                <a:lnTo>
                  <a:pt x="60198" y="24384"/>
                </a:lnTo>
                <a:lnTo>
                  <a:pt x="58674" y="19050"/>
                </a:lnTo>
                <a:lnTo>
                  <a:pt x="57912" y="18288"/>
                </a:lnTo>
                <a:lnTo>
                  <a:pt x="55626" y="13716"/>
                </a:lnTo>
                <a:lnTo>
                  <a:pt x="55626" y="12954"/>
                </a:lnTo>
                <a:lnTo>
                  <a:pt x="48006" y="5334"/>
                </a:lnTo>
                <a:lnTo>
                  <a:pt x="47244" y="5334"/>
                </a:lnTo>
                <a:lnTo>
                  <a:pt x="42672" y="3048"/>
                </a:lnTo>
                <a:lnTo>
                  <a:pt x="41910" y="2286"/>
                </a:lnTo>
                <a:lnTo>
                  <a:pt x="36576" y="762"/>
                </a:lnTo>
                <a:lnTo>
                  <a:pt x="35052" y="660"/>
                </a:lnTo>
                <a:lnTo>
                  <a:pt x="30480" y="0"/>
                </a:lnTo>
                <a:lnTo>
                  <a:pt x="29718" y="0"/>
                </a:lnTo>
                <a:lnTo>
                  <a:pt x="25908" y="635"/>
                </a:lnTo>
                <a:lnTo>
                  <a:pt x="23622" y="762"/>
                </a:lnTo>
                <a:lnTo>
                  <a:pt x="19050" y="2286"/>
                </a:lnTo>
                <a:lnTo>
                  <a:pt x="18288" y="3048"/>
                </a:lnTo>
                <a:lnTo>
                  <a:pt x="13716" y="5334"/>
                </a:lnTo>
                <a:lnTo>
                  <a:pt x="12954" y="5334"/>
                </a:lnTo>
                <a:lnTo>
                  <a:pt x="5334" y="12954"/>
                </a:lnTo>
                <a:lnTo>
                  <a:pt x="5334" y="13716"/>
                </a:lnTo>
                <a:lnTo>
                  <a:pt x="3048" y="18288"/>
                </a:lnTo>
                <a:lnTo>
                  <a:pt x="2286" y="19050"/>
                </a:lnTo>
                <a:lnTo>
                  <a:pt x="762" y="23622"/>
                </a:lnTo>
                <a:lnTo>
                  <a:pt x="762" y="25146"/>
                </a:lnTo>
                <a:lnTo>
                  <a:pt x="0" y="29718"/>
                </a:lnTo>
                <a:lnTo>
                  <a:pt x="0" y="30480"/>
                </a:lnTo>
                <a:lnTo>
                  <a:pt x="762" y="35814"/>
                </a:lnTo>
                <a:lnTo>
                  <a:pt x="762" y="36576"/>
                </a:lnTo>
                <a:lnTo>
                  <a:pt x="2286" y="41910"/>
                </a:lnTo>
                <a:lnTo>
                  <a:pt x="3048" y="42672"/>
                </a:lnTo>
                <a:lnTo>
                  <a:pt x="5334" y="47244"/>
                </a:lnTo>
                <a:lnTo>
                  <a:pt x="5334" y="48006"/>
                </a:lnTo>
                <a:lnTo>
                  <a:pt x="8382" y="51054"/>
                </a:lnTo>
                <a:lnTo>
                  <a:pt x="11430" y="54102"/>
                </a:lnTo>
                <a:lnTo>
                  <a:pt x="12954" y="55626"/>
                </a:lnTo>
                <a:lnTo>
                  <a:pt x="13716" y="55626"/>
                </a:lnTo>
                <a:lnTo>
                  <a:pt x="18288" y="57912"/>
                </a:lnTo>
                <a:lnTo>
                  <a:pt x="19050" y="58674"/>
                </a:lnTo>
                <a:lnTo>
                  <a:pt x="21336" y="59334"/>
                </a:lnTo>
                <a:lnTo>
                  <a:pt x="24384" y="60198"/>
                </a:lnTo>
                <a:lnTo>
                  <a:pt x="25146" y="60198"/>
                </a:lnTo>
                <a:lnTo>
                  <a:pt x="25908" y="60325"/>
                </a:lnTo>
                <a:lnTo>
                  <a:pt x="29718" y="60960"/>
                </a:lnTo>
                <a:lnTo>
                  <a:pt x="30480" y="60960"/>
                </a:lnTo>
                <a:lnTo>
                  <a:pt x="35052" y="60312"/>
                </a:lnTo>
                <a:lnTo>
                  <a:pt x="36576" y="60198"/>
                </a:lnTo>
                <a:lnTo>
                  <a:pt x="39624" y="59334"/>
                </a:lnTo>
                <a:lnTo>
                  <a:pt x="41910" y="58674"/>
                </a:lnTo>
                <a:lnTo>
                  <a:pt x="42672" y="57912"/>
                </a:lnTo>
                <a:lnTo>
                  <a:pt x="47244" y="55626"/>
                </a:lnTo>
                <a:lnTo>
                  <a:pt x="48006" y="55626"/>
                </a:lnTo>
                <a:lnTo>
                  <a:pt x="49530" y="54102"/>
                </a:lnTo>
                <a:lnTo>
                  <a:pt x="52578" y="51054"/>
                </a:lnTo>
                <a:lnTo>
                  <a:pt x="55626" y="48006"/>
                </a:lnTo>
                <a:lnTo>
                  <a:pt x="55626" y="47244"/>
                </a:lnTo>
                <a:lnTo>
                  <a:pt x="57912" y="42672"/>
                </a:lnTo>
                <a:lnTo>
                  <a:pt x="58674" y="41910"/>
                </a:lnTo>
                <a:lnTo>
                  <a:pt x="60198" y="36576"/>
                </a:lnTo>
                <a:lnTo>
                  <a:pt x="60198" y="35814"/>
                </a:lnTo>
                <a:lnTo>
                  <a:pt x="60960" y="30480"/>
                </a:lnTo>
                <a:lnTo>
                  <a:pt x="60960" y="29718"/>
                </a:lnTo>
                <a:close/>
              </a:path>
            </a:pathLst>
          </a:custGeom>
          <a:solidFill>
            <a:srgbClr val="5B9BD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4" name="object 64"/>
          <p:cNvSpPr txBox="1"/>
          <p:nvPr/>
        </p:nvSpPr>
        <p:spPr>
          <a:xfrm>
            <a:off x="9125204" y="3970122"/>
            <a:ext cx="150495" cy="1263650"/>
          </a:xfrm>
          <a:prstGeom prst="rect">
            <a:avLst/>
          </a:prstGeom>
        </p:spPr>
        <p:txBody>
          <a:bodyPr wrap="square" lIns="0" tIns="749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90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‐30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‐20</a:t>
            </a:r>
            <a:endParaRPr sz="750">
              <a:latin typeface="Calibri"/>
              <a:cs typeface="Calibri"/>
            </a:endParaRPr>
          </a:p>
          <a:p>
            <a:pPr marL="12700" marR="5080">
              <a:lnSpc>
                <a:spcPct val="154700"/>
              </a:lnSpc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‐10  </a:t>
            </a: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10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20</a:t>
            </a:r>
            <a:endParaRPr sz="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90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30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65" name="object 65"/>
          <p:cNvSpPr/>
          <p:nvPr/>
        </p:nvSpPr>
        <p:spPr>
          <a:xfrm>
            <a:off x="9059418" y="4260341"/>
            <a:ext cx="60960" cy="60960"/>
          </a:xfrm>
          <a:custGeom>
            <a:avLst/>
            <a:gdLst/>
            <a:ahLst/>
            <a:cxnLst/>
            <a:rect l="l" t="t" r="r" b="b"/>
            <a:pathLst>
              <a:path w="60959" h="60960">
                <a:moveTo>
                  <a:pt x="60960" y="29718"/>
                </a:moveTo>
                <a:lnTo>
                  <a:pt x="60198" y="25146"/>
                </a:lnTo>
                <a:lnTo>
                  <a:pt x="60198" y="24384"/>
                </a:lnTo>
                <a:lnTo>
                  <a:pt x="58674" y="19050"/>
                </a:lnTo>
                <a:lnTo>
                  <a:pt x="57912" y="18288"/>
                </a:lnTo>
                <a:lnTo>
                  <a:pt x="55626" y="13716"/>
                </a:lnTo>
                <a:lnTo>
                  <a:pt x="55626" y="12954"/>
                </a:lnTo>
                <a:lnTo>
                  <a:pt x="48006" y="5334"/>
                </a:lnTo>
                <a:lnTo>
                  <a:pt x="47244" y="5334"/>
                </a:lnTo>
                <a:lnTo>
                  <a:pt x="42672" y="3048"/>
                </a:lnTo>
                <a:lnTo>
                  <a:pt x="41910" y="2286"/>
                </a:lnTo>
                <a:lnTo>
                  <a:pt x="36576" y="762"/>
                </a:lnTo>
                <a:lnTo>
                  <a:pt x="35052" y="660"/>
                </a:lnTo>
                <a:lnTo>
                  <a:pt x="30480" y="0"/>
                </a:lnTo>
                <a:lnTo>
                  <a:pt x="29718" y="0"/>
                </a:lnTo>
                <a:lnTo>
                  <a:pt x="25908" y="635"/>
                </a:lnTo>
                <a:lnTo>
                  <a:pt x="23622" y="762"/>
                </a:lnTo>
                <a:lnTo>
                  <a:pt x="19050" y="2286"/>
                </a:lnTo>
                <a:lnTo>
                  <a:pt x="18288" y="3048"/>
                </a:lnTo>
                <a:lnTo>
                  <a:pt x="13716" y="5334"/>
                </a:lnTo>
                <a:lnTo>
                  <a:pt x="12954" y="5334"/>
                </a:lnTo>
                <a:lnTo>
                  <a:pt x="5334" y="12954"/>
                </a:lnTo>
                <a:lnTo>
                  <a:pt x="5334" y="13716"/>
                </a:lnTo>
                <a:lnTo>
                  <a:pt x="3048" y="18288"/>
                </a:lnTo>
                <a:lnTo>
                  <a:pt x="2286" y="19050"/>
                </a:lnTo>
                <a:lnTo>
                  <a:pt x="762" y="23622"/>
                </a:lnTo>
                <a:lnTo>
                  <a:pt x="762" y="25146"/>
                </a:lnTo>
                <a:lnTo>
                  <a:pt x="0" y="29718"/>
                </a:lnTo>
                <a:lnTo>
                  <a:pt x="0" y="30480"/>
                </a:lnTo>
                <a:lnTo>
                  <a:pt x="762" y="35814"/>
                </a:lnTo>
                <a:lnTo>
                  <a:pt x="762" y="36576"/>
                </a:lnTo>
                <a:lnTo>
                  <a:pt x="2286" y="41910"/>
                </a:lnTo>
                <a:lnTo>
                  <a:pt x="3048" y="42672"/>
                </a:lnTo>
                <a:lnTo>
                  <a:pt x="5334" y="47244"/>
                </a:lnTo>
                <a:lnTo>
                  <a:pt x="5334" y="48006"/>
                </a:lnTo>
                <a:lnTo>
                  <a:pt x="8382" y="51054"/>
                </a:lnTo>
                <a:lnTo>
                  <a:pt x="11430" y="54102"/>
                </a:lnTo>
                <a:lnTo>
                  <a:pt x="12954" y="55626"/>
                </a:lnTo>
                <a:lnTo>
                  <a:pt x="13716" y="55626"/>
                </a:lnTo>
                <a:lnTo>
                  <a:pt x="18288" y="57912"/>
                </a:lnTo>
                <a:lnTo>
                  <a:pt x="19050" y="58674"/>
                </a:lnTo>
                <a:lnTo>
                  <a:pt x="21336" y="59334"/>
                </a:lnTo>
                <a:lnTo>
                  <a:pt x="24384" y="60198"/>
                </a:lnTo>
                <a:lnTo>
                  <a:pt x="25146" y="60198"/>
                </a:lnTo>
                <a:lnTo>
                  <a:pt x="25908" y="60325"/>
                </a:lnTo>
                <a:lnTo>
                  <a:pt x="29718" y="60960"/>
                </a:lnTo>
                <a:lnTo>
                  <a:pt x="30480" y="60960"/>
                </a:lnTo>
                <a:lnTo>
                  <a:pt x="35052" y="60312"/>
                </a:lnTo>
                <a:lnTo>
                  <a:pt x="36576" y="60198"/>
                </a:lnTo>
                <a:lnTo>
                  <a:pt x="39624" y="59334"/>
                </a:lnTo>
                <a:lnTo>
                  <a:pt x="41910" y="58674"/>
                </a:lnTo>
                <a:lnTo>
                  <a:pt x="42672" y="57912"/>
                </a:lnTo>
                <a:lnTo>
                  <a:pt x="47244" y="55626"/>
                </a:lnTo>
                <a:lnTo>
                  <a:pt x="48006" y="55626"/>
                </a:lnTo>
                <a:lnTo>
                  <a:pt x="49530" y="54102"/>
                </a:lnTo>
                <a:lnTo>
                  <a:pt x="52578" y="51054"/>
                </a:lnTo>
                <a:lnTo>
                  <a:pt x="55626" y="48006"/>
                </a:lnTo>
                <a:lnTo>
                  <a:pt x="55626" y="47244"/>
                </a:lnTo>
                <a:lnTo>
                  <a:pt x="57912" y="42672"/>
                </a:lnTo>
                <a:lnTo>
                  <a:pt x="58674" y="41910"/>
                </a:lnTo>
                <a:lnTo>
                  <a:pt x="60198" y="36576"/>
                </a:lnTo>
                <a:lnTo>
                  <a:pt x="60198" y="35814"/>
                </a:lnTo>
                <a:lnTo>
                  <a:pt x="60960" y="30480"/>
                </a:lnTo>
                <a:lnTo>
                  <a:pt x="60960" y="29718"/>
                </a:lnTo>
                <a:close/>
              </a:path>
            </a:pathLst>
          </a:custGeom>
          <a:solidFill>
            <a:srgbClr val="ED7D3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6" name="object 66"/>
          <p:cNvSpPr/>
          <p:nvPr/>
        </p:nvSpPr>
        <p:spPr>
          <a:xfrm>
            <a:off x="9059418" y="4437125"/>
            <a:ext cx="60960" cy="60960"/>
          </a:xfrm>
          <a:custGeom>
            <a:avLst/>
            <a:gdLst/>
            <a:ahLst/>
            <a:cxnLst/>
            <a:rect l="l" t="t" r="r" b="b"/>
            <a:pathLst>
              <a:path w="60959" h="60960">
                <a:moveTo>
                  <a:pt x="60960" y="29718"/>
                </a:moveTo>
                <a:lnTo>
                  <a:pt x="60198" y="25146"/>
                </a:lnTo>
                <a:lnTo>
                  <a:pt x="60198" y="24384"/>
                </a:lnTo>
                <a:lnTo>
                  <a:pt x="58674" y="19050"/>
                </a:lnTo>
                <a:lnTo>
                  <a:pt x="57912" y="18288"/>
                </a:lnTo>
                <a:lnTo>
                  <a:pt x="55626" y="13716"/>
                </a:lnTo>
                <a:lnTo>
                  <a:pt x="55626" y="12954"/>
                </a:lnTo>
                <a:lnTo>
                  <a:pt x="48006" y="5334"/>
                </a:lnTo>
                <a:lnTo>
                  <a:pt x="47244" y="5334"/>
                </a:lnTo>
                <a:lnTo>
                  <a:pt x="42672" y="3048"/>
                </a:lnTo>
                <a:lnTo>
                  <a:pt x="41910" y="2286"/>
                </a:lnTo>
                <a:lnTo>
                  <a:pt x="36576" y="762"/>
                </a:lnTo>
                <a:lnTo>
                  <a:pt x="35052" y="660"/>
                </a:lnTo>
                <a:lnTo>
                  <a:pt x="30480" y="0"/>
                </a:lnTo>
                <a:lnTo>
                  <a:pt x="29718" y="0"/>
                </a:lnTo>
                <a:lnTo>
                  <a:pt x="25908" y="635"/>
                </a:lnTo>
                <a:lnTo>
                  <a:pt x="23622" y="762"/>
                </a:lnTo>
                <a:lnTo>
                  <a:pt x="19050" y="2286"/>
                </a:lnTo>
                <a:lnTo>
                  <a:pt x="18288" y="3048"/>
                </a:lnTo>
                <a:lnTo>
                  <a:pt x="13716" y="5334"/>
                </a:lnTo>
                <a:lnTo>
                  <a:pt x="12954" y="5334"/>
                </a:lnTo>
                <a:lnTo>
                  <a:pt x="5334" y="12954"/>
                </a:lnTo>
                <a:lnTo>
                  <a:pt x="5334" y="13716"/>
                </a:lnTo>
                <a:lnTo>
                  <a:pt x="3048" y="18288"/>
                </a:lnTo>
                <a:lnTo>
                  <a:pt x="2286" y="19050"/>
                </a:lnTo>
                <a:lnTo>
                  <a:pt x="762" y="23622"/>
                </a:lnTo>
                <a:lnTo>
                  <a:pt x="762" y="25146"/>
                </a:lnTo>
                <a:lnTo>
                  <a:pt x="0" y="29718"/>
                </a:lnTo>
                <a:lnTo>
                  <a:pt x="0" y="30480"/>
                </a:lnTo>
                <a:lnTo>
                  <a:pt x="762" y="35814"/>
                </a:lnTo>
                <a:lnTo>
                  <a:pt x="762" y="36576"/>
                </a:lnTo>
                <a:lnTo>
                  <a:pt x="2286" y="41910"/>
                </a:lnTo>
                <a:lnTo>
                  <a:pt x="3048" y="42672"/>
                </a:lnTo>
                <a:lnTo>
                  <a:pt x="5334" y="47244"/>
                </a:lnTo>
                <a:lnTo>
                  <a:pt x="5334" y="48006"/>
                </a:lnTo>
                <a:lnTo>
                  <a:pt x="8382" y="51054"/>
                </a:lnTo>
                <a:lnTo>
                  <a:pt x="11430" y="54102"/>
                </a:lnTo>
                <a:lnTo>
                  <a:pt x="12954" y="55626"/>
                </a:lnTo>
                <a:lnTo>
                  <a:pt x="13716" y="55626"/>
                </a:lnTo>
                <a:lnTo>
                  <a:pt x="18288" y="57912"/>
                </a:lnTo>
                <a:lnTo>
                  <a:pt x="19050" y="58674"/>
                </a:lnTo>
                <a:lnTo>
                  <a:pt x="21336" y="59334"/>
                </a:lnTo>
                <a:lnTo>
                  <a:pt x="24384" y="60198"/>
                </a:lnTo>
                <a:lnTo>
                  <a:pt x="25146" y="60198"/>
                </a:lnTo>
                <a:lnTo>
                  <a:pt x="25908" y="60325"/>
                </a:lnTo>
                <a:lnTo>
                  <a:pt x="29718" y="60960"/>
                </a:lnTo>
                <a:lnTo>
                  <a:pt x="30480" y="60960"/>
                </a:lnTo>
                <a:lnTo>
                  <a:pt x="35052" y="60312"/>
                </a:lnTo>
                <a:lnTo>
                  <a:pt x="36576" y="60198"/>
                </a:lnTo>
                <a:lnTo>
                  <a:pt x="39624" y="59334"/>
                </a:lnTo>
                <a:lnTo>
                  <a:pt x="41910" y="58674"/>
                </a:lnTo>
                <a:lnTo>
                  <a:pt x="42672" y="57912"/>
                </a:lnTo>
                <a:lnTo>
                  <a:pt x="47244" y="55626"/>
                </a:lnTo>
                <a:lnTo>
                  <a:pt x="48006" y="55626"/>
                </a:lnTo>
                <a:lnTo>
                  <a:pt x="49530" y="54102"/>
                </a:lnTo>
                <a:lnTo>
                  <a:pt x="52578" y="51054"/>
                </a:lnTo>
                <a:lnTo>
                  <a:pt x="55626" y="48006"/>
                </a:lnTo>
                <a:lnTo>
                  <a:pt x="55626" y="47244"/>
                </a:lnTo>
                <a:lnTo>
                  <a:pt x="57912" y="42672"/>
                </a:lnTo>
                <a:lnTo>
                  <a:pt x="58674" y="41910"/>
                </a:lnTo>
                <a:lnTo>
                  <a:pt x="60198" y="36576"/>
                </a:lnTo>
                <a:lnTo>
                  <a:pt x="60198" y="35814"/>
                </a:lnTo>
                <a:lnTo>
                  <a:pt x="60960" y="30480"/>
                </a:lnTo>
                <a:lnTo>
                  <a:pt x="60960" y="29718"/>
                </a:lnTo>
                <a:close/>
              </a:path>
            </a:pathLst>
          </a:custGeom>
          <a:solidFill>
            <a:srgbClr val="A5A5A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7" name="object 67"/>
          <p:cNvSpPr/>
          <p:nvPr/>
        </p:nvSpPr>
        <p:spPr>
          <a:xfrm>
            <a:off x="9059418" y="4613909"/>
            <a:ext cx="60960" cy="60960"/>
          </a:xfrm>
          <a:custGeom>
            <a:avLst/>
            <a:gdLst/>
            <a:ahLst/>
            <a:cxnLst/>
            <a:rect l="l" t="t" r="r" b="b"/>
            <a:pathLst>
              <a:path w="60959" h="60960">
                <a:moveTo>
                  <a:pt x="60960" y="29718"/>
                </a:moveTo>
                <a:lnTo>
                  <a:pt x="60198" y="25146"/>
                </a:lnTo>
                <a:lnTo>
                  <a:pt x="60198" y="24384"/>
                </a:lnTo>
                <a:lnTo>
                  <a:pt x="58674" y="19050"/>
                </a:lnTo>
                <a:lnTo>
                  <a:pt x="57912" y="18288"/>
                </a:lnTo>
                <a:lnTo>
                  <a:pt x="55626" y="13716"/>
                </a:lnTo>
                <a:lnTo>
                  <a:pt x="55626" y="12954"/>
                </a:lnTo>
                <a:lnTo>
                  <a:pt x="48006" y="5334"/>
                </a:lnTo>
                <a:lnTo>
                  <a:pt x="47244" y="5334"/>
                </a:lnTo>
                <a:lnTo>
                  <a:pt x="42672" y="3048"/>
                </a:lnTo>
                <a:lnTo>
                  <a:pt x="41910" y="2286"/>
                </a:lnTo>
                <a:lnTo>
                  <a:pt x="36576" y="762"/>
                </a:lnTo>
                <a:lnTo>
                  <a:pt x="35052" y="660"/>
                </a:lnTo>
                <a:lnTo>
                  <a:pt x="30480" y="0"/>
                </a:lnTo>
                <a:lnTo>
                  <a:pt x="29718" y="0"/>
                </a:lnTo>
                <a:lnTo>
                  <a:pt x="25908" y="635"/>
                </a:lnTo>
                <a:lnTo>
                  <a:pt x="23622" y="762"/>
                </a:lnTo>
                <a:lnTo>
                  <a:pt x="19050" y="2286"/>
                </a:lnTo>
                <a:lnTo>
                  <a:pt x="18288" y="3048"/>
                </a:lnTo>
                <a:lnTo>
                  <a:pt x="13716" y="5334"/>
                </a:lnTo>
                <a:lnTo>
                  <a:pt x="12954" y="5334"/>
                </a:lnTo>
                <a:lnTo>
                  <a:pt x="5334" y="12954"/>
                </a:lnTo>
                <a:lnTo>
                  <a:pt x="5334" y="13716"/>
                </a:lnTo>
                <a:lnTo>
                  <a:pt x="3048" y="18288"/>
                </a:lnTo>
                <a:lnTo>
                  <a:pt x="2286" y="19050"/>
                </a:lnTo>
                <a:lnTo>
                  <a:pt x="762" y="23622"/>
                </a:lnTo>
                <a:lnTo>
                  <a:pt x="762" y="25146"/>
                </a:lnTo>
                <a:lnTo>
                  <a:pt x="0" y="29718"/>
                </a:lnTo>
                <a:lnTo>
                  <a:pt x="0" y="30480"/>
                </a:lnTo>
                <a:lnTo>
                  <a:pt x="762" y="35814"/>
                </a:lnTo>
                <a:lnTo>
                  <a:pt x="762" y="36576"/>
                </a:lnTo>
                <a:lnTo>
                  <a:pt x="2286" y="41910"/>
                </a:lnTo>
                <a:lnTo>
                  <a:pt x="3048" y="42672"/>
                </a:lnTo>
                <a:lnTo>
                  <a:pt x="5334" y="47244"/>
                </a:lnTo>
                <a:lnTo>
                  <a:pt x="5334" y="48006"/>
                </a:lnTo>
                <a:lnTo>
                  <a:pt x="8382" y="51054"/>
                </a:lnTo>
                <a:lnTo>
                  <a:pt x="11430" y="54102"/>
                </a:lnTo>
                <a:lnTo>
                  <a:pt x="12954" y="55626"/>
                </a:lnTo>
                <a:lnTo>
                  <a:pt x="13716" y="55626"/>
                </a:lnTo>
                <a:lnTo>
                  <a:pt x="18288" y="57912"/>
                </a:lnTo>
                <a:lnTo>
                  <a:pt x="19050" y="58674"/>
                </a:lnTo>
                <a:lnTo>
                  <a:pt x="21336" y="59334"/>
                </a:lnTo>
                <a:lnTo>
                  <a:pt x="24384" y="60198"/>
                </a:lnTo>
                <a:lnTo>
                  <a:pt x="25146" y="60198"/>
                </a:lnTo>
                <a:lnTo>
                  <a:pt x="25908" y="60325"/>
                </a:lnTo>
                <a:lnTo>
                  <a:pt x="29718" y="60960"/>
                </a:lnTo>
                <a:lnTo>
                  <a:pt x="30480" y="60960"/>
                </a:lnTo>
                <a:lnTo>
                  <a:pt x="35052" y="60312"/>
                </a:lnTo>
                <a:lnTo>
                  <a:pt x="36576" y="60198"/>
                </a:lnTo>
                <a:lnTo>
                  <a:pt x="39624" y="59334"/>
                </a:lnTo>
                <a:lnTo>
                  <a:pt x="41910" y="58674"/>
                </a:lnTo>
                <a:lnTo>
                  <a:pt x="42672" y="57912"/>
                </a:lnTo>
                <a:lnTo>
                  <a:pt x="47244" y="55626"/>
                </a:lnTo>
                <a:lnTo>
                  <a:pt x="48006" y="55626"/>
                </a:lnTo>
                <a:lnTo>
                  <a:pt x="49530" y="54102"/>
                </a:lnTo>
                <a:lnTo>
                  <a:pt x="52578" y="51054"/>
                </a:lnTo>
                <a:lnTo>
                  <a:pt x="55626" y="48006"/>
                </a:lnTo>
                <a:lnTo>
                  <a:pt x="55626" y="47244"/>
                </a:lnTo>
                <a:lnTo>
                  <a:pt x="57912" y="42672"/>
                </a:lnTo>
                <a:lnTo>
                  <a:pt x="58674" y="41910"/>
                </a:lnTo>
                <a:lnTo>
                  <a:pt x="60198" y="36576"/>
                </a:lnTo>
                <a:lnTo>
                  <a:pt x="60198" y="35814"/>
                </a:lnTo>
                <a:lnTo>
                  <a:pt x="60960" y="30480"/>
                </a:lnTo>
                <a:lnTo>
                  <a:pt x="60960" y="29718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8" name="object 68"/>
          <p:cNvSpPr/>
          <p:nvPr/>
        </p:nvSpPr>
        <p:spPr>
          <a:xfrm>
            <a:off x="9059418" y="4790694"/>
            <a:ext cx="60960" cy="60960"/>
          </a:xfrm>
          <a:custGeom>
            <a:avLst/>
            <a:gdLst/>
            <a:ahLst/>
            <a:cxnLst/>
            <a:rect l="l" t="t" r="r" b="b"/>
            <a:pathLst>
              <a:path w="60959" h="60960">
                <a:moveTo>
                  <a:pt x="60960" y="29718"/>
                </a:moveTo>
                <a:lnTo>
                  <a:pt x="60198" y="25146"/>
                </a:lnTo>
                <a:lnTo>
                  <a:pt x="60198" y="24384"/>
                </a:lnTo>
                <a:lnTo>
                  <a:pt x="58674" y="19050"/>
                </a:lnTo>
                <a:lnTo>
                  <a:pt x="57912" y="18288"/>
                </a:lnTo>
                <a:lnTo>
                  <a:pt x="55626" y="13716"/>
                </a:lnTo>
                <a:lnTo>
                  <a:pt x="55626" y="12954"/>
                </a:lnTo>
                <a:lnTo>
                  <a:pt x="48006" y="5334"/>
                </a:lnTo>
                <a:lnTo>
                  <a:pt x="47244" y="5334"/>
                </a:lnTo>
                <a:lnTo>
                  <a:pt x="42672" y="3048"/>
                </a:lnTo>
                <a:lnTo>
                  <a:pt x="41910" y="2286"/>
                </a:lnTo>
                <a:lnTo>
                  <a:pt x="36576" y="762"/>
                </a:lnTo>
                <a:lnTo>
                  <a:pt x="35052" y="660"/>
                </a:lnTo>
                <a:lnTo>
                  <a:pt x="30480" y="0"/>
                </a:lnTo>
                <a:lnTo>
                  <a:pt x="29718" y="0"/>
                </a:lnTo>
                <a:lnTo>
                  <a:pt x="25908" y="635"/>
                </a:lnTo>
                <a:lnTo>
                  <a:pt x="23622" y="762"/>
                </a:lnTo>
                <a:lnTo>
                  <a:pt x="19050" y="2286"/>
                </a:lnTo>
                <a:lnTo>
                  <a:pt x="18288" y="3048"/>
                </a:lnTo>
                <a:lnTo>
                  <a:pt x="13716" y="5334"/>
                </a:lnTo>
                <a:lnTo>
                  <a:pt x="12954" y="5334"/>
                </a:lnTo>
                <a:lnTo>
                  <a:pt x="5334" y="12954"/>
                </a:lnTo>
                <a:lnTo>
                  <a:pt x="5334" y="13716"/>
                </a:lnTo>
                <a:lnTo>
                  <a:pt x="3048" y="18288"/>
                </a:lnTo>
                <a:lnTo>
                  <a:pt x="2286" y="19050"/>
                </a:lnTo>
                <a:lnTo>
                  <a:pt x="762" y="23622"/>
                </a:lnTo>
                <a:lnTo>
                  <a:pt x="762" y="25146"/>
                </a:lnTo>
                <a:lnTo>
                  <a:pt x="0" y="29718"/>
                </a:lnTo>
                <a:lnTo>
                  <a:pt x="0" y="30480"/>
                </a:lnTo>
                <a:lnTo>
                  <a:pt x="762" y="35814"/>
                </a:lnTo>
                <a:lnTo>
                  <a:pt x="762" y="36576"/>
                </a:lnTo>
                <a:lnTo>
                  <a:pt x="2286" y="41910"/>
                </a:lnTo>
                <a:lnTo>
                  <a:pt x="3048" y="42672"/>
                </a:lnTo>
                <a:lnTo>
                  <a:pt x="5334" y="47244"/>
                </a:lnTo>
                <a:lnTo>
                  <a:pt x="5334" y="48006"/>
                </a:lnTo>
                <a:lnTo>
                  <a:pt x="8382" y="51054"/>
                </a:lnTo>
                <a:lnTo>
                  <a:pt x="11430" y="54102"/>
                </a:lnTo>
                <a:lnTo>
                  <a:pt x="12954" y="55626"/>
                </a:lnTo>
                <a:lnTo>
                  <a:pt x="13716" y="55626"/>
                </a:lnTo>
                <a:lnTo>
                  <a:pt x="18288" y="57912"/>
                </a:lnTo>
                <a:lnTo>
                  <a:pt x="19050" y="58674"/>
                </a:lnTo>
                <a:lnTo>
                  <a:pt x="21336" y="59334"/>
                </a:lnTo>
                <a:lnTo>
                  <a:pt x="24384" y="60198"/>
                </a:lnTo>
                <a:lnTo>
                  <a:pt x="25146" y="60198"/>
                </a:lnTo>
                <a:lnTo>
                  <a:pt x="25908" y="60325"/>
                </a:lnTo>
                <a:lnTo>
                  <a:pt x="29718" y="60960"/>
                </a:lnTo>
                <a:lnTo>
                  <a:pt x="30480" y="60960"/>
                </a:lnTo>
                <a:lnTo>
                  <a:pt x="35052" y="60312"/>
                </a:lnTo>
                <a:lnTo>
                  <a:pt x="36576" y="60198"/>
                </a:lnTo>
                <a:lnTo>
                  <a:pt x="39624" y="59334"/>
                </a:lnTo>
                <a:lnTo>
                  <a:pt x="41910" y="58674"/>
                </a:lnTo>
                <a:lnTo>
                  <a:pt x="42672" y="57912"/>
                </a:lnTo>
                <a:lnTo>
                  <a:pt x="47244" y="55626"/>
                </a:lnTo>
                <a:lnTo>
                  <a:pt x="48006" y="55626"/>
                </a:lnTo>
                <a:lnTo>
                  <a:pt x="49530" y="54102"/>
                </a:lnTo>
                <a:lnTo>
                  <a:pt x="52578" y="51054"/>
                </a:lnTo>
                <a:lnTo>
                  <a:pt x="55626" y="48006"/>
                </a:lnTo>
                <a:lnTo>
                  <a:pt x="55626" y="47244"/>
                </a:lnTo>
                <a:lnTo>
                  <a:pt x="57912" y="42672"/>
                </a:lnTo>
                <a:lnTo>
                  <a:pt x="58674" y="41910"/>
                </a:lnTo>
                <a:lnTo>
                  <a:pt x="60198" y="36576"/>
                </a:lnTo>
                <a:lnTo>
                  <a:pt x="60198" y="35814"/>
                </a:lnTo>
                <a:lnTo>
                  <a:pt x="60960" y="30480"/>
                </a:lnTo>
                <a:lnTo>
                  <a:pt x="60960" y="29718"/>
                </a:lnTo>
                <a:close/>
              </a:path>
            </a:pathLst>
          </a:custGeom>
          <a:solidFill>
            <a:srgbClr val="4472C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9" name="object 69"/>
          <p:cNvSpPr/>
          <p:nvPr/>
        </p:nvSpPr>
        <p:spPr>
          <a:xfrm>
            <a:off x="9059418" y="4967477"/>
            <a:ext cx="60960" cy="60960"/>
          </a:xfrm>
          <a:custGeom>
            <a:avLst/>
            <a:gdLst/>
            <a:ahLst/>
            <a:cxnLst/>
            <a:rect l="l" t="t" r="r" b="b"/>
            <a:pathLst>
              <a:path w="60959" h="60960">
                <a:moveTo>
                  <a:pt x="60960" y="29718"/>
                </a:moveTo>
                <a:lnTo>
                  <a:pt x="60198" y="25146"/>
                </a:lnTo>
                <a:lnTo>
                  <a:pt x="60198" y="24384"/>
                </a:lnTo>
                <a:lnTo>
                  <a:pt x="58674" y="19050"/>
                </a:lnTo>
                <a:lnTo>
                  <a:pt x="57912" y="18288"/>
                </a:lnTo>
                <a:lnTo>
                  <a:pt x="55626" y="13716"/>
                </a:lnTo>
                <a:lnTo>
                  <a:pt x="55626" y="12954"/>
                </a:lnTo>
                <a:lnTo>
                  <a:pt x="48006" y="5334"/>
                </a:lnTo>
                <a:lnTo>
                  <a:pt x="47244" y="5334"/>
                </a:lnTo>
                <a:lnTo>
                  <a:pt x="42672" y="3048"/>
                </a:lnTo>
                <a:lnTo>
                  <a:pt x="41910" y="2286"/>
                </a:lnTo>
                <a:lnTo>
                  <a:pt x="36576" y="762"/>
                </a:lnTo>
                <a:lnTo>
                  <a:pt x="35052" y="660"/>
                </a:lnTo>
                <a:lnTo>
                  <a:pt x="30480" y="0"/>
                </a:lnTo>
                <a:lnTo>
                  <a:pt x="29718" y="0"/>
                </a:lnTo>
                <a:lnTo>
                  <a:pt x="25908" y="635"/>
                </a:lnTo>
                <a:lnTo>
                  <a:pt x="23622" y="762"/>
                </a:lnTo>
                <a:lnTo>
                  <a:pt x="19050" y="2286"/>
                </a:lnTo>
                <a:lnTo>
                  <a:pt x="18288" y="3048"/>
                </a:lnTo>
                <a:lnTo>
                  <a:pt x="13716" y="5334"/>
                </a:lnTo>
                <a:lnTo>
                  <a:pt x="12954" y="5334"/>
                </a:lnTo>
                <a:lnTo>
                  <a:pt x="5334" y="12954"/>
                </a:lnTo>
                <a:lnTo>
                  <a:pt x="5334" y="13716"/>
                </a:lnTo>
                <a:lnTo>
                  <a:pt x="3048" y="18288"/>
                </a:lnTo>
                <a:lnTo>
                  <a:pt x="2286" y="19050"/>
                </a:lnTo>
                <a:lnTo>
                  <a:pt x="762" y="23622"/>
                </a:lnTo>
                <a:lnTo>
                  <a:pt x="762" y="25146"/>
                </a:lnTo>
                <a:lnTo>
                  <a:pt x="0" y="29718"/>
                </a:lnTo>
                <a:lnTo>
                  <a:pt x="0" y="30480"/>
                </a:lnTo>
                <a:lnTo>
                  <a:pt x="762" y="35814"/>
                </a:lnTo>
                <a:lnTo>
                  <a:pt x="762" y="36576"/>
                </a:lnTo>
                <a:lnTo>
                  <a:pt x="2286" y="41910"/>
                </a:lnTo>
                <a:lnTo>
                  <a:pt x="3048" y="42672"/>
                </a:lnTo>
                <a:lnTo>
                  <a:pt x="5334" y="47244"/>
                </a:lnTo>
                <a:lnTo>
                  <a:pt x="5334" y="48006"/>
                </a:lnTo>
                <a:lnTo>
                  <a:pt x="8382" y="51054"/>
                </a:lnTo>
                <a:lnTo>
                  <a:pt x="11430" y="54102"/>
                </a:lnTo>
                <a:lnTo>
                  <a:pt x="12954" y="55626"/>
                </a:lnTo>
                <a:lnTo>
                  <a:pt x="13716" y="55626"/>
                </a:lnTo>
                <a:lnTo>
                  <a:pt x="18288" y="57912"/>
                </a:lnTo>
                <a:lnTo>
                  <a:pt x="19050" y="58674"/>
                </a:lnTo>
                <a:lnTo>
                  <a:pt x="21336" y="59334"/>
                </a:lnTo>
                <a:lnTo>
                  <a:pt x="24384" y="60198"/>
                </a:lnTo>
                <a:lnTo>
                  <a:pt x="25146" y="60198"/>
                </a:lnTo>
                <a:lnTo>
                  <a:pt x="25908" y="60325"/>
                </a:lnTo>
                <a:lnTo>
                  <a:pt x="29718" y="60960"/>
                </a:lnTo>
                <a:lnTo>
                  <a:pt x="30480" y="60960"/>
                </a:lnTo>
                <a:lnTo>
                  <a:pt x="35052" y="60312"/>
                </a:lnTo>
                <a:lnTo>
                  <a:pt x="36576" y="60198"/>
                </a:lnTo>
                <a:lnTo>
                  <a:pt x="39624" y="59334"/>
                </a:lnTo>
                <a:lnTo>
                  <a:pt x="41910" y="58674"/>
                </a:lnTo>
                <a:lnTo>
                  <a:pt x="42672" y="57912"/>
                </a:lnTo>
                <a:lnTo>
                  <a:pt x="47244" y="55626"/>
                </a:lnTo>
                <a:lnTo>
                  <a:pt x="48006" y="55626"/>
                </a:lnTo>
                <a:lnTo>
                  <a:pt x="49530" y="54102"/>
                </a:lnTo>
                <a:lnTo>
                  <a:pt x="52578" y="51054"/>
                </a:lnTo>
                <a:lnTo>
                  <a:pt x="55626" y="48006"/>
                </a:lnTo>
                <a:lnTo>
                  <a:pt x="55626" y="47244"/>
                </a:lnTo>
                <a:lnTo>
                  <a:pt x="57912" y="42672"/>
                </a:lnTo>
                <a:lnTo>
                  <a:pt x="58674" y="41910"/>
                </a:lnTo>
                <a:lnTo>
                  <a:pt x="60198" y="36576"/>
                </a:lnTo>
                <a:lnTo>
                  <a:pt x="60198" y="35814"/>
                </a:lnTo>
                <a:lnTo>
                  <a:pt x="60960" y="30480"/>
                </a:lnTo>
                <a:lnTo>
                  <a:pt x="60960" y="29718"/>
                </a:lnTo>
                <a:close/>
              </a:path>
            </a:pathLst>
          </a:custGeom>
          <a:solidFill>
            <a:srgbClr val="70AD4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0" name="object 70"/>
          <p:cNvSpPr/>
          <p:nvPr/>
        </p:nvSpPr>
        <p:spPr>
          <a:xfrm>
            <a:off x="9059418" y="5144261"/>
            <a:ext cx="60960" cy="60960"/>
          </a:xfrm>
          <a:custGeom>
            <a:avLst/>
            <a:gdLst/>
            <a:ahLst/>
            <a:cxnLst/>
            <a:rect l="l" t="t" r="r" b="b"/>
            <a:pathLst>
              <a:path w="60959" h="60960">
                <a:moveTo>
                  <a:pt x="60960" y="29718"/>
                </a:moveTo>
                <a:lnTo>
                  <a:pt x="60198" y="25146"/>
                </a:lnTo>
                <a:lnTo>
                  <a:pt x="60198" y="24384"/>
                </a:lnTo>
                <a:lnTo>
                  <a:pt x="58674" y="19050"/>
                </a:lnTo>
                <a:lnTo>
                  <a:pt x="57912" y="18288"/>
                </a:lnTo>
                <a:lnTo>
                  <a:pt x="55626" y="13716"/>
                </a:lnTo>
                <a:lnTo>
                  <a:pt x="55626" y="12954"/>
                </a:lnTo>
                <a:lnTo>
                  <a:pt x="48006" y="5334"/>
                </a:lnTo>
                <a:lnTo>
                  <a:pt x="47244" y="5334"/>
                </a:lnTo>
                <a:lnTo>
                  <a:pt x="42672" y="3048"/>
                </a:lnTo>
                <a:lnTo>
                  <a:pt x="41910" y="2286"/>
                </a:lnTo>
                <a:lnTo>
                  <a:pt x="36576" y="762"/>
                </a:lnTo>
                <a:lnTo>
                  <a:pt x="35052" y="660"/>
                </a:lnTo>
                <a:lnTo>
                  <a:pt x="30480" y="0"/>
                </a:lnTo>
                <a:lnTo>
                  <a:pt x="29718" y="0"/>
                </a:lnTo>
                <a:lnTo>
                  <a:pt x="25908" y="635"/>
                </a:lnTo>
                <a:lnTo>
                  <a:pt x="23622" y="762"/>
                </a:lnTo>
                <a:lnTo>
                  <a:pt x="19050" y="2286"/>
                </a:lnTo>
                <a:lnTo>
                  <a:pt x="18288" y="3048"/>
                </a:lnTo>
                <a:lnTo>
                  <a:pt x="13716" y="5334"/>
                </a:lnTo>
                <a:lnTo>
                  <a:pt x="12954" y="5334"/>
                </a:lnTo>
                <a:lnTo>
                  <a:pt x="5334" y="12954"/>
                </a:lnTo>
                <a:lnTo>
                  <a:pt x="5334" y="13716"/>
                </a:lnTo>
                <a:lnTo>
                  <a:pt x="3048" y="18288"/>
                </a:lnTo>
                <a:lnTo>
                  <a:pt x="2286" y="19050"/>
                </a:lnTo>
                <a:lnTo>
                  <a:pt x="762" y="23622"/>
                </a:lnTo>
                <a:lnTo>
                  <a:pt x="762" y="25146"/>
                </a:lnTo>
                <a:lnTo>
                  <a:pt x="0" y="29718"/>
                </a:lnTo>
                <a:lnTo>
                  <a:pt x="0" y="30480"/>
                </a:lnTo>
                <a:lnTo>
                  <a:pt x="762" y="35814"/>
                </a:lnTo>
                <a:lnTo>
                  <a:pt x="762" y="36576"/>
                </a:lnTo>
                <a:lnTo>
                  <a:pt x="2286" y="41910"/>
                </a:lnTo>
                <a:lnTo>
                  <a:pt x="3048" y="42672"/>
                </a:lnTo>
                <a:lnTo>
                  <a:pt x="5334" y="47244"/>
                </a:lnTo>
                <a:lnTo>
                  <a:pt x="5334" y="48006"/>
                </a:lnTo>
                <a:lnTo>
                  <a:pt x="8382" y="51054"/>
                </a:lnTo>
                <a:lnTo>
                  <a:pt x="11430" y="54102"/>
                </a:lnTo>
                <a:lnTo>
                  <a:pt x="12954" y="55626"/>
                </a:lnTo>
                <a:lnTo>
                  <a:pt x="13716" y="55626"/>
                </a:lnTo>
                <a:lnTo>
                  <a:pt x="18288" y="57912"/>
                </a:lnTo>
                <a:lnTo>
                  <a:pt x="19050" y="58674"/>
                </a:lnTo>
                <a:lnTo>
                  <a:pt x="21336" y="59334"/>
                </a:lnTo>
                <a:lnTo>
                  <a:pt x="24384" y="60198"/>
                </a:lnTo>
                <a:lnTo>
                  <a:pt x="25146" y="60198"/>
                </a:lnTo>
                <a:lnTo>
                  <a:pt x="25908" y="60325"/>
                </a:lnTo>
                <a:lnTo>
                  <a:pt x="29718" y="60960"/>
                </a:lnTo>
                <a:lnTo>
                  <a:pt x="30480" y="60960"/>
                </a:lnTo>
                <a:lnTo>
                  <a:pt x="35052" y="60312"/>
                </a:lnTo>
                <a:lnTo>
                  <a:pt x="36576" y="60198"/>
                </a:lnTo>
                <a:lnTo>
                  <a:pt x="39624" y="59334"/>
                </a:lnTo>
                <a:lnTo>
                  <a:pt x="41910" y="58674"/>
                </a:lnTo>
                <a:lnTo>
                  <a:pt x="42672" y="57912"/>
                </a:lnTo>
                <a:lnTo>
                  <a:pt x="47244" y="55626"/>
                </a:lnTo>
                <a:lnTo>
                  <a:pt x="48006" y="55626"/>
                </a:lnTo>
                <a:lnTo>
                  <a:pt x="49530" y="54102"/>
                </a:lnTo>
                <a:lnTo>
                  <a:pt x="52578" y="51054"/>
                </a:lnTo>
                <a:lnTo>
                  <a:pt x="55626" y="48006"/>
                </a:lnTo>
                <a:lnTo>
                  <a:pt x="55626" y="47244"/>
                </a:lnTo>
                <a:lnTo>
                  <a:pt x="57912" y="42672"/>
                </a:lnTo>
                <a:lnTo>
                  <a:pt x="58674" y="41910"/>
                </a:lnTo>
                <a:lnTo>
                  <a:pt x="60198" y="36576"/>
                </a:lnTo>
                <a:lnTo>
                  <a:pt x="60198" y="35814"/>
                </a:lnTo>
                <a:lnTo>
                  <a:pt x="60960" y="30480"/>
                </a:lnTo>
                <a:lnTo>
                  <a:pt x="60960" y="29718"/>
                </a:lnTo>
                <a:close/>
              </a:path>
            </a:pathLst>
          </a:custGeom>
          <a:solidFill>
            <a:srgbClr val="255E91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71" name="object 71"/>
          <p:cNvGrpSpPr/>
          <p:nvPr/>
        </p:nvGrpSpPr>
        <p:grpSpPr>
          <a:xfrm>
            <a:off x="1238250" y="5484876"/>
            <a:ext cx="3270250" cy="281305"/>
            <a:chOff x="1238250" y="5484876"/>
            <a:chExt cx="3270250" cy="281305"/>
          </a:xfrm>
        </p:grpSpPr>
        <p:sp>
          <p:nvSpPr>
            <p:cNvPr id="72" name="object 72"/>
            <p:cNvSpPr/>
            <p:nvPr/>
          </p:nvSpPr>
          <p:spPr>
            <a:xfrm>
              <a:off x="1238250" y="5758434"/>
              <a:ext cx="3270250" cy="7620"/>
            </a:xfrm>
            <a:custGeom>
              <a:avLst/>
              <a:gdLst/>
              <a:ahLst/>
              <a:cxnLst/>
              <a:rect l="l" t="t" r="r" b="b"/>
              <a:pathLst>
                <a:path w="3270250" h="7620">
                  <a:moveTo>
                    <a:pt x="3269741" y="7619"/>
                  </a:moveTo>
                  <a:lnTo>
                    <a:pt x="3269741" y="0"/>
                  </a:lnTo>
                  <a:lnTo>
                    <a:pt x="0" y="0"/>
                  </a:lnTo>
                  <a:lnTo>
                    <a:pt x="0" y="7619"/>
                  </a:lnTo>
                  <a:lnTo>
                    <a:pt x="3269741" y="7619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3" name="object 7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54123" y="5484876"/>
              <a:ext cx="60198" cy="233171"/>
            </a:xfrm>
            <a:prstGeom prst="rect">
              <a:avLst/>
            </a:prstGeom>
          </p:spPr>
        </p:pic>
      </p:grpSp>
      <p:sp>
        <p:nvSpPr>
          <p:cNvPr id="74" name="object 74"/>
          <p:cNvSpPr/>
          <p:nvPr/>
        </p:nvSpPr>
        <p:spPr>
          <a:xfrm>
            <a:off x="1238250" y="5398007"/>
            <a:ext cx="3270250" cy="7620"/>
          </a:xfrm>
          <a:custGeom>
            <a:avLst/>
            <a:gdLst/>
            <a:ahLst/>
            <a:cxnLst/>
            <a:rect l="l" t="t" r="r" b="b"/>
            <a:pathLst>
              <a:path w="3270250" h="7620">
                <a:moveTo>
                  <a:pt x="3269741" y="7620"/>
                </a:moveTo>
                <a:lnTo>
                  <a:pt x="3269741" y="0"/>
                </a:lnTo>
                <a:lnTo>
                  <a:pt x="0" y="0"/>
                </a:lnTo>
                <a:lnTo>
                  <a:pt x="0" y="7620"/>
                </a:lnTo>
                <a:lnTo>
                  <a:pt x="3269741" y="762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75" name="object 75"/>
          <p:cNvGrpSpPr/>
          <p:nvPr/>
        </p:nvGrpSpPr>
        <p:grpSpPr>
          <a:xfrm>
            <a:off x="1238250" y="4949190"/>
            <a:ext cx="3270250" cy="233679"/>
            <a:chOff x="1238250" y="4949190"/>
            <a:chExt cx="3270250" cy="233679"/>
          </a:xfrm>
        </p:grpSpPr>
        <p:sp>
          <p:nvSpPr>
            <p:cNvPr id="76" name="object 76"/>
            <p:cNvSpPr/>
            <p:nvPr/>
          </p:nvSpPr>
          <p:spPr>
            <a:xfrm>
              <a:off x="1238250" y="5037582"/>
              <a:ext cx="3270250" cy="8890"/>
            </a:xfrm>
            <a:custGeom>
              <a:avLst/>
              <a:gdLst/>
              <a:ahLst/>
              <a:cxnLst/>
              <a:rect l="l" t="t" r="r" b="b"/>
              <a:pathLst>
                <a:path w="3270250" h="8889">
                  <a:moveTo>
                    <a:pt x="3269741" y="8382"/>
                  </a:moveTo>
                  <a:lnTo>
                    <a:pt x="3269741" y="0"/>
                  </a:lnTo>
                  <a:lnTo>
                    <a:pt x="0" y="0"/>
                  </a:lnTo>
                  <a:lnTo>
                    <a:pt x="0" y="8382"/>
                  </a:lnTo>
                  <a:lnTo>
                    <a:pt x="3269741" y="8382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7" name="object 7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98953" y="4949190"/>
              <a:ext cx="60198" cy="233172"/>
            </a:xfrm>
            <a:prstGeom prst="rect">
              <a:avLst/>
            </a:prstGeom>
          </p:spPr>
        </p:pic>
      </p:grpSp>
      <p:grpSp>
        <p:nvGrpSpPr>
          <p:cNvPr id="78" name="object 78"/>
          <p:cNvGrpSpPr/>
          <p:nvPr/>
        </p:nvGrpSpPr>
        <p:grpSpPr>
          <a:xfrm>
            <a:off x="1238250" y="4413503"/>
            <a:ext cx="3270250" cy="271780"/>
            <a:chOff x="1238250" y="4413503"/>
            <a:chExt cx="3270250" cy="271780"/>
          </a:xfrm>
        </p:grpSpPr>
        <p:sp>
          <p:nvSpPr>
            <p:cNvPr id="79" name="object 79"/>
            <p:cNvSpPr/>
            <p:nvPr/>
          </p:nvSpPr>
          <p:spPr>
            <a:xfrm>
              <a:off x="1238250" y="4677155"/>
              <a:ext cx="3270250" cy="7620"/>
            </a:xfrm>
            <a:custGeom>
              <a:avLst/>
              <a:gdLst/>
              <a:ahLst/>
              <a:cxnLst/>
              <a:rect l="l" t="t" r="r" b="b"/>
              <a:pathLst>
                <a:path w="3270250" h="7620">
                  <a:moveTo>
                    <a:pt x="3269741" y="7620"/>
                  </a:moveTo>
                  <a:lnTo>
                    <a:pt x="3269741" y="0"/>
                  </a:lnTo>
                  <a:lnTo>
                    <a:pt x="0" y="0"/>
                  </a:lnTo>
                  <a:lnTo>
                    <a:pt x="0" y="7620"/>
                  </a:lnTo>
                  <a:lnTo>
                    <a:pt x="3269741" y="762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0" name="object 8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43783" y="4413503"/>
              <a:ext cx="60198" cy="232409"/>
            </a:xfrm>
            <a:prstGeom prst="rect">
              <a:avLst/>
            </a:prstGeom>
          </p:spPr>
        </p:pic>
      </p:grpSp>
      <p:sp>
        <p:nvSpPr>
          <p:cNvPr id="81" name="object 81"/>
          <p:cNvSpPr/>
          <p:nvPr/>
        </p:nvSpPr>
        <p:spPr>
          <a:xfrm>
            <a:off x="1238250" y="4316729"/>
            <a:ext cx="3270250" cy="7620"/>
          </a:xfrm>
          <a:custGeom>
            <a:avLst/>
            <a:gdLst/>
            <a:ahLst/>
            <a:cxnLst/>
            <a:rect l="l" t="t" r="r" b="b"/>
            <a:pathLst>
              <a:path w="3270250" h="7620">
                <a:moveTo>
                  <a:pt x="3269741" y="7620"/>
                </a:moveTo>
                <a:lnTo>
                  <a:pt x="3269741" y="0"/>
                </a:lnTo>
                <a:lnTo>
                  <a:pt x="0" y="0"/>
                </a:lnTo>
                <a:lnTo>
                  <a:pt x="0" y="7620"/>
                </a:lnTo>
                <a:lnTo>
                  <a:pt x="3269741" y="762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82" name="object 82"/>
          <p:cNvGrpSpPr/>
          <p:nvPr/>
        </p:nvGrpSpPr>
        <p:grpSpPr>
          <a:xfrm>
            <a:off x="1238250" y="3877055"/>
            <a:ext cx="3270250" cy="233679"/>
            <a:chOff x="1238250" y="3877055"/>
            <a:chExt cx="3270250" cy="233679"/>
          </a:xfrm>
        </p:grpSpPr>
        <p:sp>
          <p:nvSpPr>
            <p:cNvPr id="83" name="object 83"/>
            <p:cNvSpPr/>
            <p:nvPr/>
          </p:nvSpPr>
          <p:spPr>
            <a:xfrm>
              <a:off x="1238250" y="3957065"/>
              <a:ext cx="3270250" cy="7620"/>
            </a:xfrm>
            <a:custGeom>
              <a:avLst/>
              <a:gdLst/>
              <a:ahLst/>
              <a:cxnLst/>
              <a:rect l="l" t="t" r="r" b="b"/>
              <a:pathLst>
                <a:path w="3270250" h="7620">
                  <a:moveTo>
                    <a:pt x="3269741" y="7620"/>
                  </a:moveTo>
                  <a:lnTo>
                    <a:pt x="3269741" y="0"/>
                  </a:lnTo>
                  <a:lnTo>
                    <a:pt x="0" y="0"/>
                  </a:lnTo>
                  <a:lnTo>
                    <a:pt x="0" y="7620"/>
                  </a:lnTo>
                  <a:lnTo>
                    <a:pt x="3269741" y="762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4" name="object 8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388614" y="3877055"/>
              <a:ext cx="60198" cy="233171"/>
            </a:xfrm>
            <a:prstGeom prst="rect">
              <a:avLst/>
            </a:prstGeom>
          </p:spPr>
        </p:pic>
      </p:grpSp>
      <p:grpSp>
        <p:nvGrpSpPr>
          <p:cNvPr id="85" name="object 85"/>
          <p:cNvGrpSpPr/>
          <p:nvPr/>
        </p:nvGrpSpPr>
        <p:grpSpPr>
          <a:xfrm>
            <a:off x="1238250" y="3341370"/>
            <a:ext cx="3270250" cy="262890"/>
            <a:chOff x="1238250" y="3341370"/>
            <a:chExt cx="3270250" cy="262890"/>
          </a:xfrm>
        </p:grpSpPr>
        <p:sp>
          <p:nvSpPr>
            <p:cNvPr id="86" name="object 86"/>
            <p:cNvSpPr/>
            <p:nvPr/>
          </p:nvSpPr>
          <p:spPr>
            <a:xfrm>
              <a:off x="1238250" y="3596640"/>
              <a:ext cx="3270250" cy="7620"/>
            </a:xfrm>
            <a:custGeom>
              <a:avLst/>
              <a:gdLst/>
              <a:ahLst/>
              <a:cxnLst/>
              <a:rect l="l" t="t" r="r" b="b"/>
              <a:pathLst>
                <a:path w="3270250" h="7620">
                  <a:moveTo>
                    <a:pt x="3269741" y="7619"/>
                  </a:moveTo>
                  <a:lnTo>
                    <a:pt x="3269741" y="0"/>
                  </a:lnTo>
                  <a:lnTo>
                    <a:pt x="0" y="0"/>
                  </a:lnTo>
                  <a:lnTo>
                    <a:pt x="0" y="7619"/>
                  </a:lnTo>
                  <a:lnTo>
                    <a:pt x="3269741" y="7619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7" name="object 8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934205" y="3341370"/>
              <a:ext cx="60198" cy="233171"/>
            </a:xfrm>
            <a:prstGeom prst="rect">
              <a:avLst/>
            </a:prstGeom>
          </p:spPr>
        </p:pic>
      </p:grpSp>
      <p:sp>
        <p:nvSpPr>
          <p:cNvPr id="88" name="object 88"/>
          <p:cNvSpPr/>
          <p:nvPr/>
        </p:nvSpPr>
        <p:spPr>
          <a:xfrm>
            <a:off x="1238250" y="3236214"/>
            <a:ext cx="3270250" cy="7620"/>
          </a:xfrm>
          <a:custGeom>
            <a:avLst/>
            <a:gdLst/>
            <a:ahLst/>
            <a:cxnLst/>
            <a:rect l="l" t="t" r="r" b="b"/>
            <a:pathLst>
              <a:path w="3270250" h="7619">
                <a:moveTo>
                  <a:pt x="3269741" y="7619"/>
                </a:moveTo>
                <a:lnTo>
                  <a:pt x="3269741" y="0"/>
                </a:lnTo>
                <a:lnTo>
                  <a:pt x="0" y="0"/>
                </a:lnTo>
                <a:lnTo>
                  <a:pt x="0" y="7619"/>
                </a:lnTo>
                <a:lnTo>
                  <a:pt x="3269741" y="7619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9" name="object 89"/>
          <p:cNvSpPr txBox="1"/>
          <p:nvPr/>
        </p:nvSpPr>
        <p:spPr>
          <a:xfrm>
            <a:off x="1089913" y="5681726"/>
            <a:ext cx="7366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970282" y="5321301"/>
            <a:ext cx="19367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0.01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91" name="object 91"/>
          <p:cNvSpPr txBox="1"/>
          <p:nvPr/>
        </p:nvSpPr>
        <p:spPr>
          <a:xfrm>
            <a:off x="970282" y="4960877"/>
            <a:ext cx="19367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0.02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92" name="object 92"/>
          <p:cNvSpPr txBox="1"/>
          <p:nvPr/>
        </p:nvSpPr>
        <p:spPr>
          <a:xfrm>
            <a:off x="970282" y="4600452"/>
            <a:ext cx="19367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0.03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93" name="object 93"/>
          <p:cNvSpPr txBox="1"/>
          <p:nvPr/>
        </p:nvSpPr>
        <p:spPr>
          <a:xfrm>
            <a:off x="970282" y="4240793"/>
            <a:ext cx="19367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0.04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94" name="object 94"/>
          <p:cNvSpPr txBox="1"/>
          <p:nvPr/>
        </p:nvSpPr>
        <p:spPr>
          <a:xfrm>
            <a:off x="970282" y="3880368"/>
            <a:ext cx="19367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0.05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95" name="object 95"/>
          <p:cNvSpPr txBox="1"/>
          <p:nvPr/>
        </p:nvSpPr>
        <p:spPr>
          <a:xfrm>
            <a:off x="970282" y="3519944"/>
            <a:ext cx="19367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0.06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96" name="object 96"/>
          <p:cNvSpPr txBox="1"/>
          <p:nvPr/>
        </p:nvSpPr>
        <p:spPr>
          <a:xfrm>
            <a:off x="970282" y="3159519"/>
            <a:ext cx="193675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0.07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831977" y="4025134"/>
            <a:ext cx="130810" cy="951230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880"/>
              </a:lnSpc>
            </a:pP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g</a:t>
            </a:r>
            <a:r>
              <a:rPr dirty="0" sz="800" spc="-2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Bz/gallon</a:t>
            </a:r>
            <a:r>
              <a:rPr dirty="0" sz="800" spc="-4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800" spc="10">
                <a:solidFill>
                  <a:srgbClr val="585858"/>
                </a:solidFill>
                <a:latin typeface="Calibri"/>
                <a:cs typeface="Calibri"/>
              </a:rPr>
              <a:t>dispensed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98" name="object 98"/>
          <p:cNvSpPr txBox="1"/>
          <p:nvPr/>
        </p:nvSpPr>
        <p:spPr>
          <a:xfrm>
            <a:off x="1601216" y="5924803"/>
            <a:ext cx="2694305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626110" algn="l"/>
                <a:tab pos="1181735" algn="l"/>
                <a:tab pos="1889125" algn="l"/>
                <a:tab pos="2469515" algn="l"/>
              </a:tabLst>
            </a:pPr>
            <a:r>
              <a:rPr dirty="0" sz="800" spc="10" b="1">
                <a:solidFill>
                  <a:srgbClr val="585858"/>
                </a:solidFill>
                <a:latin typeface="Calibri"/>
                <a:cs typeface="Calibri"/>
              </a:rPr>
              <a:t>0.5%	1%	1.5%	2%	</a:t>
            </a:r>
            <a:r>
              <a:rPr dirty="0" sz="800" spc="5" b="1">
                <a:solidFill>
                  <a:srgbClr val="585858"/>
                </a:solidFill>
                <a:latin typeface="Calibri"/>
                <a:cs typeface="Calibri"/>
              </a:rPr>
              <a:t>2.5%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99" name="object 99"/>
          <p:cNvSpPr/>
          <p:nvPr/>
        </p:nvSpPr>
        <p:spPr>
          <a:xfrm>
            <a:off x="4677156" y="3860291"/>
            <a:ext cx="60960" cy="60960"/>
          </a:xfrm>
          <a:custGeom>
            <a:avLst/>
            <a:gdLst/>
            <a:ahLst/>
            <a:cxnLst/>
            <a:rect l="l" t="t" r="r" b="b"/>
            <a:pathLst>
              <a:path w="60960" h="60960">
                <a:moveTo>
                  <a:pt x="60960" y="29718"/>
                </a:moveTo>
                <a:lnTo>
                  <a:pt x="60198" y="25146"/>
                </a:lnTo>
                <a:lnTo>
                  <a:pt x="60198" y="24384"/>
                </a:lnTo>
                <a:lnTo>
                  <a:pt x="58674" y="19050"/>
                </a:lnTo>
                <a:lnTo>
                  <a:pt x="57912" y="18288"/>
                </a:lnTo>
                <a:lnTo>
                  <a:pt x="55626" y="13716"/>
                </a:lnTo>
                <a:lnTo>
                  <a:pt x="55626" y="12954"/>
                </a:lnTo>
                <a:lnTo>
                  <a:pt x="48006" y="5334"/>
                </a:lnTo>
                <a:lnTo>
                  <a:pt x="47244" y="5334"/>
                </a:lnTo>
                <a:lnTo>
                  <a:pt x="42672" y="3048"/>
                </a:lnTo>
                <a:lnTo>
                  <a:pt x="41910" y="2286"/>
                </a:lnTo>
                <a:lnTo>
                  <a:pt x="36576" y="762"/>
                </a:lnTo>
                <a:lnTo>
                  <a:pt x="35052" y="660"/>
                </a:lnTo>
                <a:lnTo>
                  <a:pt x="30480" y="0"/>
                </a:lnTo>
                <a:lnTo>
                  <a:pt x="29718" y="0"/>
                </a:lnTo>
                <a:lnTo>
                  <a:pt x="25908" y="635"/>
                </a:lnTo>
                <a:lnTo>
                  <a:pt x="23622" y="762"/>
                </a:lnTo>
                <a:lnTo>
                  <a:pt x="19050" y="2286"/>
                </a:lnTo>
                <a:lnTo>
                  <a:pt x="18288" y="3048"/>
                </a:lnTo>
                <a:lnTo>
                  <a:pt x="13716" y="5334"/>
                </a:lnTo>
                <a:lnTo>
                  <a:pt x="12954" y="5334"/>
                </a:lnTo>
                <a:lnTo>
                  <a:pt x="5334" y="12954"/>
                </a:lnTo>
                <a:lnTo>
                  <a:pt x="5334" y="13716"/>
                </a:lnTo>
                <a:lnTo>
                  <a:pt x="3048" y="18288"/>
                </a:lnTo>
                <a:lnTo>
                  <a:pt x="2286" y="19050"/>
                </a:lnTo>
                <a:lnTo>
                  <a:pt x="762" y="23622"/>
                </a:lnTo>
                <a:lnTo>
                  <a:pt x="762" y="25146"/>
                </a:lnTo>
                <a:lnTo>
                  <a:pt x="0" y="29718"/>
                </a:lnTo>
                <a:lnTo>
                  <a:pt x="0" y="30480"/>
                </a:lnTo>
                <a:lnTo>
                  <a:pt x="762" y="35814"/>
                </a:lnTo>
                <a:lnTo>
                  <a:pt x="762" y="36576"/>
                </a:lnTo>
                <a:lnTo>
                  <a:pt x="2286" y="41910"/>
                </a:lnTo>
                <a:lnTo>
                  <a:pt x="3048" y="42672"/>
                </a:lnTo>
                <a:lnTo>
                  <a:pt x="5334" y="47244"/>
                </a:lnTo>
                <a:lnTo>
                  <a:pt x="5334" y="48006"/>
                </a:lnTo>
                <a:lnTo>
                  <a:pt x="8382" y="51054"/>
                </a:lnTo>
                <a:lnTo>
                  <a:pt x="11430" y="54102"/>
                </a:lnTo>
                <a:lnTo>
                  <a:pt x="12954" y="55626"/>
                </a:lnTo>
                <a:lnTo>
                  <a:pt x="13716" y="55626"/>
                </a:lnTo>
                <a:lnTo>
                  <a:pt x="18288" y="57912"/>
                </a:lnTo>
                <a:lnTo>
                  <a:pt x="19050" y="58674"/>
                </a:lnTo>
                <a:lnTo>
                  <a:pt x="21336" y="59334"/>
                </a:lnTo>
                <a:lnTo>
                  <a:pt x="24384" y="60198"/>
                </a:lnTo>
                <a:lnTo>
                  <a:pt x="25146" y="60198"/>
                </a:lnTo>
                <a:lnTo>
                  <a:pt x="25908" y="60325"/>
                </a:lnTo>
                <a:lnTo>
                  <a:pt x="29718" y="60960"/>
                </a:lnTo>
                <a:lnTo>
                  <a:pt x="30480" y="60960"/>
                </a:lnTo>
                <a:lnTo>
                  <a:pt x="35052" y="60312"/>
                </a:lnTo>
                <a:lnTo>
                  <a:pt x="36576" y="60198"/>
                </a:lnTo>
                <a:lnTo>
                  <a:pt x="39624" y="59334"/>
                </a:lnTo>
                <a:lnTo>
                  <a:pt x="41910" y="58674"/>
                </a:lnTo>
                <a:lnTo>
                  <a:pt x="42672" y="57912"/>
                </a:lnTo>
                <a:lnTo>
                  <a:pt x="47244" y="55626"/>
                </a:lnTo>
                <a:lnTo>
                  <a:pt x="48006" y="55626"/>
                </a:lnTo>
                <a:lnTo>
                  <a:pt x="49530" y="54102"/>
                </a:lnTo>
                <a:lnTo>
                  <a:pt x="52578" y="51054"/>
                </a:lnTo>
                <a:lnTo>
                  <a:pt x="55626" y="48006"/>
                </a:lnTo>
                <a:lnTo>
                  <a:pt x="55626" y="47244"/>
                </a:lnTo>
                <a:lnTo>
                  <a:pt x="57912" y="42672"/>
                </a:lnTo>
                <a:lnTo>
                  <a:pt x="58674" y="41910"/>
                </a:lnTo>
                <a:lnTo>
                  <a:pt x="60198" y="36576"/>
                </a:lnTo>
                <a:lnTo>
                  <a:pt x="60198" y="35814"/>
                </a:lnTo>
                <a:lnTo>
                  <a:pt x="60960" y="30480"/>
                </a:lnTo>
                <a:lnTo>
                  <a:pt x="60960" y="29718"/>
                </a:lnTo>
                <a:close/>
              </a:path>
            </a:pathLst>
          </a:custGeom>
          <a:solidFill>
            <a:srgbClr val="5B9BD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0" name="object 100"/>
          <p:cNvSpPr txBox="1"/>
          <p:nvPr/>
        </p:nvSpPr>
        <p:spPr>
          <a:xfrm>
            <a:off x="4742179" y="3810253"/>
            <a:ext cx="12192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50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101" name="object 101"/>
          <p:cNvSpPr/>
          <p:nvPr/>
        </p:nvSpPr>
        <p:spPr>
          <a:xfrm>
            <a:off x="4677156" y="4092701"/>
            <a:ext cx="60960" cy="60960"/>
          </a:xfrm>
          <a:custGeom>
            <a:avLst/>
            <a:gdLst/>
            <a:ahLst/>
            <a:cxnLst/>
            <a:rect l="l" t="t" r="r" b="b"/>
            <a:pathLst>
              <a:path w="60960" h="60960">
                <a:moveTo>
                  <a:pt x="60960" y="29718"/>
                </a:moveTo>
                <a:lnTo>
                  <a:pt x="60198" y="25146"/>
                </a:lnTo>
                <a:lnTo>
                  <a:pt x="60198" y="24384"/>
                </a:lnTo>
                <a:lnTo>
                  <a:pt x="58674" y="19050"/>
                </a:lnTo>
                <a:lnTo>
                  <a:pt x="57912" y="18288"/>
                </a:lnTo>
                <a:lnTo>
                  <a:pt x="55626" y="13716"/>
                </a:lnTo>
                <a:lnTo>
                  <a:pt x="55626" y="12954"/>
                </a:lnTo>
                <a:lnTo>
                  <a:pt x="48006" y="5334"/>
                </a:lnTo>
                <a:lnTo>
                  <a:pt x="47244" y="5334"/>
                </a:lnTo>
                <a:lnTo>
                  <a:pt x="42672" y="3048"/>
                </a:lnTo>
                <a:lnTo>
                  <a:pt x="41910" y="2286"/>
                </a:lnTo>
                <a:lnTo>
                  <a:pt x="36576" y="762"/>
                </a:lnTo>
                <a:lnTo>
                  <a:pt x="35052" y="660"/>
                </a:lnTo>
                <a:lnTo>
                  <a:pt x="30480" y="0"/>
                </a:lnTo>
                <a:lnTo>
                  <a:pt x="29718" y="0"/>
                </a:lnTo>
                <a:lnTo>
                  <a:pt x="25908" y="635"/>
                </a:lnTo>
                <a:lnTo>
                  <a:pt x="23622" y="762"/>
                </a:lnTo>
                <a:lnTo>
                  <a:pt x="19050" y="2286"/>
                </a:lnTo>
                <a:lnTo>
                  <a:pt x="18288" y="3048"/>
                </a:lnTo>
                <a:lnTo>
                  <a:pt x="13716" y="5334"/>
                </a:lnTo>
                <a:lnTo>
                  <a:pt x="12954" y="5334"/>
                </a:lnTo>
                <a:lnTo>
                  <a:pt x="5334" y="12954"/>
                </a:lnTo>
                <a:lnTo>
                  <a:pt x="5334" y="13716"/>
                </a:lnTo>
                <a:lnTo>
                  <a:pt x="3048" y="18288"/>
                </a:lnTo>
                <a:lnTo>
                  <a:pt x="2286" y="19050"/>
                </a:lnTo>
                <a:lnTo>
                  <a:pt x="762" y="23622"/>
                </a:lnTo>
                <a:lnTo>
                  <a:pt x="762" y="25146"/>
                </a:lnTo>
                <a:lnTo>
                  <a:pt x="0" y="29718"/>
                </a:lnTo>
                <a:lnTo>
                  <a:pt x="0" y="30480"/>
                </a:lnTo>
                <a:lnTo>
                  <a:pt x="762" y="35814"/>
                </a:lnTo>
                <a:lnTo>
                  <a:pt x="762" y="36576"/>
                </a:lnTo>
                <a:lnTo>
                  <a:pt x="2286" y="41910"/>
                </a:lnTo>
                <a:lnTo>
                  <a:pt x="3048" y="42672"/>
                </a:lnTo>
                <a:lnTo>
                  <a:pt x="5334" y="47244"/>
                </a:lnTo>
                <a:lnTo>
                  <a:pt x="5334" y="48006"/>
                </a:lnTo>
                <a:lnTo>
                  <a:pt x="8382" y="51054"/>
                </a:lnTo>
                <a:lnTo>
                  <a:pt x="11430" y="54102"/>
                </a:lnTo>
                <a:lnTo>
                  <a:pt x="12954" y="55626"/>
                </a:lnTo>
                <a:lnTo>
                  <a:pt x="13716" y="55626"/>
                </a:lnTo>
                <a:lnTo>
                  <a:pt x="18288" y="57912"/>
                </a:lnTo>
                <a:lnTo>
                  <a:pt x="19050" y="58674"/>
                </a:lnTo>
                <a:lnTo>
                  <a:pt x="21336" y="59334"/>
                </a:lnTo>
                <a:lnTo>
                  <a:pt x="24384" y="60198"/>
                </a:lnTo>
                <a:lnTo>
                  <a:pt x="25146" y="60198"/>
                </a:lnTo>
                <a:lnTo>
                  <a:pt x="25908" y="60325"/>
                </a:lnTo>
                <a:lnTo>
                  <a:pt x="29718" y="60960"/>
                </a:lnTo>
                <a:lnTo>
                  <a:pt x="30480" y="60960"/>
                </a:lnTo>
                <a:lnTo>
                  <a:pt x="35052" y="60312"/>
                </a:lnTo>
                <a:lnTo>
                  <a:pt x="36576" y="60198"/>
                </a:lnTo>
                <a:lnTo>
                  <a:pt x="39624" y="59334"/>
                </a:lnTo>
                <a:lnTo>
                  <a:pt x="41910" y="58674"/>
                </a:lnTo>
                <a:lnTo>
                  <a:pt x="42672" y="57912"/>
                </a:lnTo>
                <a:lnTo>
                  <a:pt x="47244" y="55626"/>
                </a:lnTo>
                <a:lnTo>
                  <a:pt x="48006" y="55626"/>
                </a:lnTo>
                <a:lnTo>
                  <a:pt x="49530" y="54102"/>
                </a:lnTo>
                <a:lnTo>
                  <a:pt x="52578" y="51054"/>
                </a:lnTo>
                <a:lnTo>
                  <a:pt x="55626" y="48006"/>
                </a:lnTo>
                <a:lnTo>
                  <a:pt x="55626" y="47244"/>
                </a:lnTo>
                <a:lnTo>
                  <a:pt x="57912" y="42672"/>
                </a:lnTo>
                <a:lnTo>
                  <a:pt x="58674" y="41910"/>
                </a:lnTo>
                <a:lnTo>
                  <a:pt x="60198" y="36576"/>
                </a:lnTo>
                <a:lnTo>
                  <a:pt x="60198" y="35814"/>
                </a:lnTo>
                <a:lnTo>
                  <a:pt x="60960" y="30480"/>
                </a:lnTo>
                <a:lnTo>
                  <a:pt x="60960" y="29718"/>
                </a:lnTo>
                <a:close/>
              </a:path>
            </a:pathLst>
          </a:custGeom>
          <a:solidFill>
            <a:srgbClr val="ED7D3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2" name="object 102"/>
          <p:cNvSpPr txBox="1"/>
          <p:nvPr/>
        </p:nvSpPr>
        <p:spPr>
          <a:xfrm>
            <a:off x="4742179" y="4042664"/>
            <a:ext cx="12192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55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103" name="object 103"/>
          <p:cNvSpPr/>
          <p:nvPr/>
        </p:nvSpPr>
        <p:spPr>
          <a:xfrm>
            <a:off x="4677156" y="4325111"/>
            <a:ext cx="60960" cy="60960"/>
          </a:xfrm>
          <a:custGeom>
            <a:avLst/>
            <a:gdLst/>
            <a:ahLst/>
            <a:cxnLst/>
            <a:rect l="l" t="t" r="r" b="b"/>
            <a:pathLst>
              <a:path w="60960" h="60960">
                <a:moveTo>
                  <a:pt x="60960" y="29718"/>
                </a:moveTo>
                <a:lnTo>
                  <a:pt x="60198" y="25146"/>
                </a:lnTo>
                <a:lnTo>
                  <a:pt x="60198" y="24384"/>
                </a:lnTo>
                <a:lnTo>
                  <a:pt x="58674" y="19050"/>
                </a:lnTo>
                <a:lnTo>
                  <a:pt x="57912" y="18288"/>
                </a:lnTo>
                <a:lnTo>
                  <a:pt x="55626" y="13716"/>
                </a:lnTo>
                <a:lnTo>
                  <a:pt x="55626" y="12954"/>
                </a:lnTo>
                <a:lnTo>
                  <a:pt x="48006" y="5334"/>
                </a:lnTo>
                <a:lnTo>
                  <a:pt x="47244" y="5334"/>
                </a:lnTo>
                <a:lnTo>
                  <a:pt x="42672" y="3048"/>
                </a:lnTo>
                <a:lnTo>
                  <a:pt x="41910" y="2286"/>
                </a:lnTo>
                <a:lnTo>
                  <a:pt x="36576" y="762"/>
                </a:lnTo>
                <a:lnTo>
                  <a:pt x="35052" y="660"/>
                </a:lnTo>
                <a:lnTo>
                  <a:pt x="30480" y="0"/>
                </a:lnTo>
                <a:lnTo>
                  <a:pt x="29718" y="0"/>
                </a:lnTo>
                <a:lnTo>
                  <a:pt x="25908" y="635"/>
                </a:lnTo>
                <a:lnTo>
                  <a:pt x="23622" y="762"/>
                </a:lnTo>
                <a:lnTo>
                  <a:pt x="19050" y="2286"/>
                </a:lnTo>
                <a:lnTo>
                  <a:pt x="18288" y="3048"/>
                </a:lnTo>
                <a:lnTo>
                  <a:pt x="13716" y="5334"/>
                </a:lnTo>
                <a:lnTo>
                  <a:pt x="12954" y="5334"/>
                </a:lnTo>
                <a:lnTo>
                  <a:pt x="5334" y="12954"/>
                </a:lnTo>
                <a:lnTo>
                  <a:pt x="5334" y="13716"/>
                </a:lnTo>
                <a:lnTo>
                  <a:pt x="3048" y="18288"/>
                </a:lnTo>
                <a:lnTo>
                  <a:pt x="2286" y="19050"/>
                </a:lnTo>
                <a:lnTo>
                  <a:pt x="762" y="23622"/>
                </a:lnTo>
                <a:lnTo>
                  <a:pt x="762" y="25146"/>
                </a:lnTo>
                <a:lnTo>
                  <a:pt x="0" y="29718"/>
                </a:lnTo>
                <a:lnTo>
                  <a:pt x="0" y="30480"/>
                </a:lnTo>
                <a:lnTo>
                  <a:pt x="762" y="35814"/>
                </a:lnTo>
                <a:lnTo>
                  <a:pt x="762" y="36576"/>
                </a:lnTo>
                <a:lnTo>
                  <a:pt x="2286" y="41910"/>
                </a:lnTo>
                <a:lnTo>
                  <a:pt x="3048" y="42672"/>
                </a:lnTo>
                <a:lnTo>
                  <a:pt x="5334" y="47244"/>
                </a:lnTo>
                <a:lnTo>
                  <a:pt x="5334" y="48006"/>
                </a:lnTo>
                <a:lnTo>
                  <a:pt x="8382" y="51054"/>
                </a:lnTo>
                <a:lnTo>
                  <a:pt x="11430" y="54102"/>
                </a:lnTo>
                <a:lnTo>
                  <a:pt x="12954" y="55626"/>
                </a:lnTo>
                <a:lnTo>
                  <a:pt x="13716" y="55626"/>
                </a:lnTo>
                <a:lnTo>
                  <a:pt x="18288" y="57912"/>
                </a:lnTo>
                <a:lnTo>
                  <a:pt x="19050" y="58674"/>
                </a:lnTo>
                <a:lnTo>
                  <a:pt x="21336" y="59334"/>
                </a:lnTo>
                <a:lnTo>
                  <a:pt x="24384" y="60198"/>
                </a:lnTo>
                <a:lnTo>
                  <a:pt x="25146" y="60198"/>
                </a:lnTo>
                <a:lnTo>
                  <a:pt x="25908" y="60325"/>
                </a:lnTo>
                <a:lnTo>
                  <a:pt x="29718" y="60960"/>
                </a:lnTo>
                <a:lnTo>
                  <a:pt x="30480" y="60960"/>
                </a:lnTo>
                <a:lnTo>
                  <a:pt x="35052" y="60312"/>
                </a:lnTo>
                <a:lnTo>
                  <a:pt x="36576" y="60198"/>
                </a:lnTo>
                <a:lnTo>
                  <a:pt x="39624" y="59334"/>
                </a:lnTo>
                <a:lnTo>
                  <a:pt x="41910" y="58674"/>
                </a:lnTo>
                <a:lnTo>
                  <a:pt x="42672" y="57912"/>
                </a:lnTo>
                <a:lnTo>
                  <a:pt x="47244" y="55626"/>
                </a:lnTo>
                <a:lnTo>
                  <a:pt x="48006" y="55626"/>
                </a:lnTo>
                <a:lnTo>
                  <a:pt x="49530" y="54102"/>
                </a:lnTo>
                <a:lnTo>
                  <a:pt x="52578" y="51054"/>
                </a:lnTo>
                <a:lnTo>
                  <a:pt x="55626" y="48006"/>
                </a:lnTo>
                <a:lnTo>
                  <a:pt x="55626" y="47244"/>
                </a:lnTo>
                <a:lnTo>
                  <a:pt x="57912" y="42672"/>
                </a:lnTo>
                <a:lnTo>
                  <a:pt x="58674" y="41910"/>
                </a:lnTo>
                <a:lnTo>
                  <a:pt x="60198" y="36576"/>
                </a:lnTo>
                <a:lnTo>
                  <a:pt x="60198" y="35814"/>
                </a:lnTo>
                <a:lnTo>
                  <a:pt x="60960" y="30480"/>
                </a:lnTo>
                <a:lnTo>
                  <a:pt x="60960" y="29718"/>
                </a:lnTo>
                <a:close/>
              </a:path>
            </a:pathLst>
          </a:custGeom>
          <a:solidFill>
            <a:srgbClr val="A5A5A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4" name="object 104"/>
          <p:cNvSpPr txBox="1"/>
          <p:nvPr/>
        </p:nvSpPr>
        <p:spPr>
          <a:xfrm>
            <a:off x="4742179" y="4275073"/>
            <a:ext cx="12192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60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105" name="object 105"/>
          <p:cNvSpPr/>
          <p:nvPr/>
        </p:nvSpPr>
        <p:spPr>
          <a:xfrm>
            <a:off x="4677156" y="4556759"/>
            <a:ext cx="60960" cy="60960"/>
          </a:xfrm>
          <a:custGeom>
            <a:avLst/>
            <a:gdLst/>
            <a:ahLst/>
            <a:cxnLst/>
            <a:rect l="l" t="t" r="r" b="b"/>
            <a:pathLst>
              <a:path w="60960" h="60960">
                <a:moveTo>
                  <a:pt x="60960" y="29718"/>
                </a:moveTo>
                <a:lnTo>
                  <a:pt x="60198" y="25146"/>
                </a:lnTo>
                <a:lnTo>
                  <a:pt x="60198" y="24384"/>
                </a:lnTo>
                <a:lnTo>
                  <a:pt x="58674" y="19050"/>
                </a:lnTo>
                <a:lnTo>
                  <a:pt x="57912" y="18288"/>
                </a:lnTo>
                <a:lnTo>
                  <a:pt x="55626" y="13716"/>
                </a:lnTo>
                <a:lnTo>
                  <a:pt x="55626" y="12954"/>
                </a:lnTo>
                <a:lnTo>
                  <a:pt x="48006" y="5334"/>
                </a:lnTo>
                <a:lnTo>
                  <a:pt x="47244" y="5334"/>
                </a:lnTo>
                <a:lnTo>
                  <a:pt x="42672" y="3048"/>
                </a:lnTo>
                <a:lnTo>
                  <a:pt x="41910" y="2286"/>
                </a:lnTo>
                <a:lnTo>
                  <a:pt x="36576" y="762"/>
                </a:lnTo>
                <a:lnTo>
                  <a:pt x="35052" y="660"/>
                </a:lnTo>
                <a:lnTo>
                  <a:pt x="30480" y="0"/>
                </a:lnTo>
                <a:lnTo>
                  <a:pt x="29718" y="0"/>
                </a:lnTo>
                <a:lnTo>
                  <a:pt x="25908" y="635"/>
                </a:lnTo>
                <a:lnTo>
                  <a:pt x="23622" y="762"/>
                </a:lnTo>
                <a:lnTo>
                  <a:pt x="19050" y="2286"/>
                </a:lnTo>
                <a:lnTo>
                  <a:pt x="18288" y="3048"/>
                </a:lnTo>
                <a:lnTo>
                  <a:pt x="13716" y="5334"/>
                </a:lnTo>
                <a:lnTo>
                  <a:pt x="12954" y="5334"/>
                </a:lnTo>
                <a:lnTo>
                  <a:pt x="5334" y="12954"/>
                </a:lnTo>
                <a:lnTo>
                  <a:pt x="5334" y="13716"/>
                </a:lnTo>
                <a:lnTo>
                  <a:pt x="3048" y="18288"/>
                </a:lnTo>
                <a:lnTo>
                  <a:pt x="2286" y="19050"/>
                </a:lnTo>
                <a:lnTo>
                  <a:pt x="762" y="23622"/>
                </a:lnTo>
                <a:lnTo>
                  <a:pt x="762" y="25146"/>
                </a:lnTo>
                <a:lnTo>
                  <a:pt x="0" y="29718"/>
                </a:lnTo>
                <a:lnTo>
                  <a:pt x="0" y="30480"/>
                </a:lnTo>
                <a:lnTo>
                  <a:pt x="762" y="35814"/>
                </a:lnTo>
                <a:lnTo>
                  <a:pt x="762" y="36576"/>
                </a:lnTo>
                <a:lnTo>
                  <a:pt x="2286" y="41910"/>
                </a:lnTo>
                <a:lnTo>
                  <a:pt x="3048" y="42672"/>
                </a:lnTo>
                <a:lnTo>
                  <a:pt x="5334" y="47244"/>
                </a:lnTo>
                <a:lnTo>
                  <a:pt x="5334" y="48006"/>
                </a:lnTo>
                <a:lnTo>
                  <a:pt x="8382" y="51054"/>
                </a:lnTo>
                <a:lnTo>
                  <a:pt x="11430" y="54102"/>
                </a:lnTo>
                <a:lnTo>
                  <a:pt x="12954" y="55626"/>
                </a:lnTo>
                <a:lnTo>
                  <a:pt x="13716" y="55626"/>
                </a:lnTo>
                <a:lnTo>
                  <a:pt x="18288" y="57912"/>
                </a:lnTo>
                <a:lnTo>
                  <a:pt x="19050" y="58674"/>
                </a:lnTo>
                <a:lnTo>
                  <a:pt x="21336" y="59334"/>
                </a:lnTo>
                <a:lnTo>
                  <a:pt x="24384" y="60198"/>
                </a:lnTo>
                <a:lnTo>
                  <a:pt x="25146" y="60198"/>
                </a:lnTo>
                <a:lnTo>
                  <a:pt x="25908" y="60325"/>
                </a:lnTo>
                <a:lnTo>
                  <a:pt x="29718" y="60960"/>
                </a:lnTo>
                <a:lnTo>
                  <a:pt x="30480" y="60960"/>
                </a:lnTo>
                <a:lnTo>
                  <a:pt x="35052" y="60312"/>
                </a:lnTo>
                <a:lnTo>
                  <a:pt x="36576" y="60198"/>
                </a:lnTo>
                <a:lnTo>
                  <a:pt x="39624" y="59334"/>
                </a:lnTo>
                <a:lnTo>
                  <a:pt x="41910" y="58674"/>
                </a:lnTo>
                <a:lnTo>
                  <a:pt x="42672" y="57912"/>
                </a:lnTo>
                <a:lnTo>
                  <a:pt x="47244" y="55626"/>
                </a:lnTo>
                <a:lnTo>
                  <a:pt x="48006" y="55626"/>
                </a:lnTo>
                <a:lnTo>
                  <a:pt x="49530" y="54102"/>
                </a:lnTo>
                <a:lnTo>
                  <a:pt x="52578" y="51054"/>
                </a:lnTo>
                <a:lnTo>
                  <a:pt x="55626" y="48006"/>
                </a:lnTo>
                <a:lnTo>
                  <a:pt x="55626" y="47244"/>
                </a:lnTo>
                <a:lnTo>
                  <a:pt x="57912" y="42672"/>
                </a:lnTo>
                <a:lnTo>
                  <a:pt x="58674" y="41910"/>
                </a:lnTo>
                <a:lnTo>
                  <a:pt x="60198" y="36576"/>
                </a:lnTo>
                <a:lnTo>
                  <a:pt x="60198" y="35814"/>
                </a:lnTo>
                <a:lnTo>
                  <a:pt x="60960" y="30480"/>
                </a:lnTo>
                <a:lnTo>
                  <a:pt x="60960" y="29718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6" name="object 106"/>
          <p:cNvSpPr txBox="1"/>
          <p:nvPr/>
        </p:nvSpPr>
        <p:spPr>
          <a:xfrm>
            <a:off x="4742179" y="4506722"/>
            <a:ext cx="12192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65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107" name="object 107"/>
          <p:cNvSpPr txBox="1"/>
          <p:nvPr/>
        </p:nvSpPr>
        <p:spPr>
          <a:xfrm>
            <a:off x="5624576" y="4506722"/>
            <a:ext cx="3288029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274695" algn="l"/>
              </a:tabLst>
            </a:pPr>
            <a:r>
              <a:rPr dirty="0" u="sng" sz="750" spc="-5">
                <a:solidFill>
                  <a:srgbClr val="585858"/>
                </a:solidFill>
                <a:uFill>
                  <a:solidFill>
                    <a:srgbClr val="D9D9D9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750" spc="-5">
                <a:solidFill>
                  <a:srgbClr val="585858"/>
                </a:solidFill>
                <a:uFill>
                  <a:solidFill>
                    <a:srgbClr val="D9D9D9"/>
                  </a:solidFill>
                </a:uFill>
                <a:latin typeface="Times New Roman"/>
                <a:cs typeface="Times New Roman"/>
              </a:rPr>
              <a:t>	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08" name="object 108"/>
          <p:cNvSpPr/>
          <p:nvPr/>
        </p:nvSpPr>
        <p:spPr>
          <a:xfrm>
            <a:off x="4677156" y="4789169"/>
            <a:ext cx="60960" cy="60960"/>
          </a:xfrm>
          <a:custGeom>
            <a:avLst/>
            <a:gdLst/>
            <a:ahLst/>
            <a:cxnLst/>
            <a:rect l="l" t="t" r="r" b="b"/>
            <a:pathLst>
              <a:path w="60960" h="60960">
                <a:moveTo>
                  <a:pt x="60960" y="29718"/>
                </a:moveTo>
                <a:lnTo>
                  <a:pt x="60198" y="25146"/>
                </a:lnTo>
                <a:lnTo>
                  <a:pt x="60198" y="24384"/>
                </a:lnTo>
                <a:lnTo>
                  <a:pt x="58674" y="19050"/>
                </a:lnTo>
                <a:lnTo>
                  <a:pt x="57912" y="18288"/>
                </a:lnTo>
                <a:lnTo>
                  <a:pt x="55626" y="13716"/>
                </a:lnTo>
                <a:lnTo>
                  <a:pt x="55626" y="12954"/>
                </a:lnTo>
                <a:lnTo>
                  <a:pt x="48006" y="5334"/>
                </a:lnTo>
                <a:lnTo>
                  <a:pt x="47244" y="5334"/>
                </a:lnTo>
                <a:lnTo>
                  <a:pt x="42672" y="3048"/>
                </a:lnTo>
                <a:lnTo>
                  <a:pt x="41910" y="2286"/>
                </a:lnTo>
                <a:lnTo>
                  <a:pt x="36576" y="762"/>
                </a:lnTo>
                <a:lnTo>
                  <a:pt x="35052" y="660"/>
                </a:lnTo>
                <a:lnTo>
                  <a:pt x="30480" y="0"/>
                </a:lnTo>
                <a:lnTo>
                  <a:pt x="29718" y="0"/>
                </a:lnTo>
                <a:lnTo>
                  <a:pt x="25908" y="635"/>
                </a:lnTo>
                <a:lnTo>
                  <a:pt x="23622" y="762"/>
                </a:lnTo>
                <a:lnTo>
                  <a:pt x="19050" y="2286"/>
                </a:lnTo>
                <a:lnTo>
                  <a:pt x="18288" y="3048"/>
                </a:lnTo>
                <a:lnTo>
                  <a:pt x="13716" y="5334"/>
                </a:lnTo>
                <a:lnTo>
                  <a:pt x="12954" y="5334"/>
                </a:lnTo>
                <a:lnTo>
                  <a:pt x="5334" y="12954"/>
                </a:lnTo>
                <a:lnTo>
                  <a:pt x="5334" y="13716"/>
                </a:lnTo>
                <a:lnTo>
                  <a:pt x="3048" y="18288"/>
                </a:lnTo>
                <a:lnTo>
                  <a:pt x="2286" y="19050"/>
                </a:lnTo>
                <a:lnTo>
                  <a:pt x="762" y="23622"/>
                </a:lnTo>
                <a:lnTo>
                  <a:pt x="762" y="25146"/>
                </a:lnTo>
                <a:lnTo>
                  <a:pt x="0" y="29718"/>
                </a:lnTo>
                <a:lnTo>
                  <a:pt x="0" y="30480"/>
                </a:lnTo>
                <a:lnTo>
                  <a:pt x="762" y="35814"/>
                </a:lnTo>
                <a:lnTo>
                  <a:pt x="762" y="36576"/>
                </a:lnTo>
                <a:lnTo>
                  <a:pt x="2286" y="41910"/>
                </a:lnTo>
                <a:lnTo>
                  <a:pt x="3048" y="42672"/>
                </a:lnTo>
                <a:lnTo>
                  <a:pt x="5334" y="47244"/>
                </a:lnTo>
                <a:lnTo>
                  <a:pt x="5334" y="48006"/>
                </a:lnTo>
                <a:lnTo>
                  <a:pt x="8382" y="51054"/>
                </a:lnTo>
                <a:lnTo>
                  <a:pt x="11430" y="54102"/>
                </a:lnTo>
                <a:lnTo>
                  <a:pt x="12954" y="55626"/>
                </a:lnTo>
                <a:lnTo>
                  <a:pt x="13716" y="55626"/>
                </a:lnTo>
                <a:lnTo>
                  <a:pt x="18288" y="57912"/>
                </a:lnTo>
                <a:lnTo>
                  <a:pt x="19050" y="58674"/>
                </a:lnTo>
                <a:lnTo>
                  <a:pt x="21336" y="59334"/>
                </a:lnTo>
                <a:lnTo>
                  <a:pt x="24384" y="60198"/>
                </a:lnTo>
                <a:lnTo>
                  <a:pt x="25146" y="60198"/>
                </a:lnTo>
                <a:lnTo>
                  <a:pt x="25908" y="60325"/>
                </a:lnTo>
                <a:lnTo>
                  <a:pt x="29718" y="60960"/>
                </a:lnTo>
                <a:lnTo>
                  <a:pt x="30480" y="60960"/>
                </a:lnTo>
                <a:lnTo>
                  <a:pt x="35052" y="60312"/>
                </a:lnTo>
                <a:lnTo>
                  <a:pt x="36576" y="60198"/>
                </a:lnTo>
                <a:lnTo>
                  <a:pt x="39624" y="59334"/>
                </a:lnTo>
                <a:lnTo>
                  <a:pt x="41910" y="58674"/>
                </a:lnTo>
                <a:lnTo>
                  <a:pt x="42672" y="57912"/>
                </a:lnTo>
                <a:lnTo>
                  <a:pt x="47244" y="55626"/>
                </a:lnTo>
                <a:lnTo>
                  <a:pt x="48006" y="55626"/>
                </a:lnTo>
                <a:lnTo>
                  <a:pt x="49530" y="54102"/>
                </a:lnTo>
                <a:lnTo>
                  <a:pt x="52578" y="51054"/>
                </a:lnTo>
                <a:lnTo>
                  <a:pt x="55626" y="48006"/>
                </a:lnTo>
                <a:lnTo>
                  <a:pt x="55626" y="47244"/>
                </a:lnTo>
                <a:lnTo>
                  <a:pt x="57912" y="42672"/>
                </a:lnTo>
                <a:lnTo>
                  <a:pt x="58674" y="41910"/>
                </a:lnTo>
                <a:lnTo>
                  <a:pt x="60198" y="36576"/>
                </a:lnTo>
                <a:lnTo>
                  <a:pt x="60198" y="35814"/>
                </a:lnTo>
                <a:lnTo>
                  <a:pt x="60960" y="30480"/>
                </a:lnTo>
                <a:lnTo>
                  <a:pt x="60960" y="29718"/>
                </a:lnTo>
                <a:close/>
              </a:path>
            </a:pathLst>
          </a:custGeom>
          <a:solidFill>
            <a:srgbClr val="4472C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9" name="object 109"/>
          <p:cNvSpPr txBox="1"/>
          <p:nvPr/>
        </p:nvSpPr>
        <p:spPr>
          <a:xfrm>
            <a:off x="4742179" y="4739132"/>
            <a:ext cx="12192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70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110" name="object 110"/>
          <p:cNvSpPr/>
          <p:nvPr/>
        </p:nvSpPr>
        <p:spPr>
          <a:xfrm>
            <a:off x="4677156" y="5021579"/>
            <a:ext cx="60960" cy="60960"/>
          </a:xfrm>
          <a:custGeom>
            <a:avLst/>
            <a:gdLst/>
            <a:ahLst/>
            <a:cxnLst/>
            <a:rect l="l" t="t" r="r" b="b"/>
            <a:pathLst>
              <a:path w="60960" h="60960">
                <a:moveTo>
                  <a:pt x="60960" y="29718"/>
                </a:moveTo>
                <a:lnTo>
                  <a:pt x="60198" y="25146"/>
                </a:lnTo>
                <a:lnTo>
                  <a:pt x="60198" y="24384"/>
                </a:lnTo>
                <a:lnTo>
                  <a:pt x="58674" y="19050"/>
                </a:lnTo>
                <a:lnTo>
                  <a:pt x="57912" y="18288"/>
                </a:lnTo>
                <a:lnTo>
                  <a:pt x="55626" y="13716"/>
                </a:lnTo>
                <a:lnTo>
                  <a:pt x="55626" y="12954"/>
                </a:lnTo>
                <a:lnTo>
                  <a:pt x="48006" y="5334"/>
                </a:lnTo>
                <a:lnTo>
                  <a:pt x="47244" y="5334"/>
                </a:lnTo>
                <a:lnTo>
                  <a:pt x="42672" y="3048"/>
                </a:lnTo>
                <a:lnTo>
                  <a:pt x="41910" y="2286"/>
                </a:lnTo>
                <a:lnTo>
                  <a:pt x="36576" y="762"/>
                </a:lnTo>
                <a:lnTo>
                  <a:pt x="35052" y="660"/>
                </a:lnTo>
                <a:lnTo>
                  <a:pt x="30480" y="0"/>
                </a:lnTo>
                <a:lnTo>
                  <a:pt x="29718" y="0"/>
                </a:lnTo>
                <a:lnTo>
                  <a:pt x="25908" y="635"/>
                </a:lnTo>
                <a:lnTo>
                  <a:pt x="23622" y="762"/>
                </a:lnTo>
                <a:lnTo>
                  <a:pt x="19050" y="2286"/>
                </a:lnTo>
                <a:lnTo>
                  <a:pt x="18288" y="3048"/>
                </a:lnTo>
                <a:lnTo>
                  <a:pt x="13716" y="5334"/>
                </a:lnTo>
                <a:lnTo>
                  <a:pt x="12954" y="5334"/>
                </a:lnTo>
                <a:lnTo>
                  <a:pt x="5334" y="12954"/>
                </a:lnTo>
                <a:lnTo>
                  <a:pt x="5334" y="13716"/>
                </a:lnTo>
                <a:lnTo>
                  <a:pt x="3048" y="18288"/>
                </a:lnTo>
                <a:lnTo>
                  <a:pt x="2286" y="19050"/>
                </a:lnTo>
                <a:lnTo>
                  <a:pt x="762" y="23622"/>
                </a:lnTo>
                <a:lnTo>
                  <a:pt x="762" y="25146"/>
                </a:lnTo>
                <a:lnTo>
                  <a:pt x="0" y="29718"/>
                </a:lnTo>
                <a:lnTo>
                  <a:pt x="0" y="30480"/>
                </a:lnTo>
                <a:lnTo>
                  <a:pt x="762" y="35814"/>
                </a:lnTo>
                <a:lnTo>
                  <a:pt x="762" y="36576"/>
                </a:lnTo>
                <a:lnTo>
                  <a:pt x="2286" y="41910"/>
                </a:lnTo>
                <a:lnTo>
                  <a:pt x="3048" y="42672"/>
                </a:lnTo>
                <a:lnTo>
                  <a:pt x="5334" y="47244"/>
                </a:lnTo>
                <a:lnTo>
                  <a:pt x="5334" y="48006"/>
                </a:lnTo>
                <a:lnTo>
                  <a:pt x="8382" y="51054"/>
                </a:lnTo>
                <a:lnTo>
                  <a:pt x="11430" y="54102"/>
                </a:lnTo>
                <a:lnTo>
                  <a:pt x="12954" y="55626"/>
                </a:lnTo>
                <a:lnTo>
                  <a:pt x="13716" y="55626"/>
                </a:lnTo>
                <a:lnTo>
                  <a:pt x="18288" y="57912"/>
                </a:lnTo>
                <a:lnTo>
                  <a:pt x="19050" y="58674"/>
                </a:lnTo>
                <a:lnTo>
                  <a:pt x="21336" y="59334"/>
                </a:lnTo>
                <a:lnTo>
                  <a:pt x="24384" y="60198"/>
                </a:lnTo>
                <a:lnTo>
                  <a:pt x="25146" y="60198"/>
                </a:lnTo>
                <a:lnTo>
                  <a:pt x="25908" y="60325"/>
                </a:lnTo>
                <a:lnTo>
                  <a:pt x="29718" y="60960"/>
                </a:lnTo>
                <a:lnTo>
                  <a:pt x="30480" y="60960"/>
                </a:lnTo>
                <a:lnTo>
                  <a:pt x="35052" y="60312"/>
                </a:lnTo>
                <a:lnTo>
                  <a:pt x="36576" y="60198"/>
                </a:lnTo>
                <a:lnTo>
                  <a:pt x="39624" y="59334"/>
                </a:lnTo>
                <a:lnTo>
                  <a:pt x="41910" y="58674"/>
                </a:lnTo>
                <a:lnTo>
                  <a:pt x="42672" y="57912"/>
                </a:lnTo>
                <a:lnTo>
                  <a:pt x="47244" y="55626"/>
                </a:lnTo>
                <a:lnTo>
                  <a:pt x="48006" y="55626"/>
                </a:lnTo>
                <a:lnTo>
                  <a:pt x="49530" y="54102"/>
                </a:lnTo>
                <a:lnTo>
                  <a:pt x="52578" y="51054"/>
                </a:lnTo>
                <a:lnTo>
                  <a:pt x="55626" y="48006"/>
                </a:lnTo>
                <a:lnTo>
                  <a:pt x="55626" y="47244"/>
                </a:lnTo>
                <a:lnTo>
                  <a:pt x="57912" y="42672"/>
                </a:lnTo>
                <a:lnTo>
                  <a:pt x="58674" y="41910"/>
                </a:lnTo>
                <a:lnTo>
                  <a:pt x="60198" y="36576"/>
                </a:lnTo>
                <a:lnTo>
                  <a:pt x="60198" y="35814"/>
                </a:lnTo>
                <a:lnTo>
                  <a:pt x="60960" y="30480"/>
                </a:lnTo>
                <a:lnTo>
                  <a:pt x="60960" y="29718"/>
                </a:lnTo>
                <a:close/>
              </a:path>
            </a:pathLst>
          </a:custGeom>
          <a:solidFill>
            <a:srgbClr val="70AD4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1" name="object 111"/>
          <p:cNvSpPr txBox="1"/>
          <p:nvPr/>
        </p:nvSpPr>
        <p:spPr>
          <a:xfrm>
            <a:off x="4742179" y="4971541"/>
            <a:ext cx="12192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75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112" name="object 112"/>
          <p:cNvSpPr/>
          <p:nvPr/>
        </p:nvSpPr>
        <p:spPr>
          <a:xfrm>
            <a:off x="4677156" y="5253240"/>
            <a:ext cx="60960" cy="60960"/>
          </a:xfrm>
          <a:custGeom>
            <a:avLst/>
            <a:gdLst/>
            <a:ahLst/>
            <a:cxnLst/>
            <a:rect l="l" t="t" r="r" b="b"/>
            <a:pathLst>
              <a:path w="60960" h="60960">
                <a:moveTo>
                  <a:pt x="60960" y="29718"/>
                </a:moveTo>
                <a:lnTo>
                  <a:pt x="60198" y="25146"/>
                </a:lnTo>
                <a:lnTo>
                  <a:pt x="60198" y="24384"/>
                </a:lnTo>
                <a:lnTo>
                  <a:pt x="58674" y="19050"/>
                </a:lnTo>
                <a:lnTo>
                  <a:pt x="57912" y="18288"/>
                </a:lnTo>
                <a:lnTo>
                  <a:pt x="55626" y="13716"/>
                </a:lnTo>
                <a:lnTo>
                  <a:pt x="55626" y="12954"/>
                </a:lnTo>
                <a:lnTo>
                  <a:pt x="48006" y="5334"/>
                </a:lnTo>
                <a:lnTo>
                  <a:pt x="47244" y="5334"/>
                </a:lnTo>
                <a:lnTo>
                  <a:pt x="42672" y="3048"/>
                </a:lnTo>
                <a:lnTo>
                  <a:pt x="41910" y="2286"/>
                </a:lnTo>
                <a:lnTo>
                  <a:pt x="36576" y="762"/>
                </a:lnTo>
                <a:lnTo>
                  <a:pt x="35052" y="647"/>
                </a:lnTo>
                <a:lnTo>
                  <a:pt x="30480" y="0"/>
                </a:lnTo>
                <a:lnTo>
                  <a:pt x="29718" y="0"/>
                </a:lnTo>
                <a:lnTo>
                  <a:pt x="25908" y="635"/>
                </a:lnTo>
                <a:lnTo>
                  <a:pt x="23622" y="762"/>
                </a:lnTo>
                <a:lnTo>
                  <a:pt x="19050" y="2286"/>
                </a:lnTo>
                <a:lnTo>
                  <a:pt x="18288" y="3048"/>
                </a:lnTo>
                <a:lnTo>
                  <a:pt x="13716" y="5334"/>
                </a:lnTo>
                <a:lnTo>
                  <a:pt x="12954" y="5334"/>
                </a:lnTo>
                <a:lnTo>
                  <a:pt x="5334" y="12954"/>
                </a:lnTo>
                <a:lnTo>
                  <a:pt x="5334" y="13716"/>
                </a:lnTo>
                <a:lnTo>
                  <a:pt x="3048" y="18288"/>
                </a:lnTo>
                <a:lnTo>
                  <a:pt x="2286" y="19050"/>
                </a:lnTo>
                <a:lnTo>
                  <a:pt x="762" y="23622"/>
                </a:lnTo>
                <a:lnTo>
                  <a:pt x="762" y="25146"/>
                </a:lnTo>
                <a:lnTo>
                  <a:pt x="0" y="29718"/>
                </a:lnTo>
                <a:lnTo>
                  <a:pt x="0" y="30480"/>
                </a:lnTo>
                <a:lnTo>
                  <a:pt x="762" y="35814"/>
                </a:lnTo>
                <a:lnTo>
                  <a:pt x="762" y="36576"/>
                </a:lnTo>
                <a:lnTo>
                  <a:pt x="2286" y="41910"/>
                </a:lnTo>
                <a:lnTo>
                  <a:pt x="3048" y="42672"/>
                </a:lnTo>
                <a:lnTo>
                  <a:pt x="5334" y="47244"/>
                </a:lnTo>
                <a:lnTo>
                  <a:pt x="5334" y="48006"/>
                </a:lnTo>
                <a:lnTo>
                  <a:pt x="8382" y="51054"/>
                </a:lnTo>
                <a:lnTo>
                  <a:pt x="11430" y="54102"/>
                </a:lnTo>
                <a:lnTo>
                  <a:pt x="12954" y="55626"/>
                </a:lnTo>
                <a:lnTo>
                  <a:pt x="13716" y="55626"/>
                </a:lnTo>
                <a:lnTo>
                  <a:pt x="18288" y="57912"/>
                </a:lnTo>
                <a:lnTo>
                  <a:pt x="19050" y="58674"/>
                </a:lnTo>
                <a:lnTo>
                  <a:pt x="21336" y="59321"/>
                </a:lnTo>
                <a:lnTo>
                  <a:pt x="24384" y="60198"/>
                </a:lnTo>
                <a:lnTo>
                  <a:pt x="25146" y="60198"/>
                </a:lnTo>
                <a:lnTo>
                  <a:pt x="25908" y="60325"/>
                </a:lnTo>
                <a:lnTo>
                  <a:pt x="29718" y="60960"/>
                </a:lnTo>
                <a:lnTo>
                  <a:pt x="30480" y="60960"/>
                </a:lnTo>
                <a:lnTo>
                  <a:pt x="35052" y="60299"/>
                </a:lnTo>
                <a:lnTo>
                  <a:pt x="36576" y="60198"/>
                </a:lnTo>
                <a:lnTo>
                  <a:pt x="39624" y="59321"/>
                </a:lnTo>
                <a:lnTo>
                  <a:pt x="41910" y="58674"/>
                </a:lnTo>
                <a:lnTo>
                  <a:pt x="42672" y="57912"/>
                </a:lnTo>
                <a:lnTo>
                  <a:pt x="47244" y="55626"/>
                </a:lnTo>
                <a:lnTo>
                  <a:pt x="48006" y="55626"/>
                </a:lnTo>
                <a:lnTo>
                  <a:pt x="49530" y="54102"/>
                </a:lnTo>
                <a:lnTo>
                  <a:pt x="52578" y="51054"/>
                </a:lnTo>
                <a:lnTo>
                  <a:pt x="55626" y="48006"/>
                </a:lnTo>
                <a:lnTo>
                  <a:pt x="55626" y="47244"/>
                </a:lnTo>
                <a:lnTo>
                  <a:pt x="57912" y="42672"/>
                </a:lnTo>
                <a:lnTo>
                  <a:pt x="58674" y="41910"/>
                </a:lnTo>
                <a:lnTo>
                  <a:pt x="60198" y="36576"/>
                </a:lnTo>
                <a:lnTo>
                  <a:pt x="60198" y="35814"/>
                </a:lnTo>
                <a:lnTo>
                  <a:pt x="60960" y="30480"/>
                </a:lnTo>
                <a:lnTo>
                  <a:pt x="60960" y="29718"/>
                </a:lnTo>
                <a:close/>
              </a:path>
            </a:pathLst>
          </a:custGeom>
          <a:solidFill>
            <a:srgbClr val="255E9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3" name="object 113"/>
          <p:cNvSpPr txBox="1"/>
          <p:nvPr/>
        </p:nvSpPr>
        <p:spPr>
          <a:xfrm>
            <a:off x="4742179" y="5203952"/>
            <a:ext cx="12192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50" spc="-5">
                <a:solidFill>
                  <a:srgbClr val="585858"/>
                </a:solidFill>
                <a:latin typeface="Calibri"/>
                <a:cs typeface="Calibri"/>
              </a:rPr>
              <a:t>80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114" name="object 114"/>
          <p:cNvSpPr txBox="1"/>
          <p:nvPr/>
        </p:nvSpPr>
        <p:spPr>
          <a:xfrm>
            <a:off x="1349499" y="6241794"/>
            <a:ext cx="7122795" cy="37846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 marR="30480">
              <a:lnSpc>
                <a:spcPct val="100000"/>
              </a:lnSpc>
              <a:spcBef>
                <a:spcPts val="105"/>
              </a:spcBef>
            </a:pPr>
            <a:r>
              <a:rPr dirty="0" sz="1150">
                <a:latin typeface="Calibri"/>
                <a:cs typeface="Calibri"/>
              </a:rPr>
              <a:t>Bz (g/gal)</a:t>
            </a:r>
            <a:r>
              <a:rPr dirty="0" sz="1150" spc="10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=</a:t>
            </a:r>
            <a:r>
              <a:rPr dirty="0" sz="1150" spc="10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0.038*(%</a:t>
            </a:r>
            <a:r>
              <a:rPr dirty="0" sz="1150" spc="-5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Bz</a:t>
            </a:r>
            <a:r>
              <a:rPr dirty="0" baseline="-14814" sz="1125">
                <a:latin typeface="Calibri"/>
                <a:cs typeface="Calibri"/>
              </a:rPr>
              <a:t>m</a:t>
            </a:r>
            <a:r>
              <a:rPr dirty="0" sz="1150">
                <a:latin typeface="Calibri"/>
                <a:cs typeface="Calibri"/>
              </a:rPr>
              <a:t>)‐(1.60</a:t>
            </a:r>
            <a:r>
              <a:rPr dirty="0" sz="1150" spc="-5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E‐4</a:t>
            </a:r>
            <a:r>
              <a:rPr dirty="0" sz="1150" spc="15">
                <a:latin typeface="Calibri"/>
                <a:cs typeface="Calibri"/>
              </a:rPr>
              <a:t> </a:t>
            </a:r>
            <a:r>
              <a:rPr dirty="0" sz="1150" spc="-10">
                <a:latin typeface="Calibri"/>
                <a:cs typeface="Calibri"/>
              </a:rPr>
              <a:t>*T</a:t>
            </a:r>
            <a:r>
              <a:rPr dirty="0" baseline="-14814" sz="1125" spc="-15">
                <a:latin typeface="Calibri"/>
                <a:cs typeface="Calibri"/>
              </a:rPr>
              <a:t>d</a:t>
            </a:r>
            <a:r>
              <a:rPr dirty="0" sz="1150" spc="-10">
                <a:latin typeface="Calibri"/>
                <a:cs typeface="Calibri"/>
              </a:rPr>
              <a:t>)‐(4.24</a:t>
            </a:r>
            <a:r>
              <a:rPr dirty="0" sz="1150" spc="-5">
                <a:latin typeface="Calibri"/>
                <a:cs typeface="Calibri"/>
              </a:rPr>
              <a:t> E‐4*∆T):</a:t>
            </a:r>
            <a:r>
              <a:rPr dirty="0" sz="1150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Equation</a:t>
            </a:r>
            <a:r>
              <a:rPr dirty="0" sz="1150" spc="30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from: </a:t>
            </a:r>
            <a:r>
              <a:rPr dirty="0" sz="1150">
                <a:latin typeface="Calibri"/>
                <a:cs typeface="Calibri"/>
              </a:rPr>
              <a:t>SAE</a:t>
            </a:r>
            <a:r>
              <a:rPr dirty="0" sz="1150" spc="-5">
                <a:latin typeface="Calibri"/>
                <a:cs typeface="Calibri"/>
              </a:rPr>
              <a:t> Paper</a:t>
            </a:r>
            <a:r>
              <a:rPr dirty="0" sz="1150" spc="10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861559:</a:t>
            </a:r>
            <a:r>
              <a:rPr dirty="0" sz="1150" spc="10">
                <a:latin typeface="Calibri"/>
                <a:cs typeface="Calibri"/>
              </a:rPr>
              <a:t> </a:t>
            </a:r>
            <a:r>
              <a:rPr dirty="0" sz="1150" spc="-10">
                <a:latin typeface="Calibri"/>
                <a:cs typeface="Calibri"/>
              </a:rPr>
              <a:t>Factors </a:t>
            </a:r>
            <a:r>
              <a:rPr dirty="0" sz="1150">
                <a:latin typeface="Calibri"/>
                <a:cs typeface="Calibri"/>
              </a:rPr>
              <a:t>Influencing</a:t>
            </a:r>
            <a:r>
              <a:rPr dirty="0" sz="1150" spc="15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Benzene </a:t>
            </a:r>
            <a:r>
              <a:rPr dirty="0" sz="1150" spc="-245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Emissions</a:t>
            </a:r>
            <a:r>
              <a:rPr dirty="0" sz="1150" spc="10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from</a:t>
            </a:r>
            <a:r>
              <a:rPr dirty="0" sz="1150" spc="-25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Passenger</a:t>
            </a:r>
            <a:r>
              <a:rPr dirty="0" sz="1150" spc="15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Cart</a:t>
            </a:r>
            <a:r>
              <a:rPr dirty="0" sz="1150" spc="5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Refueling,</a:t>
            </a:r>
            <a:r>
              <a:rPr dirty="0" sz="1150" spc="5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October</a:t>
            </a:r>
            <a:r>
              <a:rPr dirty="0" sz="1150" spc="-20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1986.</a:t>
            </a:r>
            <a:endParaRPr sz="1150">
              <a:latin typeface="Calibri"/>
              <a:cs typeface="Calibri"/>
            </a:endParaRPr>
          </a:p>
        </p:txBody>
      </p:sp>
      <p:sp>
        <p:nvSpPr>
          <p:cNvPr id="115" name="object 115"/>
          <p:cNvSpPr txBox="1"/>
          <p:nvPr/>
        </p:nvSpPr>
        <p:spPr>
          <a:xfrm>
            <a:off x="9150350" y="6356094"/>
            <a:ext cx="153670" cy="17653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950" spc="20">
                <a:solidFill>
                  <a:srgbClr val="898989"/>
                </a:solidFill>
                <a:latin typeface="Calibri"/>
                <a:cs typeface="Calibri"/>
              </a:rPr>
              <a:t>26</a:t>
            </a:r>
            <a:endParaRPr sz="95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54633" y="1559305"/>
            <a:ext cx="7016750" cy="57912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3600" spc="5"/>
              <a:t>What</a:t>
            </a:r>
            <a:r>
              <a:rPr dirty="0" sz="3600" spc="10"/>
              <a:t> </a:t>
            </a:r>
            <a:r>
              <a:rPr dirty="0" sz="3600" spc="-10"/>
              <a:t>are</a:t>
            </a:r>
            <a:r>
              <a:rPr dirty="0" sz="3600" spc="5"/>
              <a:t> vehicle </a:t>
            </a:r>
            <a:r>
              <a:rPr dirty="0" sz="3600"/>
              <a:t>refueling</a:t>
            </a:r>
            <a:r>
              <a:rPr dirty="0" sz="3600" spc="10"/>
              <a:t> emissions?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754633" y="2534665"/>
            <a:ext cx="4016375" cy="1011555"/>
          </a:xfrm>
          <a:prstGeom prst="rect">
            <a:avLst/>
          </a:prstGeom>
        </p:spPr>
        <p:txBody>
          <a:bodyPr wrap="square" lIns="0" tIns="52069" rIns="0" bIns="0" rtlCol="0" vert="horz">
            <a:spAutoFit/>
          </a:bodyPr>
          <a:lstStyle/>
          <a:p>
            <a:pPr marL="201295" marR="5080" indent="-189230">
              <a:lnSpc>
                <a:spcPts val="2500"/>
              </a:lnSpc>
              <a:spcBef>
                <a:spcPts val="409"/>
              </a:spcBef>
              <a:buFont typeface="Arial"/>
              <a:buChar char="•"/>
              <a:tabLst>
                <a:tab pos="201930" algn="l"/>
              </a:tabLst>
            </a:pPr>
            <a:r>
              <a:rPr dirty="0" sz="2300" spc="-10">
                <a:latin typeface="Calibri"/>
                <a:cs typeface="Calibri"/>
              </a:rPr>
              <a:t>VOC</a:t>
            </a:r>
            <a:r>
              <a:rPr dirty="0" sz="2300" spc="-5">
                <a:latin typeface="Calibri"/>
                <a:cs typeface="Calibri"/>
              </a:rPr>
              <a:t> </a:t>
            </a:r>
            <a:r>
              <a:rPr dirty="0" sz="2300" spc="-10">
                <a:latin typeface="Calibri"/>
                <a:cs typeface="Calibri"/>
              </a:rPr>
              <a:t>vapor</a:t>
            </a:r>
            <a:r>
              <a:rPr dirty="0" sz="2300" spc="-5">
                <a:latin typeface="Calibri"/>
                <a:cs typeface="Calibri"/>
              </a:rPr>
              <a:t> </a:t>
            </a:r>
            <a:r>
              <a:rPr dirty="0" sz="2300">
                <a:latin typeface="Calibri"/>
                <a:cs typeface="Calibri"/>
              </a:rPr>
              <a:t>and</a:t>
            </a:r>
            <a:r>
              <a:rPr dirty="0" sz="2300" spc="5">
                <a:latin typeface="Calibri"/>
                <a:cs typeface="Calibri"/>
              </a:rPr>
              <a:t> </a:t>
            </a:r>
            <a:r>
              <a:rPr dirty="0" sz="2300" spc="-10">
                <a:latin typeface="Calibri"/>
                <a:cs typeface="Calibri"/>
              </a:rPr>
              <a:t>entrained </a:t>
            </a:r>
            <a:r>
              <a:rPr dirty="0" sz="2300" spc="-5">
                <a:latin typeface="Calibri"/>
                <a:cs typeface="Calibri"/>
              </a:rPr>
              <a:t> </a:t>
            </a:r>
            <a:r>
              <a:rPr dirty="0" sz="2300" spc="-10">
                <a:latin typeface="Calibri"/>
                <a:cs typeface="Calibri"/>
              </a:rPr>
              <a:t>droplets</a:t>
            </a:r>
            <a:r>
              <a:rPr dirty="0" sz="2300" spc="5">
                <a:latin typeface="Calibri"/>
                <a:cs typeface="Calibri"/>
              </a:rPr>
              <a:t> </a:t>
            </a:r>
            <a:r>
              <a:rPr dirty="0" sz="2300" spc="-5">
                <a:latin typeface="Calibri"/>
                <a:cs typeface="Calibri"/>
              </a:rPr>
              <a:t>displaced</a:t>
            </a:r>
            <a:r>
              <a:rPr dirty="0" sz="2300" spc="5">
                <a:latin typeface="Calibri"/>
                <a:cs typeface="Calibri"/>
              </a:rPr>
              <a:t> </a:t>
            </a:r>
            <a:r>
              <a:rPr dirty="0" sz="2300" spc="-10">
                <a:latin typeface="Calibri"/>
                <a:cs typeface="Calibri"/>
              </a:rPr>
              <a:t>from</a:t>
            </a:r>
            <a:r>
              <a:rPr dirty="0" sz="2300" spc="5">
                <a:latin typeface="Calibri"/>
                <a:cs typeface="Calibri"/>
              </a:rPr>
              <a:t> </a:t>
            </a:r>
            <a:r>
              <a:rPr dirty="0" sz="2300">
                <a:latin typeface="Calibri"/>
                <a:cs typeface="Calibri"/>
              </a:rPr>
              <a:t>the</a:t>
            </a:r>
            <a:r>
              <a:rPr dirty="0" sz="2300" spc="5">
                <a:latin typeface="Calibri"/>
                <a:cs typeface="Calibri"/>
              </a:rPr>
              <a:t> </a:t>
            </a:r>
            <a:r>
              <a:rPr dirty="0" sz="2300" spc="-5">
                <a:latin typeface="Calibri"/>
                <a:cs typeface="Calibri"/>
              </a:rPr>
              <a:t>fuel </a:t>
            </a:r>
            <a:r>
              <a:rPr dirty="0" sz="2300" spc="-505">
                <a:latin typeface="Calibri"/>
                <a:cs typeface="Calibri"/>
              </a:rPr>
              <a:t> </a:t>
            </a:r>
            <a:r>
              <a:rPr dirty="0" sz="2300" spc="-10">
                <a:latin typeface="Calibri"/>
                <a:cs typeface="Calibri"/>
              </a:rPr>
              <a:t>tank</a:t>
            </a:r>
            <a:r>
              <a:rPr dirty="0" sz="2300" spc="5">
                <a:latin typeface="Calibri"/>
                <a:cs typeface="Calibri"/>
              </a:rPr>
              <a:t> </a:t>
            </a:r>
            <a:r>
              <a:rPr dirty="0" sz="2300" spc="-5">
                <a:latin typeface="Calibri"/>
                <a:cs typeface="Calibri"/>
              </a:rPr>
              <a:t>ullage.</a:t>
            </a:r>
            <a:endParaRPr sz="23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155184" y="2534665"/>
            <a:ext cx="3327400" cy="694690"/>
          </a:xfrm>
          <a:prstGeom prst="rect">
            <a:avLst/>
          </a:prstGeom>
        </p:spPr>
        <p:txBody>
          <a:bodyPr wrap="square" lIns="0" tIns="52069" rIns="0" bIns="0" rtlCol="0" vert="horz">
            <a:spAutoFit/>
          </a:bodyPr>
          <a:lstStyle/>
          <a:p>
            <a:pPr marL="201295" marR="5080" indent="-189230">
              <a:lnSpc>
                <a:spcPts val="2500"/>
              </a:lnSpc>
              <a:spcBef>
                <a:spcPts val="409"/>
              </a:spcBef>
              <a:buFont typeface="Arial"/>
              <a:buChar char="•"/>
              <a:tabLst>
                <a:tab pos="201930" algn="l"/>
              </a:tabLst>
            </a:pPr>
            <a:r>
              <a:rPr dirty="0" sz="2300" spc="-10">
                <a:latin typeface="Calibri"/>
                <a:cs typeface="Calibri"/>
              </a:rPr>
              <a:t>Any </a:t>
            </a:r>
            <a:r>
              <a:rPr dirty="0" sz="2300">
                <a:latin typeface="Calibri"/>
                <a:cs typeface="Calibri"/>
              </a:rPr>
              <a:t>fuel </a:t>
            </a:r>
            <a:r>
              <a:rPr dirty="0" sz="2300" spc="-5">
                <a:latin typeface="Calibri"/>
                <a:cs typeface="Calibri"/>
              </a:rPr>
              <a:t>spilled </a:t>
            </a:r>
            <a:r>
              <a:rPr dirty="0" sz="2300">
                <a:latin typeface="Calibri"/>
                <a:cs typeface="Calibri"/>
              </a:rPr>
              <a:t>during </a:t>
            </a:r>
            <a:r>
              <a:rPr dirty="0" sz="2300" spc="-5">
                <a:latin typeface="Calibri"/>
                <a:cs typeface="Calibri"/>
              </a:rPr>
              <a:t>the </a:t>
            </a:r>
            <a:r>
              <a:rPr dirty="0" sz="2300" spc="-505">
                <a:latin typeface="Calibri"/>
                <a:cs typeface="Calibri"/>
              </a:rPr>
              <a:t> </a:t>
            </a:r>
            <a:r>
              <a:rPr dirty="0" sz="2300" spc="-5">
                <a:latin typeface="Calibri"/>
                <a:cs typeface="Calibri"/>
              </a:rPr>
              <a:t>refueling</a:t>
            </a:r>
            <a:r>
              <a:rPr dirty="0" sz="2300" spc="-20">
                <a:latin typeface="Calibri"/>
                <a:cs typeface="Calibri"/>
              </a:rPr>
              <a:t> </a:t>
            </a:r>
            <a:r>
              <a:rPr dirty="0" sz="2300" spc="-10">
                <a:latin typeface="Calibri"/>
                <a:cs typeface="Calibri"/>
              </a:rPr>
              <a:t>event.</a:t>
            </a:r>
            <a:endParaRPr sz="23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214357" y="6356094"/>
            <a:ext cx="89535" cy="17653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950" spc="20">
                <a:solidFill>
                  <a:srgbClr val="898989"/>
                </a:solidFill>
                <a:latin typeface="Calibri"/>
                <a:cs typeface="Calibri"/>
              </a:rPr>
              <a:t>3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727191" y="4623815"/>
            <a:ext cx="48260" cy="1892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405"/>
              </a:lnSpc>
            </a:pPr>
            <a:r>
              <a:rPr dirty="0" sz="1450" spc="5">
                <a:latin typeface="Calibri"/>
                <a:cs typeface="Calibri"/>
              </a:rPr>
              <a:t>.</a:t>
            </a:r>
            <a:endParaRPr sz="1450">
              <a:latin typeface="Calibri"/>
              <a:cs typeface="Calibri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7414" y="3523488"/>
            <a:ext cx="3270719" cy="2212848"/>
          </a:xfrm>
          <a:prstGeom prst="rect">
            <a:avLst/>
          </a:prstGeom>
        </p:spPr>
      </p:pic>
      <p:grpSp>
        <p:nvGrpSpPr>
          <p:cNvPr id="8" name="object 8"/>
          <p:cNvGrpSpPr/>
          <p:nvPr/>
        </p:nvGrpSpPr>
        <p:grpSpPr>
          <a:xfrm>
            <a:off x="691895" y="3380817"/>
            <a:ext cx="8366125" cy="3169920"/>
            <a:chOff x="691895" y="3380817"/>
            <a:chExt cx="8366125" cy="3169920"/>
          </a:xfrm>
        </p:grpSpPr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91895" y="3646169"/>
              <a:ext cx="4136135" cy="2578607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3505200" y="5736335"/>
              <a:ext cx="1112520" cy="304800"/>
            </a:xfrm>
            <a:custGeom>
              <a:avLst/>
              <a:gdLst/>
              <a:ahLst/>
              <a:cxnLst/>
              <a:rect l="l" t="t" r="r" b="b"/>
              <a:pathLst>
                <a:path w="1112520" h="304800">
                  <a:moveTo>
                    <a:pt x="1112520" y="304800"/>
                  </a:moveTo>
                  <a:lnTo>
                    <a:pt x="1112520" y="0"/>
                  </a:lnTo>
                  <a:lnTo>
                    <a:pt x="0" y="0"/>
                  </a:lnTo>
                  <a:lnTo>
                    <a:pt x="0" y="304800"/>
                  </a:lnTo>
                  <a:lnTo>
                    <a:pt x="1112520" y="30480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608325" y="3890009"/>
              <a:ext cx="433070" cy="227329"/>
            </a:xfrm>
            <a:custGeom>
              <a:avLst/>
              <a:gdLst/>
              <a:ahLst/>
              <a:cxnLst/>
              <a:rect l="l" t="t" r="r" b="b"/>
              <a:pathLst>
                <a:path w="433069" h="227329">
                  <a:moveTo>
                    <a:pt x="380173" y="35212"/>
                  </a:moveTo>
                  <a:lnTo>
                    <a:pt x="373240" y="21535"/>
                  </a:lnTo>
                  <a:lnTo>
                    <a:pt x="0" y="213359"/>
                  </a:lnTo>
                  <a:lnTo>
                    <a:pt x="6857" y="227075"/>
                  </a:lnTo>
                  <a:lnTo>
                    <a:pt x="380173" y="35212"/>
                  </a:lnTo>
                  <a:close/>
                </a:path>
                <a:path w="433069" h="227329">
                  <a:moveTo>
                    <a:pt x="432815" y="0"/>
                  </a:moveTo>
                  <a:lnTo>
                    <a:pt x="362711" y="761"/>
                  </a:lnTo>
                  <a:lnTo>
                    <a:pt x="373240" y="21535"/>
                  </a:lnTo>
                  <a:lnTo>
                    <a:pt x="382523" y="16763"/>
                  </a:lnTo>
                  <a:lnTo>
                    <a:pt x="389381" y="30479"/>
                  </a:lnTo>
                  <a:lnTo>
                    <a:pt x="389381" y="53381"/>
                  </a:lnTo>
                  <a:lnTo>
                    <a:pt x="390905" y="56387"/>
                  </a:lnTo>
                  <a:lnTo>
                    <a:pt x="432815" y="0"/>
                  </a:lnTo>
                  <a:close/>
                </a:path>
                <a:path w="433069" h="227329">
                  <a:moveTo>
                    <a:pt x="389381" y="30479"/>
                  </a:moveTo>
                  <a:lnTo>
                    <a:pt x="382523" y="16763"/>
                  </a:lnTo>
                  <a:lnTo>
                    <a:pt x="373240" y="21535"/>
                  </a:lnTo>
                  <a:lnTo>
                    <a:pt x="380173" y="35212"/>
                  </a:lnTo>
                  <a:lnTo>
                    <a:pt x="389381" y="30479"/>
                  </a:lnTo>
                  <a:close/>
                </a:path>
                <a:path w="433069" h="227329">
                  <a:moveTo>
                    <a:pt x="389381" y="53381"/>
                  </a:moveTo>
                  <a:lnTo>
                    <a:pt x="389381" y="30479"/>
                  </a:lnTo>
                  <a:lnTo>
                    <a:pt x="380173" y="35212"/>
                  </a:lnTo>
                  <a:lnTo>
                    <a:pt x="389381" y="53381"/>
                  </a:lnTo>
                  <a:close/>
                </a:path>
              </a:pathLst>
            </a:custGeom>
            <a:solidFill>
              <a:srgbClr val="ED7D31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482292" y="3385732"/>
              <a:ext cx="1056258" cy="587256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774185" y="4027931"/>
              <a:ext cx="32003" cy="32765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769613" y="3927347"/>
              <a:ext cx="110489" cy="129539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477011" y="3380817"/>
              <a:ext cx="1066800" cy="685080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659635" y="6243827"/>
              <a:ext cx="7393305" cy="302260"/>
            </a:xfrm>
            <a:custGeom>
              <a:avLst/>
              <a:gdLst/>
              <a:ahLst/>
              <a:cxnLst/>
              <a:rect l="l" t="t" r="r" b="b"/>
              <a:pathLst>
                <a:path w="7393305" h="302259">
                  <a:moveTo>
                    <a:pt x="7392923" y="301752"/>
                  </a:moveTo>
                  <a:lnTo>
                    <a:pt x="7392923" y="0"/>
                  </a:lnTo>
                  <a:lnTo>
                    <a:pt x="0" y="0"/>
                  </a:lnTo>
                  <a:lnTo>
                    <a:pt x="0" y="301752"/>
                  </a:lnTo>
                  <a:lnTo>
                    <a:pt x="7392923" y="301752"/>
                  </a:lnTo>
                  <a:close/>
                </a:path>
              </a:pathLst>
            </a:custGeom>
            <a:solidFill>
              <a:srgbClr val="5B9BD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655063" y="6238493"/>
              <a:ext cx="7402830" cy="311785"/>
            </a:xfrm>
            <a:custGeom>
              <a:avLst/>
              <a:gdLst/>
              <a:ahLst/>
              <a:cxnLst/>
              <a:rect l="l" t="t" r="r" b="b"/>
              <a:pathLst>
                <a:path w="7402830" h="311784">
                  <a:moveTo>
                    <a:pt x="7402830" y="311658"/>
                  </a:moveTo>
                  <a:lnTo>
                    <a:pt x="7402830" y="0"/>
                  </a:lnTo>
                  <a:lnTo>
                    <a:pt x="0" y="0"/>
                  </a:lnTo>
                  <a:lnTo>
                    <a:pt x="0" y="311658"/>
                  </a:lnTo>
                  <a:lnTo>
                    <a:pt x="4572" y="311658"/>
                  </a:lnTo>
                  <a:lnTo>
                    <a:pt x="4572" y="10668"/>
                  </a:lnTo>
                  <a:lnTo>
                    <a:pt x="9906" y="5334"/>
                  </a:lnTo>
                  <a:lnTo>
                    <a:pt x="9906" y="10668"/>
                  </a:lnTo>
                  <a:lnTo>
                    <a:pt x="7392924" y="10668"/>
                  </a:lnTo>
                  <a:lnTo>
                    <a:pt x="7392924" y="5334"/>
                  </a:lnTo>
                  <a:lnTo>
                    <a:pt x="7397496" y="10668"/>
                  </a:lnTo>
                  <a:lnTo>
                    <a:pt x="7397496" y="311658"/>
                  </a:lnTo>
                  <a:lnTo>
                    <a:pt x="7402830" y="311658"/>
                  </a:lnTo>
                  <a:close/>
                </a:path>
                <a:path w="7402830" h="311784">
                  <a:moveTo>
                    <a:pt x="9906" y="10668"/>
                  </a:moveTo>
                  <a:lnTo>
                    <a:pt x="9906" y="5334"/>
                  </a:lnTo>
                  <a:lnTo>
                    <a:pt x="4572" y="10668"/>
                  </a:lnTo>
                  <a:lnTo>
                    <a:pt x="9906" y="10668"/>
                  </a:lnTo>
                  <a:close/>
                </a:path>
                <a:path w="7402830" h="311784">
                  <a:moveTo>
                    <a:pt x="9906" y="301752"/>
                  </a:moveTo>
                  <a:lnTo>
                    <a:pt x="9906" y="10668"/>
                  </a:lnTo>
                  <a:lnTo>
                    <a:pt x="4572" y="10668"/>
                  </a:lnTo>
                  <a:lnTo>
                    <a:pt x="4572" y="301752"/>
                  </a:lnTo>
                  <a:lnTo>
                    <a:pt x="9906" y="301752"/>
                  </a:lnTo>
                  <a:close/>
                </a:path>
                <a:path w="7402830" h="311784">
                  <a:moveTo>
                    <a:pt x="7397496" y="301752"/>
                  </a:moveTo>
                  <a:lnTo>
                    <a:pt x="4572" y="301752"/>
                  </a:lnTo>
                  <a:lnTo>
                    <a:pt x="9906" y="307086"/>
                  </a:lnTo>
                  <a:lnTo>
                    <a:pt x="9906" y="311658"/>
                  </a:lnTo>
                  <a:lnTo>
                    <a:pt x="7392924" y="311658"/>
                  </a:lnTo>
                  <a:lnTo>
                    <a:pt x="7392924" y="307086"/>
                  </a:lnTo>
                  <a:lnTo>
                    <a:pt x="7397496" y="301752"/>
                  </a:lnTo>
                  <a:close/>
                </a:path>
                <a:path w="7402830" h="311784">
                  <a:moveTo>
                    <a:pt x="9906" y="311658"/>
                  </a:moveTo>
                  <a:lnTo>
                    <a:pt x="9906" y="307086"/>
                  </a:lnTo>
                  <a:lnTo>
                    <a:pt x="4572" y="301752"/>
                  </a:lnTo>
                  <a:lnTo>
                    <a:pt x="4572" y="311658"/>
                  </a:lnTo>
                  <a:lnTo>
                    <a:pt x="9906" y="311658"/>
                  </a:lnTo>
                  <a:close/>
                </a:path>
                <a:path w="7402830" h="311784">
                  <a:moveTo>
                    <a:pt x="7397496" y="10668"/>
                  </a:moveTo>
                  <a:lnTo>
                    <a:pt x="7392924" y="5334"/>
                  </a:lnTo>
                  <a:lnTo>
                    <a:pt x="7392924" y="10668"/>
                  </a:lnTo>
                  <a:lnTo>
                    <a:pt x="7397496" y="10668"/>
                  </a:lnTo>
                  <a:close/>
                </a:path>
                <a:path w="7402830" h="311784">
                  <a:moveTo>
                    <a:pt x="7397496" y="301752"/>
                  </a:moveTo>
                  <a:lnTo>
                    <a:pt x="7397496" y="10668"/>
                  </a:lnTo>
                  <a:lnTo>
                    <a:pt x="7392924" y="10668"/>
                  </a:lnTo>
                  <a:lnTo>
                    <a:pt x="7392924" y="301752"/>
                  </a:lnTo>
                  <a:lnTo>
                    <a:pt x="7397496" y="301752"/>
                  </a:lnTo>
                  <a:close/>
                </a:path>
                <a:path w="7402830" h="311784">
                  <a:moveTo>
                    <a:pt x="7397496" y="311658"/>
                  </a:moveTo>
                  <a:lnTo>
                    <a:pt x="7397496" y="301752"/>
                  </a:lnTo>
                  <a:lnTo>
                    <a:pt x="7392924" y="307086"/>
                  </a:lnTo>
                  <a:lnTo>
                    <a:pt x="7392924" y="311658"/>
                  </a:lnTo>
                  <a:lnTo>
                    <a:pt x="7397496" y="31165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/>
          <p:cNvSpPr txBox="1"/>
          <p:nvPr/>
        </p:nvSpPr>
        <p:spPr>
          <a:xfrm>
            <a:off x="1659635" y="6243828"/>
            <a:ext cx="7393305" cy="302260"/>
          </a:xfrm>
          <a:prstGeom prst="rect">
            <a:avLst/>
          </a:prstGeom>
        </p:spPr>
        <p:txBody>
          <a:bodyPr wrap="square" lIns="0" tIns="2984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35"/>
              </a:spcBef>
            </a:pPr>
            <a:r>
              <a:rPr dirty="0" sz="1450" spc="10">
                <a:solidFill>
                  <a:srgbClr val="FFFFFF"/>
                </a:solidFill>
                <a:latin typeface="Calibri"/>
                <a:cs typeface="Calibri"/>
              </a:rPr>
              <a:t>Mostly</a:t>
            </a:r>
            <a:r>
              <a:rPr dirty="0" sz="1450" spc="-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50" spc="15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dirty="0" sz="1450" spc="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50" spc="10">
                <a:solidFill>
                  <a:srgbClr val="FFFFFF"/>
                </a:solidFill>
                <a:latin typeface="Calibri"/>
                <a:cs typeface="Calibri"/>
              </a:rPr>
              <a:t>concern</a:t>
            </a:r>
            <a:r>
              <a:rPr dirty="0" sz="1450" spc="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50" spc="5">
                <a:solidFill>
                  <a:srgbClr val="FFFFFF"/>
                </a:solidFill>
                <a:latin typeface="Calibri"/>
                <a:cs typeface="Calibri"/>
              </a:rPr>
              <a:t>for volatile</a:t>
            </a:r>
            <a:r>
              <a:rPr dirty="0" sz="1450" spc="-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50" spc="10">
                <a:solidFill>
                  <a:srgbClr val="FFFFFF"/>
                </a:solidFill>
                <a:latin typeface="Calibri"/>
                <a:cs typeface="Calibri"/>
              </a:rPr>
              <a:t>liquid</a:t>
            </a:r>
            <a:r>
              <a:rPr dirty="0" sz="1450" spc="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50" spc="10">
                <a:solidFill>
                  <a:srgbClr val="FFFFFF"/>
                </a:solidFill>
                <a:latin typeface="Calibri"/>
                <a:cs typeface="Calibri"/>
              </a:rPr>
              <a:t>fuels</a:t>
            </a:r>
            <a:r>
              <a:rPr dirty="0" sz="1450" spc="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50" spc="10">
                <a:solidFill>
                  <a:srgbClr val="FFFFFF"/>
                </a:solidFill>
                <a:latin typeface="Calibri"/>
                <a:cs typeface="Calibri"/>
              </a:rPr>
              <a:t>(&gt;2</a:t>
            </a:r>
            <a:r>
              <a:rPr dirty="0" sz="1450" spc="5">
                <a:solidFill>
                  <a:srgbClr val="FFFFFF"/>
                </a:solidFill>
                <a:latin typeface="Calibri"/>
                <a:cs typeface="Calibri"/>
              </a:rPr>
              <a:t> psi</a:t>
            </a:r>
            <a:r>
              <a:rPr dirty="0" sz="14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50" spc="10">
                <a:solidFill>
                  <a:srgbClr val="FFFFFF"/>
                </a:solidFill>
                <a:latin typeface="Calibri"/>
                <a:cs typeface="Calibri"/>
              </a:rPr>
              <a:t>RVP)</a:t>
            </a:r>
            <a:endParaRPr sz="1450">
              <a:latin typeface="Calibri"/>
              <a:cs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429768" y="1254252"/>
            <a:ext cx="9366250" cy="5360670"/>
          </a:xfrm>
          <a:custGeom>
            <a:avLst/>
            <a:gdLst/>
            <a:ahLst/>
            <a:cxnLst/>
            <a:rect l="l" t="t" r="r" b="b"/>
            <a:pathLst>
              <a:path w="9366250" h="5360670">
                <a:moveTo>
                  <a:pt x="9365742" y="5360670"/>
                </a:moveTo>
                <a:lnTo>
                  <a:pt x="9365742" y="0"/>
                </a:lnTo>
                <a:lnTo>
                  <a:pt x="0" y="0"/>
                </a:lnTo>
                <a:lnTo>
                  <a:pt x="0" y="5360670"/>
                </a:lnTo>
                <a:lnTo>
                  <a:pt x="11430" y="5360670"/>
                </a:lnTo>
                <a:lnTo>
                  <a:pt x="11429" y="23622"/>
                </a:lnTo>
                <a:lnTo>
                  <a:pt x="23621" y="12192"/>
                </a:lnTo>
                <a:lnTo>
                  <a:pt x="23622" y="23622"/>
                </a:lnTo>
                <a:lnTo>
                  <a:pt x="9342882" y="23621"/>
                </a:lnTo>
                <a:lnTo>
                  <a:pt x="9342882" y="12191"/>
                </a:lnTo>
                <a:lnTo>
                  <a:pt x="9354312" y="23621"/>
                </a:lnTo>
                <a:lnTo>
                  <a:pt x="9354312" y="5360670"/>
                </a:lnTo>
                <a:lnTo>
                  <a:pt x="9365742" y="5360670"/>
                </a:lnTo>
                <a:close/>
              </a:path>
              <a:path w="9366250" h="5360670">
                <a:moveTo>
                  <a:pt x="23621" y="23622"/>
                </a:moveTo>
                <a:lnTo>
                  <a:pt x="23621" y="12192"/>
                </a:lnTo>
                <a:lnTo>
                  <a:pt x="11429" y="23622"/>
                </a:lnTo>
                <a:lnTo>
                  <a:pt x="23621" y="23622"/>
                </a:lnTo>
                <a:close/>
              </a:path>
              <a:path w="9366250" h="5360670">
                <a:moveTo>
                  <a:pt x="23622" y="5337048"/>
                </a:moveTo>
                <a:lnTo>
                  <a:pt x="23621" y="23622"/>
                </a:lnTo>
                <a:lnTo>
                  <a:pt x="11429" y="23622"/>
                </a:lnTo>
                <a:lnTo>
                  <a:pt x="11430" y="5337048"/>
                </a:lnTo>
                <a:lnTo>
                  <a:pt x="23622" y="5337048"/>
                </a:lnTo>
                <a:close/>
              </a:path>
              <a:path w="9366250" h="5360670">
                <a:moveTo>
                  <a:pt x="9354312" y="5337048"/>
                </a:moveTo>
                <a:lnTo>
                  <a:pt x="11430" y="5337048"/>
                </a:lnTo>
                <a:lnTo>
                  <a:pt x="23622" y="5349240"/>
                </a:lnTo>
                <a:lnTo>
                  <a:pt x="23622" y="5360670"/>
                </a:lnTo>
                <a:lnTo>
                  <a:pt x="9342882" y="5360670"/>
                </a:lnTo>
                <a:lnTo>
                  <a:pt x="9342882" y="5349240"/>
                </a:lnTo>
                <a:lnTo>
                  <a:pt x="9354312" y="5337048"/>
                </a:lnTo>
                <a:close/>
              </a:path>
              <a:path w="9366250" h="5360670">
                <a:moveTo>
                  <a:pt x="23622" y="5360670"/>
                </a:moveTo>
                <a:lnTo>
                  <a:pt x="23622" y="5349240"/>
                </a:lnTo>
                <a:lnTo>
                  <a:pt x="11430" y="5337048"/>
                </a:lnTo>
                <a:lnTo>
                  <a:pt x="11430" y="5360670"/>
                </a:lnTo>
                <a:lnTo>
                  <a:pt x="23622" y="5360670"/>
                </a:lnTo>
                <a:close/>
              </a:path>
              <a:path w="9366250" h="5360670">
                <a:moveTo>
                  <a:pt x="9354312" y="23621"/>
                </a:moveTo>
                <a:lnTo>
                  <a:pt x="9342882" y="12191"/>
                </a:lnTo>
                <a:lnTo>
                  <a:pt x="9342882" y="23621"/>
                </a:lnTo>
                <a:lnTo>
                  <a:pt x="9354312" y="23621"/>
                </a:lnTo>
                <a:close/>
              </a:path>
              <a:path w="9366250" h="5360670">
                <a:moveTo>
                  <a:pt x="9354312" y="5337048"/>
                </a:moveTo>
                <a:lnTo>
                  <a:pt x="9354312" y="23621"/>
                </a:lnTo>
                <a:lnTo>
                  <a:pt x="9342882" y="23621"/>
                </a:lnTo>
                <a:lnTo>
                  <a:pt x="9342882" y="5337048"/>
                </a:lnTo>
                <a:lnTo>
                  <a:pt x="9354312" y="5337048"/>
                </a:lnTo>
                <a:close/>
              </a:path>
              <a:path w="9366250" h="5360670">
                <a:moveTo>
                  <a:pt x="9354312" y="5360670"/>
                </a:moveTo>
                <a:lnTo>
                  <a:pt x="9354312" y="5337048"/>
                </a:lnTo>
                <a:lnTo>
                  <a:pt x="9342882" y="5349240"/>
                </a:lnTo>
                <a:lnTo>
                  <a:pt x="9342882" y="5360670"/>
                </a:lnTo>
                <a:lnTo>
                  <a:pt x="9354312" y="5360670"/>
                </a:lnTo>
                <a:close/>
              </a:path>
            </a:pathLst>
          </a:custGeom>
          <a:solidFill>
            <a:srgbClr val="41719C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54633" y="1559305"/>
            <a:ext cx="7503159" cy="57912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3600"/>
              <a:t>VOC</a:t>
            </a:r>
            <a:r>
              <a:rPr dirty="0" sz="3600" spc="10"/>
              <a:t> Composition </a:t>
            </a:r>
            <a:r>
              <a:rPr dirty="0" sz="3600" spc="5"/>
              <a:t>of</a:t>
            </a:r>
            <a:r>
              <a:rPr dirty="0" sz="3600" spc="15"/>
              <a:t> </a:t>
            </a:r>
            <a:r>
              <a:rPr dirty="0" sz="3600" spc="-5"/>
              <a:t>Refueling</a:t>
            </a:r>
            <a:r>
              <a:rPr dirty="0" sz="3600" spc="15"/>
              <a:t> </a:t>
            </a:r>
            <a:r>
              <a:rPr dirty="0" sz="3600" spc="10"/>
              <a:t>Emissions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505459" y="2352548"/>
            <a:ext cx="3322954" cy="3693795"/>
          </a:xfrm>
          <a:prstGeom prst="rect">
            <a:avLst/>
          </a:prstGeom>
        </p:spPr>
        <p:txBody>
          <a:bodyPr wrap="square" lIns="0" tIns="49530" rIns="0" bIns="0" rtlCol="0" vert="horz">
            <a:spAutoFit/>
          </a:bodyPr>
          <a:lstStyle/>
          <a:p>
            <a:pPr marL="201295" marR="60325" indent="-189230">
              <a:lnSpc>
                <a:spcPts val="2320"/>
              </a:lnSpc>
              <a:spcBef>
                <a:spcPts val="390"/>
              </a:spcBef>
              <a:buFont typeface="Arial"/>
              <a:buChar char="•"/>
              <a:tabLst>
                <a:tab pos="201930" algn="l"/>
              </a:tabLst>
            </a:pPr>
            <a:r>
              <a:rPr dirty="0" sz="2150" spc="-15">
                <a:latin typeface="Calibri"/>
                <a:cs typeface="Calibri"/>
              </a:rPr>
              <a:t>Refueling</a:t>
            </a:r>
            <a:r>
              <a:rPr dirty="0" sz="2150" spc="-30">
                <a:latin typeface="Calibri"/>
                <a:cs typeface="Calibri"/>
              </a:rPr>
              <a:t> </a:t>
            </a:r>
            <a:r>
              <a:rPr dirty="0" sz="2150" spc="-20">
                <a:latin typeface="Calibri"/>
                <a:cs typeface="Calibri"/>
              </a:rPr>
              <a:t>vapors</a:t>
            </a:r>
            <a:r>
              <a:rPr dirty="0" sz="2150" spc="-5">
                <a:latin typeface="Calibri"/>
                <a:cs typeface="Calibri"/>
              </a:rPr>
              <a:t> </a:t>
            </a:r>
            <a:r>
              <a:rPr dirty="0" sz="2150" spc="-15">
                <a:latin typeface="Calibri"/>
                <a:cs typeface="Calibri"/>
              </a:rPr>
              <a:t>are </a:t>
            </a:r>
            <a:r>
              <a:rPr dirty="0" sz="2150" spc="-10">
                <a:latin typeface="Calibri"/>
                <a:cs typeface="Calibri"/>
              </a:rPr>
              <a:t> dominated by </a:t>
            </a:r>
            <a:r>
              <a:rPr dirty="0" sz="2150" spc="-5">
                <a:latin typeface="Calibri"/>
                <a:cs typeface="Calibri"/>
              </a:rPr>
              <a:t>(C4 and </a:t>
            </a:r>
            <a:r>
              <a:rPr dirty="0" sz="2150" spc="-10">
                <a:latin typeface="Calibri"/>
                <a:cs typeface="Calibri"/>
              </a:rPr>
              <a:t>C5) </a:t>
            </a:r>
            <a:r>
              <a:rPr dirty="0" sz="2150" spc="-5">
                <a:latin typeface="Calibri"/>
                <a:cs typeface="Calibri"/>
              </a:rPr>
              <a:t> compounds </a:t>
            </a:r>
            <a:r>
              <a:rPr dirty="0" sz="2150" spc="-10">
                <a:latin typeface="Calibri"/>
                <a:cs typeface="Calibri"/>
              </a:rPr>
              <a:t>(butanes and </a:t>
            </a:r>
            <a:r>
              <a:rPr dirty="0" sz="2150" spc="-5">
                <a:latin typeface="Calibri"/>
                <a:cs typeface="Calibri"/>
              </a:rPr>
              <a:t> </a:t>
            </a:r>
            <a:r>
              <a:rPr dirty="0" sz="2150" spc="-10">
                <a:latin typeface="Calibri"/>
                <a:cs typeface="Calibri"/>
              </a:rPr>
              <a:t>pentanes);</a:t>
            </a:r>
            <a:r>
              <a:rPr dirty="0" sz="2150" spc="-45">
                <a:latin typeface="Calibri"/>
                <a:cs typeface="Calibri"/>
              </a:rPr>
              <a:t> </a:t>
            </a:r>
            <a:r>
              <a:rPr dirty="0" sz="2150" spc="-5">
                <a:latin typeface="Calibri"/>
                <a:cs typeface="Calibri"/>
              </a:rPr>
              <a:t>liquid</a:t>
            </a:r>
            <a:r>
              <a:rPr dirty="0" sz="2150" spc="-30">
                <a:latin typeface="Calibri"/>
                <a:cs typeface="Calibri"/>
              </a:rPr>
              <a:t> </a:t>
            </a:r>
            <a:r>
              <a:rPr dirty="0" sz="2150" spc="-10">
                <a:latin typeface="Calibri"/>
                <a:cs typeface="Calibri"/>
              </a:rPr>
              <a:t>gasoline</a:t>
            </a:r>
            <a:r>
              <a:rPr dirty="0" sz="2150" spc="-30">
                <a:latin typeface="Calibri"/>
                <a:cs typeface="Calibri"/>
              </a:rPr>
              <a:t> </a:t>
            </a:r>
            <a:r>
              <a:rPr dirty="0" sz="2150" spc="-10">
                <a:latin typeface="Calibri"/>
                <a:cs typeface="Calibri"/>
              </a:rPr>
              <a:t>is </a:t>
            </a:r>
            <a:r>
              <a:rPr dirty="0" sz="2150" spc="-470">
                <a:latin typeface="Calibri"/>
                <a:cs typeface="Calibri"/>
              </a:rPr>
              <a:t> </a:t>
            </a:r>
            <a:r>
              <a:rPr dirty="0" sz="2150" spc="-10">
                <a:latin typeface="Calibri"/>
                <a:cs typeface="Calibri"/>
              </a:rPr>
              <a:t>dominated by </a:t>
            </a:r>
            <a:r>
              <a:rPr dirty="0" sz="2150" spc="-5">
                <a:latin typeface="Calibri"/>
                <a:cs typeface="Calibri"/>
              </a:rPr>
              <a:t>a </a:t>
            </a:r>
            <a:r>
              <a:rPr dirty="0" sz="2150" spc="-15">
                <a:latin typeface="Calibri"/>
                <a:cs typeface="Calibri"/>
              </a:rPr>
              <a:t>variety </a:t>
            </a:r>
            <a:r>
              <a:rPr dirty="0" sz="2150" spc="-10">
                <a:latin typeface="Calibri"/>
                <a:cs typeface="Calibri"/>
              </a:rPr>
              <a:t>of </a:t>
            </a:r>
            <a:r>
              <a:rPr dirty="0" sz="2150" spc="-5">
                <a:latin typeface="Calibri"/>
                <a:cs typeface="Calibri"/>
              </a:rPr>
              <a:t> </a:t>
            </a:r>
            <a:r>
              <a:rPr dirty="0" sz="2150" spc="-10">
                <a:latin typeface="Calibri"/>
                <a:cs typeface="Calibri"/>
              </a:rPr>
              <a:t>heavier </a:t>
            </a:r>
            <a:r>
              <a:rPr dirty="0" sz="2150" spc="-5">
                <a:latin typeface="Calibri"/>
                <a:cs typeface="Calibri"/>
              </a:rPr>
              <a:t>(C6 </a:t>
            </a:r>
            <a:r>
              <a:rPr dirty="0" sz="2150" spc="-15">
                <a:latin typeface="Calibri"/>
                <a:cs typeface="Calibri"/>
              </a:rPr>
              <a:t>to </a:t>
            </a:r>
            <a:r>
              <a:rPr dirty="0" sz="2150" spc="-10">
                <a:latin typeface="Calibri"/>
                <a:cs typeface="Calibri"/>
              </a:rPr>
              <a:t>C9) </a:t>
            </a:r>
            <a:r>
              <a:rPr dirty="0" sz="2150" spc="-5">
                <a:latin typeface="Calibri"/>
                <a:cs typeface="Calibri"/>
              </a:rPr>
              <a:t> </a:t>
            </a:r>
            <a:r>
              <a:rPr dirty="0" sz="2150" spc="-10">
                <a:latin typeface="Calibri"/>
                <a:cs typeface="Calibri"/>
              </a:rPr>
              <a:t>compounds.</a:t>
            </a:r>
            <a:endParaRPr sz="2150">
              <a:latin typeface="Calibri"/>
              <a:cs typeface="Calibri"/>
            </a:endParaRPr>
          </a:p>
          <a:p>
            <a:pPr marL="201295" marR="5080" indent="-189230">
              <a:lnSpc>
                <a:spcPts val="2320"/>
              </a:lnSpc>
              <a:spcBef>
                <a:spcPts val="800"/>
              </a:spcBef>
              <a:buFont typeface="Arial"/>
              <a:buChar char="•"/>
              <a:tabLst>
                <a:tab pos="201930" algn="l"/>
              </a:tabLst>
            </a:pPr>
            <a:r>
              <a:rPr dirty="0" sz="2150" spc="-5">
                <a:latin typeface="Calibri"/>
                <a:cs typeface="Calibri"/>
              </a:rPr>
              <a:t>Addition of </a:t>
            </a:r>
            <a:r>
              <a:rPr dirty="0" sz="2150" spc="-10">
                <a:latin typeface="Calibri"/>
                <a:cs typeface="Calibri"/>
              </a:rPr>
              <a:t>ethanol changes </a:t>
            </a:r>
            <a:r>
              <a:rPr dirty="0" sz="2150" spc="-475">
                <a:latin typeface="Calibri"/>
                <a:cs typeface="Calibri"/>
              </a:rPr>
              <a:t> </a:t>
            </a:r>
            <a:r>
              <a:rPr dirty="0" sz="2150" spc="-10">
                <a:latin typeface="Calibri"/>
                <a:cs typeface="Calibri"/>
              </a:rPr>
              <a:t>vapor </a:t>
            </a:r>
            <a:r>
              <a:rPr dirty="0" sz="2150" spc="-5">
                <a:latin typeface="Calibri"/>
                <a:cs typeface="Calibri"/>
              </a:rPr>
              <a:t>composition but it </a:t>
            </a:r>
            <a:r>
              <a:rPr dirty="0" sz="2150">
                <a:latin typeface="Calibri"/>
                <a:cs typeface="Calibri"/>
              </a:rPr>
              <a:t> </a:t>
            </a:r>
            <a:r>
              <a:rPr dirty="0" sz="2150" spc="-10">
                <a:latin typeface="Calibri"/>
                <a:cs typeface="Calibri"/>
              </a:rPr>
              <a:t>remains dominated by </a:t>
            </a:r>
            <a:r>
              <a:rPr dirty="0" sz="2150" spc="-5">
                <a:latin typeface="Calibri"/>
                <a:cs typeface="Calibri"/>
              </a:rPr>
              <a:t> </a:t>
            </a:r>
            <a:r>
              <a:rPr dirty="0" sz="2150" spc="-10">
                <a:latin typeface="Calibri"/>
                <a:cs typeface="Calibri"/>
              </a:rPr>
              <a:t>lighter </a:t>
            </a:r>
            <a:r>
              <a:rPr dirty="0" sz="2150" spc="-15">
                <a:latin typeface="Calibri"/>
                <a:cs typeface="Calibri"/>
              </a:rPr>
              <a:t>weight </a:t>
            </a:r>
            <a:r>
              <a:rPr dirty="0" sz="2150" spc="-10">
                <a:latin typeface="Calibri"/>
                <a:cs typeface="Calibri"/>
              </a:rPr>
              <a:t>compounds </a:t>
            </a:r>
            <a:r>
              <a:rPr dirty="0" sz="2150" spc="-5">
                <a:latin typeface="Calibri"/>
                <a:cs typeface="Calibri"/>
              </a:rPr>
              <a:t> (C5</a:t>
            </a:r>
            <a:r>
              <a:rPr dirty="0" sz="2150" spc="-20">
                <a:latin typeface="Calibri"/>
                <a:cs typeface="Calibri"/>
              </a:rPr>
              <a:t> </a:t>
            </a:r>
            <a:r>
              <a:rPr dirty="0" sz="2150" spc="-5">
                <a:latin typeface="Calibri"/>
                <a:cs typeface="Calibri"/>
              </a:rPr>
              <a:t>or </a:t>
            </a:r>
            <a:r>
              <a:rPr dirty="0" sz="2150" spc="-10">
                <a:latin typeface="Calibri"/>
                <a:cs typeface="Calibri"/>
              </a:rPr>
              <a:t>less).</a:t>
            </a:r>
            <a:endParaRPr sz="215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214357" y="6356094"/>
            <a:ext cx="89535" cy="17653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950" spc="20">
                <a:solidFill>
                  <a:srgbClr val="898989"/>
                </a:solidFill>
                <a:latin typeface="Calibri"/>
                <a:cs typeface="Calibri"/>
              </a:rPr>
              <a:t>4</a:t>
            </a:r>
            <a:endParaRPr sz="95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5552694" y="2491739"/>
            <a:ext cx="3216910" cy="3169285"/>
            <a:chOff x="5552694" y="2491739"/>
            <a:chExt cx="3216910" cy="3169285"/>
          </a:xfrm>
        </p:grpSpPr>
        <p:sp>
          <p:nvSpPr>
            <p:cNvPr id="6" name="object 6"/>
            <p:cNvSpPr/>
            <p:nvPr/>
          </p:nvSpPr>
          <p:spPr>
            <a:xfrm>
              <a:off x="5586222" y="5177040"/>
              <a:ext cx="1842770" cy="5715"/>
            </a:xfrm>
            <a:custGeom>
              <a:avLst/>
              <a:gdLst/>
              <a:ahLst/>
              <a:cxnLst/>
              <a:rect l="l" t="t" r="r" b="b"/>
              <a:pathLst>
                <a:path w="1842770" h="5714">
                  <a:moveTo>
                    <a:pt x="530352" y="0"/>
                  </a:moveTo>
                  <a:lnTo>
                    <a:pt x="0" y="0"/>
                  </a:lnTo>
                  <a:lnTo>
                    <a:pt x="0" y="5321"/>
                  </a:lnTo>
                  <a:lnTo>
                    <a:pt x="530352" y="5321"/>
                  </a:lnTo>
                  <a:lnTo>
                    <a:pt x="530352" y="0"/>
                  </a:lnTo>
                  <a:close/>
                </a:path>
                <a:path w="1842770" h="5714">
                  <a:moveTo>
                    <a:pt x="883920" y="0"/>
                  </a:moveTo>
                  <a:lnTo>
                    <a:pt x="630936" y="0"/>
                  </a:lnTo>
                  <a:lnTo>
                    <a:pt x="630936" y="5321"/>
                  </a:lnTo>
                  <a:lnTo>
                    <a:pt x="883920" y="5321"/>
                  </a:lnTo>
                  <a:lnTo>
                    <a:pt x="883920" y="0"/>
                  </a:lnTo>
                  <a:close/>
                </a:path>
                <a:path w="1842770" h="5714">
                  <a:moveTo>
                    <a:pt x="1488948" y="0"/>
                  </a:moveTo>
                  <a:lnTo>
                    <a:pt x="984504" y="0"/>
                  </a:lnTo>
                  <a:lnTo>
                    <a:pt x="984504" y="5321"/>
                  </a:lnTo>
                  <a:lnTo>
                    <a:pt x="1488948" y="5321"/>
                  </a:lnTo>
                  <a:lnTo>
                    <a:pt x="1488948" y="0"/>
                  </a:lnTo>
                  <a:close/>
                </a:path>
                <a:path w="1842770" h="5714">
                  <a:moveTo>
                    <a:pt x="1842516" y="0"/>
                  </a:moveTo>
                  <a:lnTo>
                    <a:pt x="1590294" y="0"/>
                  </a:lnTo>
                  <a:lnTo>
                    <a:pt x="1590294" y="5321"/>
                  </a:lnTo>
                  <a:lnTo>
                    <a:pt x="1842516" y="5321"/>
                  </a:lnTo>
                  <a:lnTo>
                    <a:pt x="1842516" y="0"/>
                  </a:lnTo>
                  <a:close/>
                </a:path>
              </a:pathLst>
            </a:custGeom>
            <a:solidFill>
              <a:srgbClr val="89898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7075169" y="4946904"/>
              <a:ext cx="101600" cy="680720"/>
            </a:xfrm>
            <a:custGeom>
              <a:avLst/>
              <a:gdLst/>
              <a:ahLst/>
              <a:cxnLst/>
              <a:rect l="l" t="t" r="r" b="b"/>
              <a:pathLst>
                <a:path w="101600" h="680720">
                  <a:moveTo>
                    <a:pt x="101346" y="680465"/>
                  </a:moveTo>
                  <a:lnTo>
                    <a:pt x="101346" y="0"/>
                  </a:lnTo>
                  <a:lnTo>
                    <a:pt x="0" y="0"/>
                  </a:lnTo>
                  <a:lnTo>
                    <a:pt x="0" y="680465"/>
                  </a:lnTo>
                  <a:lnTo>
                    <a:pt x="101346" y="680465"/>
                  </a:lnTo>
                  <a:close/>
                </a:path>
              </a:pathLst>
            </a:custGeom>
            <a:solidFill>
              <a:srgbClr val="5B9BD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6217158" y="3834396"/>
              <a:ext cx="2550160" cy="1348105"/>
            </a:xfrm>
            <a:custGeom>
              <a:avLst/>
              <a:gdLst/>
              <a:ahLst/>
              <a:cxnLst/>
              <a:rect l="l" t="t" r="r" b="b"/>
              <a:pathLst>
                <a:path w="2550159" h="1348104">
                  <a:moveTo>
                    <a:pt x="1211580" y="895350"/>
                  </a:moveTo>
                  <a:lnTo>
                    <a:pt x="0" y="895350"/>
                  </a:lnTo>
                  <a:lnTo>
                    <a:pt x="0" y="900671"/>
                  </a:lnTo>
                  <a:lnTo>
                    <a:pt x="1211580" y="900671"/>
                  </a:lnTo>
                  <a:lnTo>
                    <a:pt x="1211580" y="895350"/>
                  </a:lnTo>
                  <a:close/>
                </a:path>
                <a:path w="2550159" h="1348104">
                  <a:moveTo>
                    <a:pt x="1211580" y="448056"/>
                  </a:moveTo>
                  <a:lnTo>
                    <a:pt x="0" y="448056"/>
                  </a:lnTo>
                  <a:lnTo>
                    <a:pt x="0" y="453377"/>
                  </a:lnTo>
                  <a:lnTo>
                    <a:pt x="1211580" y="453377"/>
                  </a:lnTo>
                  <a:lnTo>
                    <a:pt x="1211580" y="448056"/>
                  </a:lnTo>
                  <a:close/>
                </a:path>
                <a:path w="2550159" h="1348104">
                  <a:moveTo>
                    <a:pt x="1565148" y="1342644"/>
                  </a:moveTo>
                  <a:lnTo>
                    <a:pt x="1312164" y="1342644"/>
                  </a:lnTo>
                  <a:lnTo>
                    <a:pt x="1312164" y="1347965"/>
                  </a:lnTo>
                  <a:lnTo>
                    <a:pt x="1565148" y="1347965"/>
                  </a:lnTo>
                  <a:lnTo>
                    <a:pt x="1565148" y="1342644"/>
                  </a:lnTo>
                  <a:close/>
                </a:path>
                <a:path w="2550159" h="1348104">
                  <a:moveTo>
                    <a:pt x="2549652" y="895350"/>
                  </a:moveTo>
                  <a:lnTo>
                    <a:pt x="1312164" y="895350"/>
                  </a:lnTo>
                  <a:lnTo>
                    <a:pt x="1312164" y="900671"/>
                  </a:lnTo>
                  <a:lnTo>
                    <a:pt x="2549652" y="900671"/>
                  </a:lnTo>
                  <a:lnTo>
                    <a:pt x="2549652" y="895350"/>
                  </a:lnTo>
                  <a:close/>
                </a:path>
                <a:path w="2550159" h="1348104">
                  <a:moveTo>
                    <a:pt x="2549652" y="448056"/>
                  </a:moveTo>
                  <a:lnTo>
                    <a:pt x="1312164" y="448056"/>
                  </a:lnTo>
                  <a:lnTo>
                    <a:pt x="1312164" y="453377"/>
                  </a:lnTo>
                  <a:lnTo>
                    <a:pt x="2549652" y="453377"/>
                  </a:lnTo>
                  <a:lnTo>
                    <a:pt x="2549652" y="448056"/>
                  </a:lnTo>
                  <a:close/>
                </a:path>
                <a:path w="2550159" h="1348104">
                  <a:moveTo>
                    <a:pt x="2549652" y="0"/>
                  </a:moveTo>
                  <a:lnTo>
                    <a:pt x="0" y="0"/>
                  </a:lnTo>
                  <a:lnTo>
                    <a:pt x="0" y="5321"/>
                  </a:lnTo>
                  <a:lnTo>
                    <a:pt x="2549652" y="5321"/>
                  </a:lnTo>
                  <a:lnTo>
                    <a:pt x="2549652" y="0"/>
                  </a:lnTo>
                  <a:close/>
                </a:path>
              </a:pathLst>
            </a:custGeom>
            <a:solidFill>
              <a:srgbClr val="89898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7428738" y="3864101"/>
              <a:ext cx="100965" cy="1763395"/>
            </a:xfrm>
            <a:custGeom>
              <a:avLst/>
              <a:gdLst/>
              <a:ahLst/>
              <a:cxnLst/>
              <a:rect l="l" t="t" r="r" b="b"/>
              <a:pathLst>
                <a:path w="100965" h="1763395">
                  <a:moveTo>
                    <a:pt x="100583" y="1763268"/>
                  </a:moveTo>
                  <a:lnTo>
                    <a:pt x="100583" y="0"/>
                  </a:lnTo>
                  <a:lnTo>
                    <a:pt x="0" y="0"/>
                  </a:lnTo>
                  <a:lnTo>
                    <a:pt x="0" y="1763268"/>
                  </a:lnTo>
                  <a:lnTo>
                    <a:pt x="100583" y="1763268"/>
                  </a:lnTo>
                  <a:close/>
                </a:path>
              </a:pathLst>
            </a:custGeom>
            <a:solidFill>
              <a:srgbClr val="5B9BD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7883651" y="5177028"/>
              <a:ext cx="883285" cy="5715"/>
            </a:xfrm>
            <a:custGeom>
              <a:avLst/>
              <a:gdLst/>
              <a:ahLst/>
              <a:cxnLst/>
              <a:rect l="l" t="t" r="r" b="b"/>
              <a:pathLst>
                <a:path w="883284" h="5714">
                  <a:moveTo>
                    <a:pt x="0" y="5333"/>
                  </a:moveTo>
                  <a:lnTo>
                    <a:pt x="883157" y="5333"/>
                  </a:lnTo>
                  <a:lnTo>
                    <a:pt x="883157" y="0"/>
                  </a:lnTo>
                  <a:lnTo>
                    <a:pt x="0" y="0"/>
                  </a:lnTo>
                  <a:lnTo>
                    <a:pt x="0" y="5333"/>
                  </a:lnTo>
                  <a:close/>
                </a:path>
              </a:pathLst>
            </a:custGeom>
            <a:solidFill>
              <a:srgbClr val="89898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7782306" y="5004053"/>
              <a:ext cx="807720" cy="623570"/>
            </a:xfrm>
            <a:custGeom>
              <a:avLst/>
              <a:gdLst/>
              <a:ahLst/>
              <a:cxnLst/>
              <a:rect l="l" t="t" r="r" b="b"/>
              <a:pathLst>
                <a:path w="807720" h="623570">
                  <a:moveTo>
                    <a:pt x="101346" y="0"/>
                  </a:moveTo>
                  <a:lnTo>
                    <a:pt x="0" y="0"/>
                  </a:lnTo>
                  <a:lnTo>
                    <a:pt x="0" y="623316"/>
                  </a:lnTo>
                  <a:lnTo>
                    <a:pt x="101346" y="623316"/>
                  </a:lnTo>
                  <a:lnTo>
                    <a:pt x="101346" y="0"/>
                  </a:lnTo>
                  <a:close/>
                </a:path>
                <a:path w="807720" h="623570">
                  <a:moveTo>
                    <a:pt x="454914" y="282702"/>
                  </a:moveTo>
                  <a:lnTo>
                    <a:pt x="353568" y="282702"/>
                  </a:lnTo>
                  <a:lnTo>
                    <a:pt x="353568" y="623316"/>
                  </a:lnTo>
                  <a:lnTo>
                    <a:pt x="454914" y="623316"/>
                  </a:lnTo>
                  <a:lnTo>
                    <a:pt x="454914" y="282702"/>
                  </a:lnTo>
                  <a:close/>
                </a:path>
                <a:path w="807720" h="623570">
                  <a:moveTo>
                    <a:pt x="807720" y="524256"/>
                  </a:moveTo>
                  <a:lnTo>
                    <a:pt x="707136" y="524256"/>
                  </a:lnTo>
                  <a:lnTo>
                    <a:pt x="707136" y="623316"/>
                  </a:lnTo>
                  <a:lnTo>
                    <a:pt x="807720" y="623316"/>
                  </a:lnTo>
                  <a:lnTo>
                    <a:pt x="807720" y="524256"/>
                  </a:lnTo>
                  <a:close/>
                </a:path>
              </a:pathLst>
            </a:custGeom>
            <a:solidFill>
              <a:srgbClr val="5B9BD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5586222" y="2939795"/>
              <a:ext cx="3180715" cy="1795780"/>
            </a:xfrm>
            <a:custGeom>
              <a:avLst/>
              <a:gdLst/>
              <a:ahLst/>
              <a:cxnLst/>
              <a:rect l="l" t="t" r="r" b="b"/>
              <a:pathLst>
                <a:path w="3180715" h="1795779">
                  <a:moveTo>
                    <a:pt x="530352" y="1789950"/>
                  </a:moveTo>
                  <a:lnTo>
                    <a:pt x="0" y="1789950"/>
                  </a:lnTo>
                  <a:lnTo>
                    <a:pt x="0" y="1795272"/>
                  </a:lnTo>
                  <a:lnTo>
                    <a:pt x="530352" y="1795272"/>
                  </a:lnTo>
                  <a:lnTo>
                    <a:pt x="530352" y="1789950"/>
                  </a:lnTo>
                  <a:close/>
                </a:path>
                <a:path w="3180715" h="1795779">
                  <a:moveTo>
                    <a:pt x="530352" y="1342656"/>
                  </a:moveTo>
                  <a:lnTo>
                    <a:pt x="0" y="1342656"/>
                  </a:lnTo>
                  <a:lnTo>
                    <a:pt x="0" y="1347978"/>
                  </a:lnTo>
                  <a:lnTo>
                    <a:pt x="530352" y="1347978"/>
                  </a:lnTo>
                  <a:lnTo>
                    <a:pt x="530352" y="1342656"/>
                  </a:lnTo>
                  <a:close/>
                </a:path>
                <a:path w="3180715" h="1795779">
                  <a:moveTo>
                    <a:pt x="530352" y="894600"/>
                  </a:moveTo>
                  <a:lnTo>
                    <a:pt x="0" y="894600"/>
                  </a:lnTo>
                  <a:lnTo>
                    <a:pt x="0" y="899922"/>
                  </a:lnTo>
                  <a:lnTo>
                    <a:pt x="530352" y="899922"/>
                  </a:lnTo>
                  <a:lnTo>
                    <a:pt x="530352" y="894600"/>
                  </a:lnTo>
                  <a:close/>
                </a:path>
                <a:path w="3180715" h="1795779">
                  <a:moveTo>
                    <a:pt x="530352" y="447306"/>
                  </a:moveTo>
                  <a:lnTo>
                    <a:pt x="0" y="447306"/>
                  </a:lnTo>
                  <a:lnTo>
                    <a:pt x="0" y="452628"/>
                  </a:lnTo>
                  <a:lnTo>
                    <a:pt x="530352" y="452628"/>
                  </a:lnTo>
                  <a:lnTo>
                    <a:pt x="530352" y="447306"/>
                  </a:lnTo>
                  <a:close/>
                </a:path>
                <a:path w="3180715" h="1795779">
                  <a:moveTo>
                    <a:pt x="3180588" y="447306"/>
                  </a:moveTo>
                  <a:lnTo>
                    <a:pt x="630936" y="447306"/>
                  </a:lnTo>
                  <a:lnTo>
                    <a:pt x="630936" y="452628"/>
                  </a:lnTo>
                  <a:lnTo>
                    <a:pt x="3180588" y="452628"/>
                  </a:lnTo>
                  <a:lnTo>
                    <a:pt x="3180588" y="447306"/>
                  </a:lnTo>
                  <a:close/>
                </a:path>
                <a:path w="3180715" h="1795779">
                  <a:moveTo>
                    <a:pt x="3180588" y="0"/>
                  </a:moveTo>
                  <a:lnTo>
                    <a:pt x="0" y="0"/>
                  </a:lnTo>
                  <a:lnTo>
                    <a:pt x="0" y="5334"/>
                  </a:lnTo>
                  <a:lnTo>
                    <a:pt x="3180588" y="5334"/>
                  </a:lnTo>
                  <a:lnTo>
                    <a:pt x="3180588" y="0"/>
                  </a:lnTo>
                  <a:close/>
                </a:path>
              </a:pathLst>
            </a:custGeom>
            <a:solidFill>
              <a:srgbClr val="89898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6015227" y="5305805"/>
              <a:ext cx="101600" cy="321945"/>
            </a:xfrm>
            <a:custGeom>
              <a:avLst/>
              <a:gdLst/>
              <a:ahLst/>
              <a:cxnLst/>
              <a:rect l="l" t="t" r="r" b="b"/>
              <a:pathLst>
                <a:path w="101600" h="321945">
                  <a:moveTo>
                    <a:pt x="101346" y="321563"/>
                  </a:moveTo>
                  <a:lnTo>
                    <a:pt x="101346" y="0"/>
                  </a:lnTo>
                  <a:lnTo>
                    <a:pt x="0" y="0"/>
                  </a:lnTo>
                  <a:lnTo>
                    <a:pt x="0" y="321563"/>
                  </a:lnTo>
                  <a:lnTo>
                    <a:pt x="101346" y="321563"/>
                  </a:lnTo>
                  <a:close/>
                </a:path>
              </a:pathLst>
            </a:custGeom>
            <a:solidFill>
              <a:srgbClr val="5B9BD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6116574" y="2984753"/>
              <a:ext cx="100965" cy="2642870"/>
            </a:xfrm>
            <a:custGeom>
              <a:avLst/>
              <a:gdLst/>
              <a:ahLst/>
              <a:cxnLst/>
              <a:rect l="l" t="t" r="r" b="b"/>
              <a:pathLst>
                <a:path w="100964" h="2642870">
                  <a:moveTo>
                    <a:pt x="100584" y="2642616"/>
                  </a:moveTo>
                  <a:lnTo>
                    <a:pt x="100584" y="0"/>
                  </a:lnTo>
                  <a:lnTo>
                    <a:pt x="0" y="0"/>
                  </a:lnTo>
                  <a:lnTo>
                    <a:pt x="0" y="2642616"/>
                  </a:lnTo>
                  <a:lnTo>
                    <a:pt x="100584" y="2642616"/>
                  </a:lnTo>
                  <a:close/>
                </a:path>
              </a:pathLst>
            </a:custGeom>
            <a:solidFill>
              <a:srgbClr val="ED7D3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6368796" y="5339333"/>
              <a:ext cx="101600" cy="288290"/>
            </a:xfrm>
            <a:custGeom>
              <a:avLst/>
              <a:gdLst/>
              <a:ahLst/>
              <a:cxnLst/>
              <a:rect l="l" t="t" r="r" b="b"/>
              <a:pathLst>
                <a:path w="101600" h="288289">
                  <a:moveTo>
                    <a:pt x="101346" y="288036"/>
                  </a:moveTo>
                  <a:lnTo>
                    <a:pt x="101346" y="0"/>
                  </a:lnTo>
                  <a:lnTo>
                    <a:pt x="0" y="0"/>
                  </a:lnTo>
                  <a:lnTo>
                    <a:pt x="0" y="288036"/>
                  </a:lnTo>
                  <a:lnTo>
                    <a:pt x="101346" y="288036"/>
                  </a:lnTo>
                  <a:close/>
                </a:path>
              </a:pathLst>
            </a:custGeom>
            <a:solidFill>
              <a:srgbClr val="5B9BD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6470141" y="4792979"/>
              <a:ext cx="100965" cy="834390"/>
            </a:xfrm>
            <a:custGeom>
              <a:avLst/>
              <a:gdLst/>
              <a:ahLst/>
              <a:cxnLst/>
              <a:rect l="l" t="t" r="r" b="b"/>
              <a:pathLst>
                <a:path w="100965" h="834389">
                  <a:moveTo>
                    <a:pt x="100584" y="834389"/>
                  </a:moveTo>
                  <a:lnTo>
                    <a:pt x="100584" y="0"/>
                  </a:lnTo>
                  <a:lnTo>
                    <a:pt x="0" y="0"/>
                  </a:lnTo>
                  <a:lnTo>
                    <a:pt x="0" y="834389"/>
                  </a:lnTo>
                  <a:lnTo>
                    <a:pt x="100584" y="834389"/>
                  </a:lnTo>
                  <a:close/>
                </a:path>
              </a:pathLst>
            </a:custGeom>
            <a:solidFill>
              <a:srgbClr val="ED7D3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6722363" y="5285994"/>
              <a:ext cx="100965" cy="341630"/>
            </a:xfrm>
            <a:custGeom>
              <a:avLst/>
              <a:gdLst/>
              <a:ahLst/>
              <a:cxnLst/>
              <a:rect l="l" t="t" r="r" b="b"/>
              <a:pathLst>
                <a:path w="100965" h="341629">
                  <a:moveTo>
                    <a:pt x="100583" y="341375"/>
                  </a:moveTo>
                  <a:lnTo>
                    <a:pt x="100583" y="0"/>
                  </a:lnTo>
                  <a:lnTo>
                    <a:pt x="0" y="0"/>
                  </a:lnTo>
                  <a:lnTo>
                    <a:pt x="0" y="341375"/>
                  </a:lnTo>
                  <a:lnTo>
                    <a:pt x="100583" y="341375"/>
                  </a:lnTo>
                  <a:close/>
                </a:path>
              </a:pathLst>
            </a:custGeom>
            <a:solidFill>
              <a:srgbClr val="5B9BD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6822948" y="5330189"/>
              <a:ext cx="1868805" cy="297180"/>
            </a:xfrm>
            <a:custGeom>
              <a:avLst/>
              <a:gdLst/>
              <a:ahLst/>
              <a:cxnLst/>
              <a:rect l="l" t="t" r="r" b="b"/>
              <a:pathLst>
                <a:path w="1868804" h="297179">
                  <a:moveTo>
                    <a:pt x="101346" y="0"/>
                  </a:moveTo>
                  <a:lnTo>
                    <a:pt x="0" y="0"/>
                  </a:lnTo>
                  <a:lnTo>
                    <a:pt x="0" y="297180"/>
                  </a:lnTo>
                  <a:lnTo>
                    <a:pt x="101346" y="297180"/>
                  </a:lnTo>
                  <a:lnTo>
                    <a:pt x="101346" y="0"/>
                  </a:lnTo>
                  <a:close/>
                </a:path>
                <a:path w="1868804" h="297179">
                  <a:moveTo>
                    <a:pt x="454152" y="133350"/>
                  </a:moveTo>
                  <a:lnTo>
                    <a:pt x="353568" y="133350"/>
                  </a:lnTo>
                  <a:lnTo>
                    <a:pt x="353568" y="297180"/>
                  </a:lnTo>
                  <a:lnTo>
                    <a:pt x="454152" y="297180"/>
                  </a:lnTo>
                  <a:lnTo>
                    <a:pt x="454152" y="133350"/>
                  </a:lnTo>
                  <a:close/>
                </a:path>
                <a:path w="1868804" h="297179">
                  <a:moveTo>
                    <a:pt x="807720" y="4572"/>
                  </a:moveTo>
                  <a:lnTo>
                    <a:pt x="706374" y="4572"/>
                  </a:lnTo>
                  <a:lnTo>
                    <a:pt x="706374" y="297180"/>
                  </a:lnTo>
                  <a:lnTo>
                    <a:pt x="807720" y="297180"/>
                  </a:lnTo>
                  <a:lnTo>
                    <a:pt x="807720" y="4572"/>
                  </a:lnTo>
                  <a:close/>
                </a:path>
                <a:path w="1868804" h="297179">
                  <a:moveTo>
                    <a:pt x="1161288" y="233172"/>
                  </a:moveTo>
                  <a:lnTo>
                    <a:pt x="1060704" y="233172"/>
                  </a:lnTo>
                  <a:lnTo>
                    <a:pt x="1060704" y="297180"/>
                  </a:lnTo>
                  <a:lnTo>
                    <a:pt x="1161288" y="297180"/>
                  </a:lnTo>
                  <a:lnTo>
                    <a:pt x="1161288" y="233172"/>
                  </a:lnTo>
                  <a:close/>
                </a:path>
                <a:path w="1868804" h="297179">
                  <a:moveTo>
                    <a:pt x="1514856" y="240792"/>
                  </a:moveTo>
                  <a:lnTo>
                    <a:pt x="1414272" y="240792"/>
                  </a:lnTo>
                  <a:lnTo>
                    <a:pt x="1414272" y="297180"/>
                  </a:lnTo>
                  <a:lnTo>
                    <a:pt x="1514856" y="297180"/>
                  </a:lnTo>
                  <a:lnTo>
                    <a:pt x="1514856" y="240792"/>
                  </a:lnTo>
                  <a:close/>
                </a:path>
                <a:path w="1868804" h="297179">
                  <a:moveTo>
                    <a:pt x="1868424" y="285762"/>
                  </a:moveTo>
                  <a:lnTo>
                    <a:pt x="1767078" y="285762"/>
                  </a:lnTo>
                  <a:lnTo>
                    <a:pt x="1767078" y="297180"/>
                  </a:lnTo>
                  <a:lnTo>
                    <a:pt x="1868424" y="297180"/>
                  </a:lnTo>
                  <a:lnTo>
                    <a:pt x="1868424" y="285762"/>
                  </a:lnTo>
                  <a:close/>
                </a:path>
              </a:pathLst>
            </a:custGeom>
            <a:solidFill>
              <a:srgbClr val="ED7D3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5552694" y="2491739"/>
              <a:ext cx="3214370" cy="3138805"/>
            </a:xfrm>
            <a:custGeom>
              <a:avLst/>
              <a:gdLst/>
              <a:ahLst/>
              <a:cxnLst/>
              <a:rect l="l" t="t" r="r" b="b"/>
              <a:pathLst>
                <a:path w="3214370" h="3138804">
                  <a:moveTo>
                    <a:pt x="3214116" y="0"/>
                  </a:moveTo>
                  <a:lnTo>
                    <a:pt x="33528" y="0"/>
                  </a:lnTo>
                  <a:lnTo>
                    <a:pt x="0" y="0"/>
                  </a:lnTo>
                  <a:lnTo>
                    <a:pt x="0" y="5334"/>
                  </a:lnTo>
                  <a:lnTo>
                    <a:pt x="30480" y="5334"/>
                  </a:lnTo>
                  <a:lnTo>
                    <a:pt x="30480" y="448056"/>
                  </a:lnTo>
                  <a:lnTo>
                    <a:pt x="0" y="448056"/>
                  </a:lnTo>
                  <a:lnTo>
                    <a:pt x="0" y="453390"/>
                  </a:lnTo>
                  <a:lnTo>
                    <a:pt x="30480" y="453390"/>
                  </a:lnTo>
                  <a:lnTo>
                    <a:pt x="30480" y="895362"/>
                  </a:lnTo>
                  <a:lnTo>
                    <a:pt x="0" y="895362"/>
                  </a:lnTo>
                  <a:lnTo>
                    <a:pt x="0" y="900684"/>
                  </a:lnTo>
                  <a:lnTo>
                    <a:pt x="30480" y="900684"/>
                  </a:lnTo>
                  <a:lnTo>
                    <a:pt x="30480" y="1342656"/>
                  </a:lnTo>
                  <a:lnTo>
                    <a:pt x="0" y="1342656"/>
                  </a:lnTo>
                  <a:lnTo>
                    <a:pt x="0" y="1347978"/>
                  </a:lnTo>
                  <a:lnTo>
                    <a:pt x="30480" y="1347978"/>
                  </a:lnTo>
                  <a:lnTo>
                    <a:pt x="30480" y="1790712"/>
                  </a:lnTo>
                  <a:lnTo>
                    <a:pt x="0" y="1790712"/>
                  </a:lnTo>
                  <a:lnTo>
                    <a:pt x="0" y="1796034"/>
                  </a:lnTo>
                  <a:lnTo>
                    <a:pt x="30480" y="1796034"/>
                  </a:lnTo>
                  <a:lnTo>
                    <a:pt x="30480" y="2238006"/>
                  </a:lnTo>
                  <a:lnTo>
                    <a:pt x="0" y="2238006"/>
                  </a:lnTo>
                  <a:lnTo>
                    <a:pt x="0" y="2243328"/>
                  </a:lnTo>
                  <a:lnTo>
                    <a:pt x="30480" y="2243328"/>
                  </a:lnTo>
                  <a:lnTo>
                    <a:pt x="30480" y="2685300"/>
                  </a:lnTo>
                  <a:lnTo>
                    <a:pt x="0" y="2685300"/>
                  </a:lnTo>
                  <a:lnTo>
                    <a:pt x="0" y="2690622"/>
                  </a:lnTo>
                  <a:lnTo>
                    <a:pt x="30480" y="2690622"/>
                  </a:lnTo>
                  <a:lnTo>
                    <a:pt x="30480" y="3133356"/>
                  </a:lnTo>
                  <a:lnTo>
                    <a:pt x="0" y="3133356"/>
                  </a:lnTo>
                  <a:lnTo>
                    <a:pt x="0" y="3138678"/>
                  </a:lnTo>
                  <a:lnTo>
                    <a:pt x="33528" y="3138678"/>
                  </a:lnTo>
                  <a:lnTo>
                    <a:pt x="33528" y="3135630"/>
                  </a:lnTo>
                  <a:lnTo>
                    <a:pt x="35814" y="3135630"/>
                  </a:lnTo>
                  <a:lnTo>
                    <a:pt x="35814" y="5334"/>
                  </a:lnTo>
                  <a:lnTo>
                    <a:pt x="3214116" y="5334"/>
                  </a:lnTo>
                  <a:lnTo>
                    <a:pt x="3214116" y="0"/>
                  </a:lnTo>
                  <a:close/>
                </a:path>
              </a:pathLst>
            </a:custGeom>
            <a:solidFill>
              <a:srgbClr val="89898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5661660" y="5610605"/>
              <a:ext cx="100965" cy="17145"/>
            </a:xfrm>
            <a:custGeom>
              <a:avLst/>
              <a:gdLst/>
              <a:ahLst/>
              <a:cxnLst/>
              <a:rect l="l" t="t" r="r" b="b"/>
              <a:pathLst>
                <a:path w="100964" h="17145">
                  <a:moveTo>
                    <a:pt x="100584" y="16763"/>
                  </a:moveTo>
                  <a:lnTo>
                    <a:pt x="100584" y="0"/>
                  </a:lnTo>
                  <a:lnTo>
                    <a:pt x="0" y="0"/>
                  </a:lnTo>
                  <a:lnTo>
                    <a:pt x="0" y="16763"/>
                  </a:lnTo>
                  <a:lnTo>
                    <a:pt x="100584" y="16763"/>
                  </a:lnTo>
                  <a:close/>
                </a:path>
              </a:pathLst>
            </a:custGeom>
            <a:solidFill>
              <a:srgbClr val="5B9BD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5762244" y="5516117"/>
              <a:ext cx="101600" cy="111760"/>
            </a:xfrm>
            <a:custGeom>
              <a:avLst/>
              <a:gdLst/>
              <a:ahLst/>
              <a:cxnLst/>
              <a:rect l="l" t="t" r="r" b="b"/>
              <a:pathLst>
                <a:path w="101600" h="111760">
                  <a:moveTo>
                    <a:pt x="101346" y="111251"/>
                  </a:moveTo>
                  <a:lnTo>
                    <a:pt x="101346" y="0"/>
                  </a:lnTo>
                  <a:lnTo>
                    <a:pt x="0" y="0"/>
                  </a:lnTo>
                  <a:lnTo>
                    <a:pt x="0" y="111251"/>
                  </a:lnTo>
                  <a:lnTo>
                    <a:pt x="101346" y="111251"/>
                  </a:lnTo>
                  <a:close/>
                </a:path>
              </a:pathLst>
            </a:custGeom>
            <a:solidFill>
              <a:srgbClr val="ED7D3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5583161" y="5625083"/>
              <a:ext cx="3186430" cy="36195"/>
            </a:xfrm>
            <a:custGeom>
              <a:avLst/>
              <a:gdLst/>
              <a:ahLst/>
              <a:cxnLst/>
              <a:rect l="l" t="t" r="r" b="b"/>
              <a:pathLst>
                <a:path w="3186429" h="36195">
                  <a:moveTo>
                    <a:pt x="3185934" y="2286"/>
                  </a:moveTo>
                  <a:lnTo>
                    <a:pt x="3183648" y="2286"/>
                  </a:lnTo>
                  <a:lnTo>
                    <a:pt x="3183648" y="0"/>
                  </a:lnTo>
                  <a:lnTo>
                    <a:pt x="3060" y="0"/>
                  </a:lnTo>
                  <a:lnTo>
                    <a:pt x="3060" y="2286"/>
                  </a:lnTo>
                  <a:lnTo>
                    <a:pt x="0" y="2286"/>
                  </a:lnTo>
                  <a:lnTo>
                    <a:pt x="0" y="35814"/>
                  </a:lnTo>
                  <a:lnTo>
                    <a:pt x="5346" y="35814"/>
                  </a:lnTo>
                  <a:lnTo>
                    <a:pt x="5346" y="5334"/>
                  </a:lnTo>
                  <a:lnTo>
                    <a:pt x="353568" y="5334"/>
                  </a:lnTo>
                  <a:lnTo>
                    <a:pt x="353568" y="35814"/>
                  </a:lnTo>
                  <a:lnTo>
                    <a:pt x="358914" y="35814"/>
                  </a:lnTo>
                  <a:lnTo>
                    <a:pt x="358914" y="5334"/>
                  </a:lnTo>
                  <a:lnTo>
                    <a:pt x="707148" y="5334"/>
                  </a:lnTo>
                  <a:lnTo>
                    <a:pt x="707148" y="35814"/>
                  </a:lnTo>
                  <a:lnTo>
                    <a:pt x="712482" y="35814"/>
                  </a:lnTo>
                  <a:lnTo>
                    <a:pt x="712482" y="5334"/>
                  </a:lnTo>
                  <a:lnTo>
                    <a:pt x="1059942" y="5334"/>
                  </a:lnTo>
                  <a:lnTo>
                    <a:pt x="1059942" y="35814"/>
                  </a:lnTo>
                  <a:lnTo>
                    <a:pt x="1065288" y="35814"/>
                  </a:lnTo>
                  <a:lnTo>
                    <a:pt x="1065288" y="5334"/>
                  </a:lnTo>
                  <a:lnTo>
                    <a:pt x="1414284" y="5334"/>
                  </a:lnTo>
                  <a:lnTo>
                    <a:pt x="1414284" y="35814"/>
                  </a:lnTo>
                  <a:lnTo>
                    <a:pt x="1419618" y="35814"/>
                  </a:lnTo>
                  <a:lnTo>
                    <a:pt x="1419618" y="5334"/>
                  </a:lnTo>
                  <a:lnTo>
                    <a:pt x="1767840" y="5334"/>
                  </a:lnTo>
                  <a:lnTo>
                    <a:pt x="1767840" y="35814"/>
                  </a:lnTo>
                  <a:lnTo>
                    <a:pt x="1773186" y="35814"/>
                  </a:lnTo>
                  <a:lnTo>
                    <a:pt x="1773186" y="5334"/>
                  </a:lnTo>
                  <a:lnTo>
                    <a:pt x="2120658" y="5334"/>
                  </a:lnTo>
                  <a:lnTo>
                    <a:pt x="2120658" y="35814"/>
                  </a:lnTo>
                  <a:lnTo>
                    <a:pt x="2125992" y="35814"/>
                  </a:lnTo>
                  <a:lnTo>
                    <a:pt x="2125992" y="5334"/>
                  </a:lnTo>
                  <a:lnTo>
                    <a:pt x="2474226" y="5334"/>
                  </a:lnTo>
                  <a:lnTo>
                    <a:pt x="2474226" y="35814"/>
                  </a:lnTo>
                  <a:lnTo>
                    <a:pt x="2479560" y="35814"/>
                  </a:lnTo>
                  <a:lnTo>
                    <a:pt x="2479560" y="5334"/>
                  </a:lnTo>
                  <a:lnTo>
                    <a:pt x="2827020" y="5334"/>
                  </a:lnTo>
                  <a:lnTo>
                    <a:pt x="2827020" y="35814"/>
                  </a:lnTo>
                  <a:lnTo>
                    <a:pt x="2832366" y="35814"/>
                  </a:lnTo>
                  <a:lnTo>
                    <a:pt x="2832366" y="5334"/>
                  </a:lnTo>
                  <a:lnTo>
                    <a:pt x="3181362" y="5334"/>
                  </a:lnTo>
                  <a:lnTo>
                    <a:pt x="3181362" y="35814"/>
                  </a:lnTo>
                  <a:lnTo>
                    <a:pt x="3185934" y="35814"/>
                  </a:lnTo>
                  <a:lnTo>
                    <a:pt x="3185934" y="2286"/>
                  </a:lnTo>
                  <a:close/>
                </a:path>
              </a:pathLst>
            </a:custGeom>
            <a:solidFill>
              <a:srgbClr val="898989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/>
          <p:cNvSpPr txBox="1"/>
          <p:nvPr/>
        </p:nvSpPr>
        <p:spPr>
          <a:xfrm>
            <a:off x="5422646" y="5539232"/>
            <a:ext cx="78740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10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369311" y="5091940"/>
            <a:ext cx="132715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10">
                <a:latin typeface="Calibri"/>
                <a:cs typeface="Calibri"/>
              </a:rPr>
              <a:t>10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369311" y="4643881"/>
            <a:ext cx="132715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10">
                <a:latin typeface="Calibri"/>
                <a:cs typeface="Calibri"/>
              </a:rPr>
              <a:t>20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5369311" y="4196589"/>
            <a:ext cx="132715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10">
                <a:latin typeface="Calibri"/>
                <a:cs typeface="Calibri"/>
              </a:rPr>
              <a:t>30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5369311" y="3749298"/>
            <a:ext cx="132715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10">
                <a:latin typeface="Calibri"/>
                <a:cs typeface="Calibri"/>
              </a:rPr>
              <a:t>40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369311" y="3301238"/>
            <a:ext cx="132715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10">
                <a:latin typeface="Calibri"/>
                <a:cs typeface="Calibri"/>
              </a:rPr>
              <a:t>50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5369311" y="2853947"/>
            <a:ext cx="132715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10">
                <a:latin typeface="Calibri"/>
                <a:cs typeface="Calibri"/>
              </a:rPr>
              <a:t>60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5369311" y="2406655"/>
            <a:ext cx="132715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10">
                <a:latin typeface="Calibri"/>
                <a:cs typeface="Calibri"/>
              </a:rPr>
              <a:t>70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5695441" y="5675640"/>
            <a:ext cx="134620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5">
                <a:latin typeface="Calibri"/>
                <a:cs typeface="Calibri"/>
              </a:rPr>
              <a:t>C3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6049053" y="5675640"/>
            <a:ext cx="134620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5">
                <a:latin typeface="Calibri"/>
                <a:cs typeface="Calibri"/>
              </a:rPr>
              <a:t>C4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6401897" y="5675640"/>
            <a:ext cx="134620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5">
                <a:latin typeface="Calibri"/>
                <a:cs typeface="Calibri"/>
              </a:rPr>
              <a:t>C5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6755508" y="5675640"/>
            <a:ext cx="487680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365760" algn="l"/>
              </a:tabLst>
            </a:pPr>
            <a:r>
              <a:rPr dirty="0" sz="800" spc="5">
                <a:latin typeface="Calibri"/>
                <a:cs typeface="Calibri"/>
              </a:rPr>
              <a:t>C</a:t>
            </a:r>
            <a:r>
              <a:rPr dirty="0" sz="800" spc="10">
                <a:latin typeface="Calibri"/>
                <a:cs typeface="Calibri"/>
              </a:rPr>
              <a:t>6</a:t>
            </a:r>
            <a:r>
              <a:rPr dirty="0" sz="800">
                <a:latin typeface="Calibri"/>
                <a:cs typeface="Calibri"/>
              </a:rPr>
              <a:t>	</a:t>
            </a:r>
            <a:r>
              <a:rPr dirty="0" sz="800" spc="5">
                <a:latin typeface="Calibri"/>
                <a:cs typeface="Calibri"/>
              </a:rPr>
              <a:t>C7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7462732" y="5675640"/>
            <a:ext cx="134620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5">
                <a:latin typeface="Calibri"/>
                <a:cs typeface="Calibri"/>
              </a:rPr>
              <a:t>C8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7816343" y="5675640"/>
            <a:ext cx="134620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5">
                <a:latin typeface="Calibri"/>
                <a:cs typeface="Calibri"/>
              </a:rPr>
              <a:t>C9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8143287" y="5675640"/>
            <a:ext cx="187325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5">
                <a:latin typeface="Calibri"/>
                <a:cs typeface="Calibri"/>
              </a:rPr>
              <a:t>C10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8495713" y="5675640"/>
            <a:ext cx="187325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5">
                <a:latin typeface="Calibri"/>
                <a:cs typeface="Calibri"/>
              </a:rPr>
              <a:t>C11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5231003" y="3701443"/>
            <a:ext cx="130810" cy="719455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880"/>
              </a:lnSpc>
            </a:pPr>
            <a:r>
              <a:rPr dirty="0" sz="800" spc="5" b="1">
                <a:latin typeface="Calibri"/>
                <a:cs typeface="Calibri"/>
              </a:rPr>
              <a:t>Percent</a:t>
            </a:r>
            <a:r>
              <a:rPr dirty="0" sz="800" spc="-25" b="1">
                <a:latin typeface="Calibri"/>
                <a:cs typeface="Calibri"/>
              </a:rPr>
              <a:t> </a:t>
            </a:r>
            <a:r>
              <a:rPr dirty="0" sz="800" spc="10" b="1">
                <a:latin typeface="Calibri"/>
                <a:cs typeface="Calibri"/>
              </a:rPr>
              <a:t>of</a:t>
            </a:r>
            <a:r>
              <a:rPr dirty="0" sz="800" spc="-25" b="1">
                <a:latin typeface="Calibri"/>
                <a:cs typeface="Calibri"/>
              </a:rPr>
              <a:t> </a:t>
            </a:r>
            <a:r>
              <a:rPr dirty="0" sz="800" spc="5" b="1">
                <a:latin typeface="Calibri"/>
                <a:cs typeface="Calibri"/>
              </a:rPr>
              <a:t>Total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6816343" y="5834888"/>
            <a:ext cx="719455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5" b="1">
                <a:latin typeface="Calibri"/>
                <a:cs typeface="Calibri"/>
              </a:rPr>
              <a:t>Carbon</a:t>
            </a:r>
            <a:r>
              <a:rPr dirty="0" sz="800" spc="-45" b="1">
                <a:latin typeface="Calibri"/>
                <a:cs typeface="Calibri"/>
              </a:rPr>
              <a:t> </a:t>
            </a:r>
            <a:r>
              <a:rPr dirty="0" sz="800" spc="10" b="1">
                <a:latin typeface="Calibri"/>
                <a:cs typeface="Calibri"/>
              </a:rPr>
              <a:t>Number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8934450" y="4121658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57150" y="57150"/>
                </a:moveTo>
                <a:lnTo>
                  <a:pt x="57150" y="0"/>
                </a:lnTo>
                <a:lnTo>
                  <a:pt x="0" y="0"/>
                </a:lnTo>
                <a:lnTo>
                  <a:pt x="0" y="57150"/>
                </a:lnTo>
                <a:lnTo>
                  <a:pt x="57150" y="57150"/>
                </a:lnTo>
                <a:close/>
              </a:path>
            </a:pathLst>
          </a:custGeom>
          <a:solidFill>
            <a:srgbClr val="5B9BD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8934450" y="4311396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57150" y="57150"/>
                </a:moveTo>
                <a:lnTo>
                  <a:pt x="57150" y="0"/>
                </a:lnTo>
                <a:lnTo>
                  <a:pt x="0" y="0"/>
                </a:lnTo>
                <a:lnTo>
                  <a:pt x="0" y="57150"/>
                </a:lnTo>
                <a:lnTo>
                  <a:pt x="57150" y="57150"/>
                </a:lnTo>
                <a:close/>
              </a:path>
            </a:pathLst>
          </a:custGeom>
          <a:solidFill>
            <a:srgbClr val="ED7D3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 txBox="1"/>
          <p:nvPr/>
        </p:nvSpPr>
        <p:spPr>
          <a:xfrm>
            <a:off x="9004045" y="3999687"/>
            <a:ext cx="270510" cy="4038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55000"/>
              </a:lnSpc>
              <a:spcBef>
                <a:spcPts val="95"/>
              </a:spcBef>
            </a:pPr>
            <a:r>
              <a:rPr dirty="0" sz="800" spc="5">
                <a:latin typeface="Calibri"/>
                <a:cs typeface="Calibri"/>
              </a:rPr>
              <a:t>fuel </a:t>
            </a:r>
            <a:r>
              <a:rPr dirty="0" sz="800" spc="10">
                <a:latin typeface="Calibri"/>
                <a:cs typeface="Calibri"/>
              </a:rPr>
              <a:t> </a:t>
            </a:r>
            <a:r>
              <a:rPr dirty="0" sz="800" spc="5">
                <a:latin typeface="Calibri"/>
                <a:cs typeface="Calibri"/>
              </a:rPr>
              <a:t>vapor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5704585" y="6128256"/>
            <a:ext cx="3049270" cy="3276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>
              <a:lnSpc>
                <a:spcPct val="104200"/>
              </a:lnSpc>
              <a:spcBef>
                <a:spcPts val="90"/>
              </a:spcBef>
            </a:pPr>
            <a:r>
              <a:rPr dirty="0" sz="950" spc="15">
                <a:latin typeface="Calibri"/>
                <a:cs typeface="Calibri"/>
              </a:rPr>
              <a:t>SAE</a:t>
            </a:r>
            <a:r>
              <a:rPr dirty="0" sz="950" spc="10">
                <a:latin typeface="Calibri"/>
                <a:cs typeface="Calibri"/>
              </a:rPr>
              <a:t> Paper</a:t>
            </a:r>
            <a:r>
              <a:rPr dirty="0" sz="950" spc="15">
                <a:latin typeface="Calibri"/>
                <a:cs typeface="Calibri"/>
              </a:rPr>
              <a:t> </a:t>
            </a:r>
            <a:r>
              <a:rPr dirty="0" sz="950" spc="20">
                <a:latin typeface="Calibri"/>
                <a:cs typeface="Calibri"/>
              </a:rPr>
              <a:t>880712</a:t>
            </a:r>
            <a:r>
              <a:rPr dirty="0" sz="950" spc="25">
                <a:latin typeface="Calibri"/>
                <a:cs typeface="Calibri"/>
              </a:rPr>
              <a:t> </a:t>
            </a:r>
            <a:r>
              <a:rPr dirty="0" sz="950" spc="10">
                <a:latin typeface="Calibri"/>
                <a:cs typeface="Calibri"/>
              </a:rPr>
              <a:t>:</a:t>
            </a:r>
            <a:r>
              <a:rPr dirty="0" sz="950" spc="15">
                <a:latin typeface="Calibri"/>
                <a:cs typeface="Calibri"/>
              </a:rPr>
              <a:t> </a:t>
            </a:r>
            <a:r>
              <a:rPr dirty="0" sz="950" spc="5">
                <a:latin typeface="Calibri"/>
                <a:cs typeface="Calibri"/>
              </a:rPr>
              <a:t>“Factors</a:t>
            </a:r>
            <a:r>
              <a:rPr dirty="0" sz="950" spc="15">
                <a:latin typeface="Calibri"/>
                <a:cs typeface="Calibri"/>
              </a:rPr>
              <a:t> </a:t>
            </a:r>
            <a:r>
              <a:rPr dirty="0" sz="950" spc="10">
                <a:latin typeface="Calibri"/>
                <a:cs typeface="Calibri"/>
              </a:rPr>
              <a:t>Influencing</a:t>
            </a:r>
            <a:r>
              <a:rPr dirty="0" sz="950" spc="-5">
                <a:latin typeface="Calibri"/>
                <a:cs typeface="Calibri"/>
              </a:rPr>
              <a:t> </a:t>
            </a:r>
            <a:r>
              <a:rPr dirty="0" sz="950" spc="15">
                <a:latin typeface="Calibri"/>
                <a:cs typeface="Calibri"/>
              </a:rPr>
              <a:t>the</a:t>
            </a:r>
            <a:r>
              <a:rPr dirty="0" sz="950" spc="10">
                <a:latin typeface="Calibri"/>
                <a:cs typeface="Calibri"/>
              </a:rPr>
              <a:t> </a:t>
            </a:r>
            <a:r>
              <a:rPr dirty="0" sz="950" spc="15">
                <a:latin typeface="Calibri"/>
                <a:cs typeface="Calibri"/>
              </a:rPr>
              <a:t>Composition </a:t>
            </a:r>
            <a:r>
              <a:rPr dirty="0" sz="950" spc="20">
                <a:latin typeface="Calibri"/>
                <a:cs typeface="Calibri"/>
              </a:rPr>
              <a:t> and</a:t>
            </a:r>
            <a:r>
              <a:rPr dirty="0" sz="950">
                <a:latin typeface="Calibri"/>
                <a:cs typeface="Calibri"/>
              </a:rPr>
              <a:t> </a:t>
            </a:r>
            <a:r>
              <a:rPr dirty="0" sz="950" spc="15">
                <a:latin typeface="Calibri"/>
                <a:cs typeface="Calibri"/>
              </a:rPr>
              <a:t>Quantity</a:t>
            </a:r>
            <a:r>
              <a:rPr dirty="0" sz="950">
                <a:latin typeface="Calibri"/>
                <a:cs typeface="Calibri"/>
              </a:rPr>
              <a:t> </a:t>
            </a:r>
            <a:r>
              <a:rPr dirty="0" sz="950" spc="10">
                <a:latin typeface="Calibri"/>
                <a:cs typeface="Calibri"/>
              </a:rPr>
              <a:t>of</a:t>
            </a:r>
            <a:r>
              <a:rPr dirty="0" sz="950" spc="20">
                <a:latin typeface="Calibri"/>
                <a:cs typeface="Calibri"/>
              </a:rPr>
              <a:t> </a:t>
            </a:r>
            <a:r>
              <a:rPr dirty="0" sz="950" spc="10">
                <a:latin typeface="Calibri"/>
                <a:cs typeface="Calibri"/>
              </a:rPr>
              <a:t>Passenger </a:t>
            </a:r>
            <a:r>
              <a:rPr dirty="0" sz="950" spc="15">
                <a:latin typeface="Calibri"/>
                <a:cs typeface="Calibri"/>
              </a:rPr>
              <a:t>Car</a:t>
            </a:r>
            <a:r>
              <a:rPr dirty="0" sz="950" spc="5">
                <a:latin typeface="Calibri"/>
                <a:cs typeface="Calibri"/>
              </a:rPr>
              <a:t> </a:t>
            </a:r>
            <a:r>
              <a:rPr dirty="0" sz="950" spc="10">
                <a:latin typeface="Calibri"/>
                <a:cs typeface="Calibri"/>
              </a:rPr>
              <a:t>Refueling</a:t>
            </a:r>
            <a:r>
              <a:rPr dirty="0" sz="950">
                <a:latin typeface="Calibri"/>
                <a:cs typeface="Calibri"/>
              </a:rPr>
              <a:t> </a:t>
            </a:r>
            <a:r>
              <a:rPr dirty="0" sz="950" spc="15">
                <a:latin typeface="Calibri"/>
                <a:cs typeface="Calibri"/>
              </a:rPr>
              <a:t>Emissions </a:t>
            </a:r>
            <a:r>
              <a:rPr dirty="0" sz="950" spc="10">
                <a:latin typeface="Calibri"/>
                <a:cs typeface="Calibri"/>
              </a:rPr>
              <a:t>‐ Part</a:t>
            </a:r>
            <a:r>
              <a:rPr dirty="0" sz="950" spc="15">
                <a:latin typeface="Calibri"/>
                <a:cs typeface="Calibri"/>
              </a:rPr>
              <a:t> </a:t>
            </a:r>
            <a:r>
              <a:rPr dirty="0" sz="950" spc="10">
                <a:latin typeface="Calibri"/>
                <a:cs typeface="Calibri"/>
              </a:rPr>
              <a:t>II”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431291" y="1347216"/>
            <a:ext cx="9481185" cy="5267960"/>
          </a:xfrm>
          <a:custGeom>
            <a:avLst/>
            <a:gdLst/>
            <a:ahLst/>
            <a:cxnLst/>
            <a:rect l="l" t="t" r="r" b="b"/>
            <a:pathLst>
              <a:path w="9481185" h="5267959">
                <a:moveTo>
                  <a:pt x="9480804" y="5267706"/>
                </a:moveTo>
                <a:lnTo>
                  <a:pt x="9480804" y="0"/>
                </a:lnTo>
                <a:lnTo>
                  <a:pt x="0" y="0"/>
                </a:lnTo>
                <a:lnTo>
                  <a:pt x="0" y="5267706"/>
                </a:lnTo>
                <a:lnTo>
                  <a:pt x="12191" y="5267706"/>
                </a:lnTo>
                <a:lnTo>
                  <a:pt x="12192" y="23622"/>
                </a:lnTo>
                <a:lnTo>
                  <a:pt x="23621" y="12192"/>
                </a:lnTo>
                <a:lnTo>
                  <a:pt x="23622" y="23622"/>
                </a:lnTo>
                <a:lnTo>
                  <a:pt x="9457182" y="23621"/>
                </a:lnTo>
                <a:lnTo>
                  <a:pt x="9457182" y="12191"/>
                </a:lnTo>
                <a:lnTo>
                  <a:pt x="9468612" y="23621"/>
                </a:lnTo>
                <a:lnTo>
                  <a:pt x="9468612" y="5267706"/>
                </a:lnTo>
                <a:lnTo>
                  <a:pt x="9480804" y="5267706"/>
                </a:lnTo>
                <a:close/>
              </a:path>
              <a:path w="9481185" h="5267959">
                <a:moveTo>
                  <a:pt x="23621" y="23622"/>
                </a:moveTo>
                <a:lnTo>
                  <a:pt x="23621" y="12192"/>
                </a:lnTo>
                <a:lnTo>
                  <a:pt x="12192" y="23622"/>
                </a:lnTo>
                <a:lnTo>
                  <a:pt x="23621" y="23622"/>
                </a:lnTo>
                <a:close/>
              </a:path>
              <a:path w="9481185" h="5267959">
                <a:moveTo>
                  <a:pt x="23622" y="5244084"/>
                </a:moveTo>
                <a:lnTo>
                  <a:pt x="23621" y="23622"/>
                </a:lnTo>
                <a:lnTo>
                  <a:pt x="12192" y="23622"/>
                </a:lnTo>
                <a:lnTo>
                  <a:pt x="12192" y="5244084"/>
                </a:lnTo>
                <a:lnTo>
                  <a:pt x="23622" y="5244084"/>
                </a:lnTo>
                <a:close/>
              </a:path>
              <a:path w="9481185" h="5267959">
                <a:moveTo>
                  <a:pt x="9468612" y="5244084"/>
                </a:moveTo>
                <a:lnTo>
                  <a:pt x="12192" y="5244084"/>
                </a:lnTo>
                <a:lnTo>
                  <a:pt x="23622" y="5256276"/>
                </a:lnTo>
                <a:lnTo>
                  <a:pt x="23622" y="5267706"/>
                </a:lnTo>
                <a:lnTo>
                  <a:pt x="9457182" y="5267706"/>
                </a:lnTo>
                <a:lnTo>
                  <a:pt x="9457182" y="5256276"/>
                </a:lnTo>
                <a:lnTo>
                  <a:pt x="9468612" y="5244084"/>
                </a:lnTo>
                <a:close/>
              </a:path>
              <a:path w="9481185" h="5267959">
                <a:moveTo>
                  <a:pt x="23622" y="5267706"/>
                </a:moveTo>
                <a:lnTo>
                  <a:pt x="23622" y="5256276"/>
                </a:lnTo>
                <a:lnTo>
                  <a:pt x="12192" y="5244084"/>
                </a:lnTo>
                <a:lnTo>
                  <a:pt x="12191" y="5267706"/>
                </a:lnTo>
                <a:lnTo>
                  <a:pt x="23622" y="5267706"/>
                </a:lnTo>
                <a:close/>
              </a:path>
              <a:path w="9481185" h="5267959">
                <a:moveTo>
                  <a:pt x="9468612" y="23621"/>
                </a:moveTo>
                <a:lnTo>
                  <a:pt x="9457182" y="12191"/>
                </a:lnTo>
                <a:lnTo>
                  <a:pt x="9457182" y="23621"/>
                </a:lnTo>
                <a:lnTo>
                  <a:pt x="9468612" y="23621"/>
                </a:lnTo>
                <a:close/>
              </a:path>
              <a:path w="9481185" h="5267959">
                <a:moveTo>
                  <a:pt x="9468612" y="5244084"/>
                </a:moveTo>
                <a:lnTo>
                  <a:pt x="9468612" y="23621"/>
                </a:lnTo>
                <a:lnTo>
                  <a:pt x="9457182" y="23621"/>
                </a:lnTo>
                <a:lnTo>
                  <a:pt x="9457182" y="5244084"/>
                </a:lnTo>
                <a:lnTo>
                  <a:pt x="9468612" y="5244084"/>
                </a:lnTo>
                <a:close/>
              </a:path>
              <a:path w="9481185" h="5267959">
                <a:moveTo>
                  <a:pt x="9468612" y="5267706"/>
                </a:moveTo>
                <a:lnTo>
                  <a:pt x="9468612" y="5244084"/>
                </a:lnTo>
                <a:lnTo>
                  <a:pt x="9457182" y="5256276"/>
                </a:lnTo>
                <a:lnTo>
                  <a:pt x="9457182" y="5267706"/>
                </a:lnTo>
                <a:lnTo>
                  <a:pt x="9468612" y="5267706"/>
                </a:lnTo>
                <a:close/>
              </a:path>
            </a:pathLst>
          </a:custGeom>
          <a:solidFill>
            <a:srgbClr val="41719C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60654" y="1389379"/>
            <a:ext cx="8336280" cy="5283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pc="-25"/>
              <a:t>Why</a:t>
            </a:r>
            <a:r>
              <a:rPr dirty="0" spc="-5"/>
              <a:t> </a:t>
            </a:r>
            <a:r>
              <a:rPr dirty="0" spc="-20"/>
              <a:t>Control</a:t>
            </a:r>
            <a:r>
              <a:rPr dirty="0" spc="-5"/>
              <a:t> </a:t>
            </a:r>
            <a:r>
              <a:rPr dirty="0" spc="-15"/>
              <a:t>Refueling</a:t>
            </a:r>
            <a:r>
              <a:rPr dirty="0" spc="-5"/>
              <a:t> </a:t>
            </a:r>
            <a:r>
              <a:rPr dirty="0"/>
              <a:t>Emissions?</a:t>
            </a:r>
            <a:r>
              <a:rPr dirty="0" spc="-5"/>
              <a:t> </a:t>
            </a:r>
            <a:r>
              <a:rPr dirty="0"/>
              <a:t>–</a:t>
            </a:r>
            <a:r>
              <a:rPr dirty="0" spc="-10"/>
              <a:t> </a:t>
            </a:r>
            <a:r>
              <a:rPr dirty="0" spc="-15"/>
              <a:t>O</a:t>
            </a:r>
            <a:r>
              <a:rPr dirty="0" baseline="-20202" sz="3300" spc="-22"/>
              <a:t>3</a:t>
            </a:r>
            <a:r>
              <a:rPr dirty="0" baseline="-20202" sz="3300" spc="30"/>
              <a:t> </a:t>
            </a:r>
            <a:r>
              <a:rPr dirty="0" sz="3300" spc="-10"/>
              <a:t>Reactivity</a:t>
            </a:r>
            <a:endParaRPr sz="3300"/>
          </a:p>
        </p:txBody>
      </p:sp>
      <p:sp>
        <p:nvSpPr>
          <p:cNvPr id="3" name="object 3"/>
          <p:cNvSpPr txBox="1"/>
          <p:nvPr/>
        </p:nvSpPr>
        <p:spPr>
          <a:xfrm>
            <a:off x="483108" y="1954156"/>
            <a:ext cx="7926705" cy="40874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4150360">
              <a:lnSpc>
                <a:spcPts val="1215"/>
              </a:lnSpc>
              <a:spcBef>
                <a:spcPts val="120"/>
              </a:spcBef>
              <a:tabLst>
                <a:tab pos="5655310" algn="l"/>
                <a:tab pos="6201410" algn="l"/>
                <a:tab pos="6757034" algn="l"/>
              </a:tabLst>
            </a:pPr>
            <a:r>
              <a:rPr dirty="0" u="sng" sz="1100" spc="-15">
                <a:uFill>
                  <a:solidFill>
                    <a:srgbClr val="D4D4D4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100" spc="-15">
                <a:uFill>
                  <a:solidFill>
                    <a:srgbClr val="D4D4D4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sz="1100" spc="-35">
                <a:uFill>
                  <a:solidFill>
                    <a:srgbClr val="D4D4D4"/>
                  </a:solidFill>
                </a:uFill>
                <a:latin typeface="Calibri"/>
                <a:cs typeface="Calibri"/>
              </a:rPr>
              <a:t>m</a:t>
            </a:r>
            <a:r>
              <a:rPr dirty="0" u="sng" sz="1100" spc="-40">
                <a:uFill>
                  <a:solidFill>
                    <a:srgbClr val="D4D4D4"/>
                  </a:solidFill>
                </a:uFill>
                <a:latin typeface="Calibri"/>
                <a:cs typeface="Calibri"/>
              </a:rPr>
              <a:t>a</a:t>
            </a:r>
            <a:r>
              <a:rPr dirty="0" u="sng" sz="1100" spc="-10">
                <a:uFill>
                  <a:solidFill>
                    <a:srgbClr val="D4D4D4"/>
                  </a:solidFill>
                </a:uFill>
                <a:latin typeface="Calibri"/>
                <a:cs typeface="Calibri"/>
              </a:rPr>
              <a:t>s</a:t>
            </a:r>
            <a:r>
              <a:rPr dirty="0" u="sng" sz="1100" spc="-20">
                <a:uFill>
                  <a:solidFill>
                    <a:srgbClr val="D4D4D4"/>
                  </a:solidFill>
                </a:uFill>
                <a:latin typeface="Calibri"/>
                <a:cs typeface="Calibri"/>
              </a:rPr>
              <a:t>s</a:t>
            </a:r>
            <a:r>
              <a:rPr dirty="0" u="sng" sz="1100" spc="-30">
                <a:uFill>
                  <a:solidFill>
                    <a:srgbClr val="D4D4D4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100" spc="-35">
                <a:uFill>
                  <a:solidFill>
                    <a:srgbClr val="D4D4D4"/>
                  </a:solidFill>
                </a:uFill>
                <a:latin typeface="Calibri"/>
                <a:cs typeface="Calibri"/>
              </a:rPr>
              <a:t>%</a:t>
            </a:r>
            <a:r>
              <a:rPr dirty="0" u="sng" sz="1100">
                <a:uFill>
                  <a:solidFill>
                    <a:srgbClr val="D4D4D4"/>
                  </a:solidFill>
                </a:uFill>
                <a:latin typeface="Calibri"/>
                <a:cs typeface="Calibri"/>
              </a:rPr>
              <a:t>	</a:t>
            </a:r>
            <a:r>
              <a:rPr dirty="0" u="sng" sz="1100" spc="-35">
                <a:uFill>
                  <a:solidFill>
                    <a:srgbClr val="D4D4D4"/>
                  </a:solidFill>
                </a:uFill>
                <a:latin typeface="Calibri"/>
                <a:cs typeface="Calibri"/>
              </a:rPr>
              <a:t>m</a:t>
            </a:r>
            <a:r>
              <a:rPr dirty="0" u="sng" sz="1100" spc="-40">
                <a:uFill>
                  <a:solidFill>
                    <a:srgbClr val="D4D4D4"/>
                  </a:solidFill>
                </a:uFill>
                <a:latin typeface="Calibri"/>
                <a:cs typeface="Calibri"/>
              </a:rPr>
              <a:t>a</a:t>
            </a:r>
            <a:r>
              <a:rPr dirty="0" u="sng" sz="1100" spc="-10">
                <a:uFill>
                  <a:solidFill>
                    <a:srgbClr val="D4D4D4"/>
                  </a:solidFill>
                </a:uFill>
                <a:latin typeface="Calibri"/>
                <a:cs typeface="Calibri"/>
              </a:rPr>
              <a:t>s</a:t>
            </a:r>
            <a:r>
              <a:rPr dirty="0" u="sng" sz="1100" spc="-20">
                <a:uFill>
                  <a:solidFill>
                    <a:srgbClr val="D4D4D4"/>
                  </a:solidFill>
                </a:uFill>
                <a:latin typeface="Calibri"/>
                <a:cs typeface="Calibri"/>
              </a:rPr>
              <a:t>s</a:t>
            </a:r>
            <a:r>
              <a:rPr dirty="0" u="sng" sz="1100" spc="-30">
                <a:uFill>
                  <a:solidFill>
                    <a:srgbClr val="D4D4D4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100" spc="-35">
                <a:uFill>
                  <a:solidFill>
                    <a:srgbClr val="D4D4D4"/>
                  </a:solidFill>
                </a:uFill>
                <a:latin typeface="Calibri"/>
                <a:cs typeface="Calibri"/>
              </a:rPr>
              <a:t>%</a:t>
            </a:r>
            <a:r>
              <a:rPr dirty="0" u="sng" sz="1100">
                <a:uFill>
                  <a:solidFill>
                    <a:srgbClr val="D4D4D4"/>
                  </a:solidFill>
                </a:uFill>
                <a:latin typeface="Calibri"/>
                <a:cs typeface="Calibri"/>
              </a:rPr>
              <a:t>	</a:t>
            </a:r>
            <a:r>
              <a:rPr dirty="0" u="sng" sz="1100" spc="-25">
                <a:uFill>
                  <a:solidFill>
                    <a:srgbClr val="D4D4D4"/>
                  </a:solidFill>
                </a:uFill>
                <a:latin typeface="Calibri"/>
                <a:cs typeface="Calibri"/>
              </a:rPr>
              <a:t>CA</a:t>
            </a:r>
            <a:r>
              <a:rPr dirty="0" u="sng" sz="1100" spc="-20">
                <a:uFill>
                  <a:solidFill>
                    <a:srgbClr val="D4D4D4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100" spc="-5">
                <a:uFill>
                  <a:solidFill>
                    <a:srgbClr val="D4D4D4"/>
                  </a:solidFill>
                </a:uFill>
                <a:latin typeface="Calibri"/>
                <a:cs typeface="Calibri"/>
              </a:rPr>
              <a:t>A</a:t>
            </a:r>
            <a:r>
              <a:rPr dirty="0" u="sng" sz="1100" spc="-40">
                <a:uFill>
                  <a:solidFill>
                    <a:srgbClr val="D4D4D4"/>
                  </a:solidFill>
                </a:uFill>
                <a:latin typeface="Calibri"/>
                <a:cs typeface="Calibri"/>
              </a:rPr>
              <a:t>R</a:t>
            </a:r>
            <a:r>
              <a:rPr dirty="0" u="sng" sz="1100" spc="-25">
                <a:uFill>
                  <a:solidFill>
                    <a:srgbClr val="D4D4D4"/>
                  </a:solidFill>
                </a:uFill>
                <a:latin typeface="Calibri"/>
                <a:cs typeface="Calibri"/>
              </a:rPr>
              <a:t>B</a:t>
            </a:r>
            <a:r>
              <a:rPr dirty="0" sz="1100">
                <a:latin typeface="Calibri"/>
                <a:cs typeface="Calibri"/>
              </a:rPr>
              <a:t>  </a:t>
            </a:r>
            <a:r>
              <a:rPr dirty="0" sz="1100" spc="85">
                <a:latin typeface="Calibri"/>
                <a:cs typeface="Calibri"/>
              </a:rPr>
              <a:t> </a:t>
            </a:r>
            <a:r>
              <a:rPr dirty="0" u="sng" sz="1100" spc="-35">
                <a:uFill>
                  <a:solidFill>
                    <a:srgbClr val="D4D4D4"/>
                  </a:solidFill>
                </a:uFill>
                <a:latin typeface="Calibri"/>
                <a:cs typeface="Calibri"/>
              </a:rPr>
              <a:t>m</a:t>
            </a:r>
            <a:r>
              <a:rPr dirty="0" u="sng" sz="1100" spc="-40">
                <a:uFill>
                  <a:solidFill>
                    <a:srgbClr val="D4D4D4"/>
                  </a:solidFill>
                </a:uFill>
                <a:latin typeface="Calibri"/>
                <a:cs typeface="Calibri"/>
              </a:rPr>
              <a:t>a</a:t>
            </a:r>
            <a:r>
              <a:rPr dirty="0" u="sng" sz="1100" spc="-10">
                <a:uFill>
                  <a:solidFill>
                    <a:srgbClr val="D4D4D4"/>
                  </a:solidFill>
                </a:uFill>
                <a:latin typeface="Calibri"/>
                <a:cs typeface="Calibri"/>
              </a:rPr>
              <a:t>s</a:t>
            </a:r>
            <a:r>
              <a:rPr dirty="0" u="sng" sz="1100" spc="-20">
                <a:uFill>
                  <a:solidFill>
                    <a:srgbClr val="D4D4D4"/>
                  </a:solidFill>
                </a:uFill>
                <a:latin typeface="Calibri"/>
                <a:cs typeface="Calibri"/>
              </a:rPr>
              <a:t>s</a:t>
            </a:r>
            <a:r>
              <a:rPr dirty="0" u="sng" sz="1100" spc="-35">
                <a:uFill>
                  <a:solidFill>
                    <a:srgbClr val="D4D4D4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100">
                <a:uFill>
                  <a:solidFill>
                    <a:srgbClr val="D4D4D4"/>
                  </a:solidFill>
                </a:uFill>
                <a:latin typeface="Calibri"/>
                <a:cs typeface="Calibri"/>
              </a:rPr>
              <a:t>v</a:t>
            </a:r>
            <a:r>
              <a:rPr dirty="0" u="sng" sz="1100" spc="-40">
                <a:uFill>
                  <a:solidFill>
                    <a:srgbClr val="D4D4D4"/>
                  </a:solidFill>
                </a:uFill>
                <a:latin typeface="Calibri"/>
                <a:cs typeface="Calibri"/>
              </a:rPr>
              <a:t>a</a:t>
            </a:r>
            <a:r>
              <a:rPr dirty="0" u="sng" sz="1100" spc="-20">
                <a:uFill>
                  <a:solidFill>
                    <a:srgbClr val="D4D4D4"/>
                  </a:solidFill>
                </a:uFill>
                <a:latin typeface="Calibri"/>
                <a:cs typeface="Calibri"/>
              </a:rPr>
              <a:t>p</a:t>
            </a:r>
            <a:r>
              <a:rPr dirty="0" u="sng" sz="1100" spc="-20">
                <a:uFill>
                  <a:solidFill>
                    <a:srgbClr val="D4D4D4"/>
                  </a:solidFill>
                </a:uFill>
                <a:latin typeface="Calibri"/>
                <a:cs typeface="Calibri"/>
              </a:rPr>
              <a:t>or</a:t>
            </a:r>
            <a:endParaRPr sz="1100">
              <a:latin typeface="Calibri"/>
              <a:cs typeface="Calibri"/>
            </a:endParaRPr>
          </a:p>
          <a:p>
            <a:pPr marL="302895" marR="4478655" indent="-189230">
              <a:lnSpc>
                <a:spcPct val="70300"/>
              </a:lnSpc>
              <a:spcBef>
                <a:spcPts val="305"/>
              </a:spcBef>
              <a:buFont typeface="Arial"/>
              <a:buChar char="•"/>
              <a:tabLst>
                <a:tab pos="302895" algn="l"/>
                <a:tab pos="303530" algn="l"/>
              </a:tabLst>
            </a:pPr>
            <a:r>
              <a:rPr dirty="0" sz="1150" spc="-5">
                <a:latin typeface="Calibri"/>
                <a:cs typeface="Calibri"/>
              </a:rPr>
              <a:t>Ozone </a:t>
            </a:r>
            <a:r>
              <a:rPr dirty="0" sz="1150">
                <a:latin typeface="Calibri"/>
                <a:cs typeface="Calibri"/>
              </a:rPr>
              <a:t>is </a:t>
            </a:r>
            <a:r>
              <a:rPr dirty="0" sz="1150" spc="-5">
                <a:latin typeface="Calibri"/>
                <a:cs typeface="Calibri"/>
              </a:rPr>
              <a:t>formed</a:t>
            </a:r>
            <a:r>
              <a:rPr dirty="0" sz="1150" spc="-15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through</a:t>
            </a:r>
            <a:r>
              <a:rPr dirty="0" sz="1150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photochemical</a:t>
            </a:r>
            <a:r>
              <a:rPr dirty="0" sz="1150">
                <a:latin typeface="Calibri"/>
                <a:cs typeface="Calibri"/>
              </a:rPr>
              <a:t> </a:t>
            </a:r>
            <a:r>
              <a:rPr dirty="0" sz="1150" spc="-10">
                <a:latin typeface="Calibri"/>
                <a:cs typeface="Calibri"/>
              </a:rPr>
              <a:t>interactions </a:t>
            </a:r>
            <a:r>
              <a:rPr dirty="0" sz="1150" spc="-245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of</a:t>
            </a:r>
            <a:r>
              <a:rPr dirty="0" sz="1150" spc="-15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VOCs </a:t>
            </a:r>
            <a:r>
              <a:rPr dirty="0" sz="1150">
                <a:latin typeface="Calibri"/>
                <a:cs typeface="Calibri"/>
              </a:rPr>
              <a:t>and</a:t>
            </a:r>
            <a:r>
              <a:rPr dirty="0" sz="1150" spc="5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NOx.</a:t>
            </a:r>
            <a:r>
              <a:rPr dirty="0" sz="1150" spc="-20">
                <a:latin typeface="Calibri"/>
                <a:cs typeface="Calibri"/>
              </a:rPr>
              <a:t> </a:t>
            </a:r>
            <a:r>
              <a:rPr dirty="0" sz="1150" spc="-10">
                <a:latin typeface="Calibri"/>
                <a:cs typeface="Calibri"/>
              </a:rPr>
              <a:t>Many</a:t>
            </a:r>
            <a:r>
              <a:rPr dirty="0" sz="1150" spc="10">
                <a:latin typeface="Calibri"/>
                <a:cs typeface="Calibri"/>
              </a:rPr>
              <a:t> </a:t>
            </a:r>
            <a:r>
              <a:rPr dirty="0" sz="1150" spc="-10">
                <a:latin typeface="Calibri"/>
                <a:cs typeface="Calibri"/>
              </a:rPr>
              <a:t>different</a:t>
            </a:r>
            <a:r>
              <a:rPr dirty="0" sz="1150" spc="5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VOCs are emitted </a:t>
            </a:r>
            <a:r>
              <a:rPr dirty="0" sz="1150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into </a:t>
            </a:r>
            <a:r>
              <a:rPr dirty="0" sz="1150">
                <a:latin typeface="Calibri"/>
                <a:cs typeface="Calibri"/>
              </a:rPr>
              <a:t>the </a:t>
            </a:r>
            <a:r>
              <a:rPr dirty="0" sz="1150" spc="-5">
                <a:latin typeface="Calibri"/>
                <a:cs typeface="Calibri"/>
              </a:rPr>
              <a:t>atmosphere,</a:t>
            </a:r>
            <a:r>
              <a:rPr dirty="0" sz="1150" spc="10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each reacting </a:t>
            </a:r>
            <a:r>
              <a:rPr dirty="0" sz="1150" spc="-5">
                <a:latin typeface="Calibri"/>
                <a:cs typeface="Calibri"/>
              </a:rPr>
              <a:t>at</a:t>
            </a:r>
            <a:r>
              <a:rPr dirty="0" sz="1150" spc="10">
                <a:latin typeface="Calibri"/>
                <a:cs typeface="Calibri"/>
              </a:rPr>
              <a:t> </a:t>
            </a:r>
            <a:r>
              <a:rPr dirty="0" sz="1150" spc="-10">
                <a:latin typeface="Calibri"/>
                <a:cs typeface="Calibri"/>
              </a:rPr>
              <a:t>different</a:t>
            </a:r>
            <a:r>
              <a:rPr dirty="0" sz="1150" spc="5">
                <a:latin typeface="Calibri"/>
                <a:cs typeface="Calibri"/>
              </a:rPr>
              <a:t> </a:t>
            </a:r>
            <a:r>
              <a:rPr dirty="0" sz="1150" spc="-10">
                <a:latin typeface="Calibri"/>
                <a:cs typeface="Calibri"/>
              </a:rPr>
              <a:t>rates </a:t>
            </a:r>
            <a:r>
              <a:rPr dirty="0" sz="1150" spc="-245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and</a:t>
            </a:r>
            <a:r>
              <a:rPr dirty="0" sz="1150" spc="5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with</a:t>
            </a:r>
            <a:r>
              <a:rPr dirty="0" sz="1150">
                <a:latin typeface="Calibri"/>
                <a:cs typeface="Calibri"/>
              </a:rPr>
              <a:t> </a:t>
            </a:r>
            <a:r>
              <a:rPr dirty="0" sz="1150" spc="-10">
                <a:latin typeface="Calibri"/>
                <a:cs typeface="Calibri"/>
              </a:rPr>
              <a:t>different</a:t>
            </a:r>
            <a:r>
              <a:rPr dirty="0" sz="1150" spc="15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reaction </a:t>
            </a:r>
            <a:r>
              <a:rPr dirty="0" sz="1150" spc="-5">
                <a:latin typeface="Calibri"/>
                <a:cs typeface="Calibri"/>
              </a:rPr>
              <a:t>mechanisms.</a:t>
            </a:r>
            <a:endParaRPr sz="1150">
              <a:latin typeface="Calibri"/>
              <a:cs typeface="Calibri"/>
            </a:endParaRPr>
          </a:p>
          <a:p>
            <a:pPr marL="302895" marR="4458970" indent="-189230">
              <a:lnSpc>
                <a:spcPct val="70300"/>
              </a:lnSpc>
              <a:spcBef>
                <a:spcPts val="830"/>
              </a:spcBef>
              <a:buFont typeface="Arial"/>
              <a:buChar char="•"/>
              <a:tabLst>
                <a:tab pos="302895" algn="l"/>
                <a:tab pos="303530" algn="l"/>
              </a:tabLst>
            </a:pPr>
            <a:r>
              <a:rPr dirty="0" sz="1150">
                <a:latin typeface="Calibri"/>
                <a:cs typeface="Calibri"/>
              </a:rPr>
              <a:t>The </a:t>
            </a:r>
            <a:r>
              <a:rPr dirty="0" sz="1150" spc="-5">
                <a:latin typeface="Calibri"/>
                <a:cs typeface="Calibri"/>
              </a:rPr>
              <a:t>differences </a:t>
            </a:r>
            <a:r>
              <a:rPr dirty="0" sz="1150">
                <a:latin typeface="Calibri"/>
                <a:cs typeface="Calibri"/>
              </a:rPr>
              <a:t>in </a:t>
            </a:r>
            <a:r>
              <a:rPr dirty="0" sz="1150" spc="-10">
                <a:latin typeface="Calibri"/>
                <a:cs typeface="Calibri"/>
              </a:rPr>
              <a:t>rates </a:t>
            </a:r>
            <a:r>
              <a:rPr dirty="0" sz="1150">
                <a:latin typeface="Calibri"/>
                <a:cs typeface="Calibri"/>
              </a:rPr>
              <a:t>of </a:t>
            </a:r>
            <a:r>
              <a:rPr dirty="0" sz="1150" spc="-10">
                <a:latin typeface="Calibri"/>
                <a:cs typeface="Calibri"/>
              </a:rPr>
              <a:t>ozone </a:t>
            </a:r>
            <a:r>
              <a:rPr dirty="0" sz="1150" spc="-5">
                <a:latin typeface="Calibri"/>
                <a:cs typeface="Calibri"/>
              </a:rPr>
              <a:t>formation are </a:t>
            </a:r>
            <a:r>
              <a:rPr dirty="0" sz="1150">
                <a:latin typeface="Calibri"/>
                <a:cs typeface="Calibri"/>
              </a:rPr>
              <a:t> </a:t>
            </a:r>
            <a:r>
              <a:rPr dirty="0" sz="1150" spc="-10">
                <a:latin typeface="Calibri"/>
                <a:cs typeface="Calibri"/>
              </a:rPr>
              <a:t>referred</a:t>
            </a:r>
            <a:r>
              <a:rPr dirty="0" sz="1150" spc="10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to </a:t>
            </a:r>
            <a:r>
              <a:rPr dirty="0" sz="1150">
                <a:latin typeface="Calibri"/>
                <a:cs typeface="Calibri"/>
              </a:rPr>
              <a:t>as the </a:t>
            </a:r>
            <a:r>
              <a:rPr dirty="0" sz="1150" spc="-10">
                <a:latin typeface="Calibri"/>
                <a:cs typeface="Calibri"/>
              </a:rPr>
              <a:t>ozone </a:t>
            </a:r>
            <a:r>
              <a:rPr dirty="0" sz="1150" spc="-5">
                <a:latin typeface="Calibri"/>
                <a:cs typeface="Calibri"/>
              </a:rPr>
              <a:t>"reactivity"</a:t>
            </a:r>
            <a:r>
              <a:rPr dirty="0" sz="1150" spc="25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of</a:t>
            </a:r>
            <a:r>
              <a:rPr dirty="0" sz="1150" spc="-10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the</a:t>
            </a:r>
            <a:r>
              <a:rPr dirty="0" sz="1150" spc="-5">
                <a:latin typeface="Calibri"/>
                <a:cs typeface="Calibri"/>
              </a:rPr>
              <a:t> VOCs and </a:t>
            </a:r>
            <a:r>
              <a:rPr dirty="0" sz="1150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are</a:t>
            </a:r>
            <a:r>
              <a:rPr dirty="0" sz="1150" spc="10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quantified</a:t>
            </a:r>
            <a:r>
              <a:rPr dirty="0" sz="1150" spc="25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through</a:t>
            </a:r>
            <a:r>
              <a:rPr dirty="0" sz="1150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Reactivity</a:t>
            </a:r>
            <a:r>
              <a:rPr dirty="0" sz="1150" spc="15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Adjustment</a:t>
            </a:r>
            <a:r>
              <a:rPr dirty="0" sz="1150" spc="10">
                <a:latin typeface="Calibri"/>
                <a:cs typeface="Calibri"/>
              </a:rPr>
              <a:t> </a:t>
            </a:r>
            <a:r>
              <a:rPr dirty="0" sz="1150" spc="-10">
                <a:latin typeface="Calibri"/>
                <a:cs typeface="Calibri"/>
              </a:rPr>
              <a:t>Factors </a:t>
            </a:r>
            <a:r>
              <a:rPr dirty="0" sz="1150" spc="-245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(RAFs).</a:t>
            </a:r>
            <a:endParaRPr sz="1150">
              <a:latin typeface="Calibri"/>
              <a:cs typeface="Calibri"/>
            </a:endParaRPr>
          </a:p>
          <a:p>
            <a:pPr marL="302895" indent="-189230">
              <a:lnSpc>
                <a:spcPct val="100000"/>
              </a:lnSpc>
              <a:spcBef>
                <a:spcPts val="409"/>
              </a:spcBef>
              <a:buFont typeface="Arial"/>
              <a:buChar char="•"/>
              <a:tabLst>
                <a:tab pos="302895" algn="l"/>
                <a:tab pos="303530" algn="l"/>
              </a:tabLst>
            </a:pPr>
            <a:r>
              <a:rPr dirty="0" sz="1150" spc="-5">
                <a:latin typeface="Calibri"/>
                <a:cs typeface="Calibri"/>
              </a:rPr>
              <a:t>Ozone</a:t>
            </a:r>
            <a:r>
              <a:rPr dirty="0" sz="1150" spc="-20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RAFs</a:t>
            </a:r>
            <a:r>
              <a:rPr dirty="0" sz="1150" spc="-25">
                <a:latin typeface="Calibri"/>
                <a:cs typeface="Calibri"/>
              </a:rPr>
              <a:t> </a:t>
            </a:r>
            <a:r>
              <a:rPr dirty="0" sz="1150" spc="-10">
                <a:latin typeface="Calibri"/>
                <a:cs typeface="Calibri"/>
              </a:rPr>
              <a:t>have</a:t>
            </a:r>
            <a:r>
              <a:rPr dirty="0" sz="1150" spc="5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been</a:t>
            </a:r>
            <a:r>
              <a:rPr dirty="0" sz="1150" spc="-10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determined</a:t>
            </a:r>
            <a:r>
              <a:rPr dirty="0" sz="1150" spc="5">
                <a:latin typeface="Calibri"/>
                <a:cs typeface="Calibri"/>
              </a:rPr>
              <a:t> </a:t>
            </a:r>
            <a:r>
              <a:rPr dirty="0" sz="1150" spc="-10">
                <a:latin typeface="Calibri"/>
                <a:cs typeface="Calibri"/>
              </a:rPr>
              <a:t>for</a:t>
            </a:r>
            <a:r>
              <a:rPr dirty="0" sz="1150" spc="-15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each </a:t>
            </a:r>
            <a:r>
              <a:rPr dirty="0" sz="1150" spc="-5">
                <a:latin typeface="Calibri"/>
                <a:cs typeface="Calibri"/>
              </a:rPr>
              <a:t>VOC.</a:t>
            </a:r>
            <a:endParaRPr sz="1150">
              <a:latin typeface="Calibri"/>
              <a:cs typeface="Calibri"/>
            </a:endParaRPr>
          </a:p>
          <a:p>
            <a:pPr marL="302895" marR="4434840" indent="-189230">
              <a:lnSpc>
                <a:spcPct val="70300"/>
              </a:lnSpc>
              <a:spcBef>
                <a:spcPts val="825"/>
              </a:spcBef>
              <a:buFont typeface="Arial"/>
              <a:buChar char="•"/>
              <a:tabLst>
                <a:tab pos="302895" algn="l"/>
                <a:tab pos="303530" algn="l"/>
              </a:tabLst>
            </a:pPr>
            <a:r>
              <a:rPr dirty="0" sz="1150">
                <a:latin typeface="Calibri"/>
                <a:cs typeface="Calibri"/>
              </a:rPr>
              <a:t>The</a:t>
            </a:r>
            <a:r>
              <a:rPr dirty="0" sz="1150" spc="-5">
                <a:latin typeface="Calibri"/>
                <a:cs typeface="Calibri"/>
              </a:rPr>
              <a:t> lighter</a:t>
            </a:r>
            <a:r>
              <a:rPr dirty="0" sz="1150" spc="20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weight</a:t>
            </a:r>
            <a:r>
              <a:rPr dirty="0" sz="1150" spc="5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compounds</a:t>
            </a:r>
            <a:r>
              <a:rPr dirty="0" sz="1150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which are</a:t>
            </a:r>
            <a:r>
              <a:rPr dirty="0" sz="1150" spc="15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dominant</a:t>
            </a:r>
            <a:r>
              <a:rPr dirty="0" sz="1150" spc="5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in </a:t>
            </a:r>
            <a:r>
              <a:rPr dirty="0" sz="1150" spc="-245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gasoline</a:t>
            </a:r>
            <a:r>
              <a:rPr dirty="0" sz="1150" spc="10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vapor</a:t>
            </a:r>
            <a:r>
              <a:rPr dirty="0" sz="1150" spc="5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are</a:t>
            </a:r>
            <a:r>
              <a:rPr dirty="0" sz="1150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moderately</a:t>
            </a:r>
            <a:r>
              <a:rPr dirty="0" sz="1150" spc="5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reactive.</a:t>
            </a:r>
            <a:r>
              <a:rPr dirty="0" sz="1150" spc="5">
                <a:latin typeface="Calibri"/>
                <a:cs typeface="Calibri"/>
              </a:rPr>
              <a:t> </a:t>
            </a:r>
            <a:r>
              <a:rPr dirty="0" sz="1150" spc="-20">
                <a:latin typeface="Calibri"/>
                <a:cs typeface="Calibri"/>
              </a:rPr>
              <a:t>However, </a:t>
            </a:r>
            <a:r>
              <a:rPr dirty="0" sz="1150" spc="-15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they</a:t>
            </a:r>
            <a:r>
              <a:rPr dirty="0" sz="1150" spc="-10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represent</a:t>
            </a:r>
            <a:r>
              <a:rPr dirty="0" sz="1150" spc="20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such</a:t>
            </a:r>
            <a:r>
              <a:rPr dirty="0" sz="1150" spc="-5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a</a:t>
            </a:r>
            <a:r>
              <a:rPr dirty="0" sz="1150" spc="-5">
                <a:latin typeface="Calibri"/>
                <a:cs typeface="Calibri"/>
              </a:rPr>
              <a:t> </a:t>
            </a:r>
            <a:r>
              <a:rPr dirty="0" sz="1150" spc="-10">
                <a:latin typeface="Calibri"/>
                <a:cs typeface="Calibri"/>
              </a:rPr>
              <a:t>large</a:t>
            </a:r>
            <a:r>
              <a:rPr dirty="0" sz="1150" spc="15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fraction </a:t>
            </a:r>
            <a:r>
              <a:rPr dirty="0" sz="1150">
                <a:latin typeface="Calibri"/>
                <a:cs typeface="Calibri"/>
              </a:rPr>
              <a:t>of</a:t>
            </a:r>
            <a:r>
              <a:rPr dirty="0" sz="1150" spc="-15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the</a:t>
            </a:r>
            <a:r>
              <a:rPr dirty="0" sz="1150" spc="-5">
                <a:latin typeface="Calibri"/>
                <a:cs typeface="Calibri"/>
              </a:rPr>
              <a:t> total </a:t>
            </a:r>
            <a:r>
              <a:rPr dirty="0" sz="1150">
                <a:latin typeface="Calibri"/>
                <a:cs typeface="Calibri"/>
              </a:rPr>
              <a:t> emission</a:t>
            </a:r>
            <a:r>
              <a:rPr dirty="0" sz="1150" spc="5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mass, that</a:t>
            </a:r>
            <a:r>
              <a:rPr dirty="0" sz="1150" spc="5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reducing</a:t>
            </a:r>
            <a:r>
              <a:rPr dirty="0" sz="1150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lighter</a:t>
            </a:r>
            <a:r>
              <a:rPr dirty="0" sz="1150" spc="15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ends</a:t>
            </a:r>
            <a:r>
              <a:rPr dirty="0" sz="1150" spc="5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through </a:t>
            </a:r>
            <a:r>
              <a:rPr dirty="0" sz="1150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RVP</a:t>
            </a:r>
            <a:r>
              <a:rPr dirty="0" sz="1150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control</a:t>
            </a:r>
            <a:r>
              <a:rPr dirty="0" sz="1150" spc="-15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is</a:t>
            </a:r>
            <a:r>
              <a:rPr dirty="0" sz="1150" spc="5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a</a:t>
            </a:r>
            <a:r>
              <a:rPr dirty="0" sz="1150" spc="-5">
                <a:latin typeface="Calibri"/>
                <a:cs typeface="Calibri"/>
              </a:rPr>
              <a:t> major</a:t>
            </a:r>
            <a:r>
              <a:rPr dirty="0" sz="1150">
                <a:latin typeface="Calibri"/>
                <a:cs typeface="Calibri"/>
              </a:rPr>
              <a:t> </a:t>
            </a:r>
            <a:r>
              <a:rPr dirty="0" sz="1150" spc="-10">
                <a:latin typeface="Calibri"/>
                <a:cs typeface="Calibri"/>
              </a:rPr>
              <a:t>ozone </a:t>
            </a:r>
            <a:r>
              <a:rPr dirty="0" sz="1150">
                <a:latin typeface="Calibri"/>
                <a:cs typeface="Calibri"/>
              </a:rPr>
              <a:t>reduction</a:t>
            </a:r>
            <a:r>
              <a:rPr dirty="0" sz="1150" spc="5">
                <a:latin typeface="Calibri"/>
                <a:cs typeface="Calibri"/>
              </a:rPr>
              <a:t> </a:t>
            </a:r>
            <a:r>
              <a:rPr dirty="0" sz="1150" spc="-20">
                <a:latin typeface="Calibri"/>
                <a:cs typeface="Calibri"/>
              </a:rPr>
              <a:t>strategy.</a:t>
            </a:r>
            <a:endParaRPr sz="1150">
              <a:latin typeface="Calibri"/>
              <a:cs typeface="Calibri"/>
            </a:endParaRPr>
          </a:p>
          <a:p>
            <a:pPr marL="302895" marR="4582160" indent="-189230">
              <a:lnSpc>
                <a:spcPct val="70200"/>
              </a:lnSpc>
              <a:spcBef>
                <a:spcPts val="825"/>
              </a:spcBef>
              <a:buFont typeface="Arial"/>
              <a:buChar char="•"/>
              <a:tabLst>
                <a:tab pos="302895" algn="l"/>
                <a:tab pos="303530" algn="l"/>
              </a:tabLst>
            </a:pPr>
            <a:r>
              <a:rPr dirty="0" sz="1150">
                <a:latin typeface="Calibri"/>
                <a:cs typeface="Calibri"/>
              </a:rPr>
              <a:t>In</a:t>
            </a:r>
            <a:r>
              <a:rPr dirty="0" sz="1150" spc="-10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this</a:t>
            </a:r>
            <a:r>
              <a:rPr dirty="0" sz="1150" spc="5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sample,</a:t>
            </a:r>
            <a:r>
              <a:rPr dirty="0" sz="1150" spc="10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C4‐C5 compounds</a:t>
            </a:r>
            <a:r>
              <a:rPr dirty="0" sz="1150" spc="-10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represent</a:t>
            </a:r>
            <a:r>
              <a:rPr dirty="0" sz="1150" spc="25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65%</a:t>
            </a:r>
            <a:r>
              <a:rPr dirty="0" sz="1150" spc="-10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of </a:t>
            </a:r>
            <a:r>
              <a:rPr dirty="0" sz="1150" spc="-245">
                <a:latin typeface="Calibri"/>
                <a:cs typeface="Calibri"/>
              </a:rPr>
              <a:t> </a:t>
            </a:r>
            <a:r>
              <a:rPr dirty="0" sz="1150" spc="-10">
                <a:latin typeface="Calibri"/>
                <a:cs typeface="Calibri"/>
              </a:rPr>
              <a:t>ozone</a:t>
            </a:r>
            <a:r>
              <a:rPr dirty="0" sz="1150" spc="-15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forming</a:t>
            </a:r>
            <a:r>
              <a:rPr dirty="0" sz="1150" spc="-10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potential</a:t>
            </a:r>
            <a:r>
              <a:rPr dirty="0" sz="1150" spc="15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emissions</a:t>
            </a:r>
            <a:r>
              <a:rPr dirty="0" sz="1150" spc="5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from</a:t>
            </a:r>
            <a:r>
              <a:rPr dirty="0" sz="1150" spc="-20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gasoline </a:t>
            </a:r>
            <a:r>
              <a:rPr dirty="0" sz="1150">
                <a:latin typeface="Calibri"/>
                <a:cs typeface="Calibri"/>
              </a:rPr>
              <a:t> </a:t>
            </a:r>
            <a:r>
              <a:rPr dirty="0" sz="1150" spc="-25">
                <a:latin typeface="Calibri"/>
                <a:cs typeface="Calibri"/>
              </a:rPr>
              <a:t>vapor.</a:t>
            </a:r>
            <a:endParaRPr sz="1150">
              <a:latin typeface="Calibri"/>
              <a:cs typeface="Calibri"/>
            </a:endParaRPr>
          </a:p>
          <a:p>
            <a:pPr marL="302895" marR="4580890" indent="-189230">
              <a:lnSpc>
                <a:spcPct val="70200"/>
              </a:lnSpc>
              <a:spcBef>
                <a:spcPts val="830"/>
              </a:spcBef>
              <a:buFont typeface="Arial"/>
              <a:buChar char="•"/>
              <a:tabLst>
                <a:tab pos="302895" algn="l"/>
                <a:tab pos="303530" algn="l"/>
              </a:tabLst>
            </a:pPr>
            <a:r>
              <a:rPr dirty="0" sz="1150" spc="-5">
                <a:latin typeface="Calibri"/>
                <a:cs typeface="Calibri"/>
              </a:rPr>
              <a:t>VOCs, </a:t>
            </a:r>
            <a:r>
              <a:rPr dirty="0" sz="1150">
                <a:latin typeface="Calibri"/>
                <a:cs typeface="Calibri"/>
              </a:rPr>
              <a:t>such as </a:t>
            </a:r>
            <a:r>
              <a:rPr dirty="0" sz="1150" spc="-5">
                <a:latin typeface="Calibri"/>
                <a:cs typeface="Calibri"/>
              </a:rPr>
              <a:t>aromatic compounds. also </a:t>
            </a:r>
            <a:r>
              <a:rPr dirty="0" sz="1150" spc="-10">
                <a:latin typeface="Calibri"/>
                <a:cs typeface="Calibri"/>
              </a:rPr>
              <a:t>form </a:t>
            </a:r>
            <a:r>
              <a:rPr dirty="0" sz="1150" spc="-5">
                <a:latin typeface="Calibri"/>
                <a:cs typeface="Calibri"/>
              </a:rPr>
              <a:t> secondary</a:t>
            </a:r>
            <a:r>
              <a:rPr dirty="0" sz="1150" spc="10">
                <a:latin typeface="Calibri"/>
                <a:cs typeface="Calibri"/>
              </a:rPr>
              <a:t> </a:t>
            </a:r>
            <a:r>
              <a:rPr dirty="0" sz="1150" spc="-10">
                <a:latin typeface="Calibri"/>
                <a:cs typeface="Calibri"/>
              </a:rPr>
              <a:t>organic</a:t>
            </a:r>
            <a:r>
              <a:rPr dirty="0" sz="1150" spc="5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aerosols</a:t>
            </a:r>
            <a:r>
              <a:rPr dirty="0" sz="1150" spc="5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(PM</a:t>
            </a:r>
            <a:r>
              <a:rPr dirty="0" sz="1150" spc="10">
                <a:latin typeface="Calibri"/>
                <a:cs typeface="Calibri"/>
              </a:rPr>
              <a:t> </a:t>
            </a:r>
            <a:r>
              <a:rPr dirty="0" baseline="-14814" sz="1125">
                <a:latin typeface="Calibri"/>
                <a:cs typeface="Calibri"/>
              </a:rPr>
              <a:t>2.5</a:t>
            </a:r>
            <a:r>
              <a:rPr dirty="0" sz="1150">
                <a:latin typeface="Calibri"/>
                <a:cs typeface="Calibri"/>
              </a:rPr>
              <a:t>).</a:t>
            </a:r>
            <a:r>
              <a:rPr dirty="0" sz="1150" spc="-5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The</a:t>
            </a:r>
            <a:r>
              <a:rPr dirty="0" sz="1150" spc="15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fraction of </a:t>
            </a:r>
            <a:r>
              <a:rPr dirty="0" sz="1150" spc="-245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aromatic compounds</a:t>
            </a:r>
            <a:r>
              <a:rPr dirty="0" sz="1150" spc="-15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varies</a:t>
            </a:r>
            <a:r>
              <a:rPr dirty="0" sz="1150" spc="10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with gasoline</a:t>
            </a:r>
            <a:r>
              <a:rPr dirty="0" sz="1150" spc="25">
                <a:latin typeface="Calibri"/>
                <a:cs typeface="Calibri"/>
              </a:rPr>
              <a:t> </a:t>
            </a:r>
            <a:r>
              <a:rPr dirty="0" sz="1150" spc="-10">
                <a:latin typeface="Calibri"/>
                <a:cs typeface="Calibri"/>
              </a:rPr>
              <a:t>grade.</a:t>
            </a:r>
            <a:endParaRPr sz="115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000">
              <a:latin typeface="Calibri"/>
              <a:cs typeface="Calibri"/>
            </a:endParaRPr>
          </a:p>
          <a:p>
            <a:pPr marL="114300" marR="4751070" indent="-635">
              <a:lnSpc>
                <a:spcPct val="73700"/>
              </a:lnSpc>
            </a:pPr>
            <a:r>
              <a:rPr dirty="0" sz="1150">
                <a:latin typeface="Calibri"/>
                <a:cs typeface="Calibri"/>
              </a:rPr>
              <a:t>* </a:t>
            </a:r>
            <a:r>
              <a:rPr dirty="0" sz="950" spc="15">
                <a:latin typeface="Calibri"/>
                <a:cs typeface="Calibri"/>
              </a:rPr>
              <a:t>SAE </a:t>
            </a:r>
            <a:r>
              <a:rPr dirty="0" sz="950" spc="10">
                <a:latin typeface="Calibri"/>
                <a:cs typeface="Calibri"/>
              </a:rPr>
              <a:t>Paper</a:t>
            </a:r>
            <a:r>
              <a:rPr dirty="0" sz="950" spc="15">
                <a:latin typeface="Calibri"/>
                <a:cs typeface="Calibri"/>
              </a:rPr>
              <a:t> 860086:</a:t>
            </a:r>
            <a:r>
              <a:rPr dirty="0" sz="950" spc="30">
                <a:latin typeface="Calibri"/>
                <a:cs typeface="Calibri"/>
              </a:rPr>
              <a:t> </a:t>
            </a:r>
            <a:r>
              <a:rPr dirty="0" sz="950" spc="15">
                <a:latin typeface="Calibri"/>
                <a:cs typeface="Calibri"/>
              </a:rPr>
              <a:t>“Composition of </a:t>
            </a:r>
            <a:r>
              <a:rPr dirty="0" sz="950" spc="5">
                <a:latin typeface="Calibri"/>
                <a:cs typeface="Calibri"/>
              </a:rPr>
              <a:t>Vapor</a:t>
            </a:r>
            <a:r>
              <a:rPr dirty="0" sz="950">
                <a:latin typeface="Calibri"/>
                <a:cs typeface="Calibri"/>
              </a:rPr>
              <a:t> </a:t>
            </a:r>
            <a:r>
              <a:rPr dirty="0" sz="950" spc="10">
                <a:latin typeface="Calibri"/>
                <a:cs typeface="Calibri"/>
              </a:rPr>
              <a:t>Emitted</a:t>
            </a:r>
            <a:r>
              <a:rPr dirty="0" sz="950" spc="20">
                <a:latin typeface="Calibri"/>
                <a:cs typeface="Calibri"/>
              </a:rPr>
              <a:t> </a:t>
            </a:r>
            <a:r>
              <a:rPr dirty="0" sz="950" spc="10">
                <a:latin typeface="Calibri"/>
                <a:cs typeface="Calibri"/>
              </a:rPr>
              <a:t>from</a:t>
            </a:r>
            <a:r>
              <a:rPr dirty="0" sz="950" spc="15">
                <a:latin typeface="Calibri"/>
                <a:cs typeface="Calibri"/>
              </a:rPr>
              <a:t> a </a:t>
            </a:r>
            <a:r>
              <a:rPr dirty="0" sz="950" spc="-200">
                <a:latin typeface="Calibri"/>
                <a:cs typeface="Calibri"/>
              </a:rPr>
              <a:t> </a:t>
            </a:r>
            <a:r>
              <a:rPr dirty="0" sz="950" spc="5">
                <a:latin typeface="Calibri"/>
                <a:cs typeface="Calibri"/>
              </a:rPr>
              <a:t>Vehicle</a:t>
            </a:r>
            <a:r>
              <a:rPr dirty="0" sz="950">
                <a:latin typeface="Calibri"/>
                <a:cs typeface="Calibri"/>
              </a:rPr>
              <a:t> </a:t>
            </a:r>
            <a:r>
              <a:rPr dirty="0" sz="950" spc="15">
                <a:latin typeface="Calibri"/>
                <a:cs typeface="Calibri"/>
              </a:rPr>
              <a:t>Gasoline</a:t>
            </a:r>
            <a:r>
              <a:rPr dirty="0" sz="950" spc="20">
                <a:latin typeface="Calibri"/>
                <a:cs typeface="Calibri"/>
              </a:rPr>
              <a:t> </a:t>
            </a:r>
            <a:r>
              <a:rPr dirty="0" sz="950" spc="-5">
                <a:latin typeface="Calibri"/>
                <a:cs typeface="Calibri"/>
              </a:rPr>
              <a:t>Tank</a:t>
            </a:r>
            <a:r>
              <a:rPr dirty="0" sz="950" spc="5">
                <a:latin typeface="Calibri"/>
                <a:cs typeface="Calibri"/>
              </a:rPr>
              <a:t> </a:t>
            </a:r>
            <a:r>
              <a:rPr dirty="0" sz="950" spc="15">
                <a:latin typeface="Calibri"/>
                <a:cs typeface="Calibri"/>
              </a:rPr>
              <a:t>During</a:t>
            </a:r>
            <a:r>
              <a:rPr dirty="0" sz="950" spc="-15">
                <a:latin typeface="Calibri"/>
                <a:cs typeface="Calibri"/>
              </a:rPr>
              <a:t> </a:t>
            </a:r>
            <a:r>
              <a:rPr dirty="0" sz="950" spc="15">
                <a:latin typeface="Calibri"/>
                <a:cs typeface="Calibri"/>
              </a:rPr>
              <a:t>Refueling”</a:t>
            </a:r>
            <a:endParaRPr sz="950">
              <a:latin typeface="Calibri"/>
              <a:cs typeface="Calibri"/>
            </a:endParaRPr>
          </a:p>
          <a:p>
            <a:pPr marL="114300" marR="4549140">
              <a:lnSpc>
                <a:spcPct val="73200"/>
              </a:lnSpc>
              <a:spcBef>
                <a:spcPts val="819"/>
              </a:spcBef>
            </a:pPr>
            <a:r>
              <a:rPr dirty="0" sz="950" spc="15">
                <a:latin typeface="Calibri"/>
                <a:cs typeface="Calibri"/>
              </a:rPr>
              <a:t>** </a:t>
            </a:r>
            <a:r>
              <a:rPr dirty="0" sz="950" spc="20">
                <a:latin typeface="Calibri"/>
                <a:cs typeface="Calibri"/>
              </a:rPr>
              <a:t>17 CCR 94700 </a:t>
            </a:r>
            <a:r>
              <a:rPr dirty="0" sz="950" spc="10">
                <a:latin typeface="Calibri"/>
                <a:cs typeface="Calibri"/>
              </a:rPr>
              <a:t>:</a:t>
            </a:r>
            <a:r>
              <a:rPr dirty="0" sz="950" spc="15">
                <a:latin typeface="Calibri"/>
                <a:cs typeface="Calibri"/>
              </a:rPr>
              <a:t> </a:t>
            </a:r>
            <a:r>
              <a:rPr dirty="0" sz="950" spc="20">
                <a:latin typeface="Calibri"/>
                <a:cs typeface="Calibri"/>
              </a:rPr>
              <a:t>“Maximum </a:t>
            </a:r>
            <a:r>
              <a:rPr dirty="0" sz="950" spc="10">
                <a:latin typeface="Calibri"/>
                <a:cs typeface="Calibri"/>
              </a:rPr>
              <a:t>Incremental Reactivity </a:t>
            </a:r>
            <a:r>
              <a:rPr dirty="0" sz="950" spc="5">
                <a:latin typeface="Calibri"/>
                <a:cs typeface="Calibri"/>
              </a:rPr>
              <a:t>Values for </a:t>
            </a:r>
            <a:r>
              <a:rPr dirty="0" sz="950" spc="-200">
                <a:latin typeface="Calibri"/>
                <a:cs typeface="Calibri"/>
              </a:rPr>
              <a:t> </a:t>
            </a:r>
            <a:r>
              <a:rPr dirty="0" sz="950" spc="20">
                <a:latin typeface="Calibri"/>
                <a:cs typeface="Calibri"/>
              </a:rPr>
              <a:t>Compounds</a:t>
            </a:r>
            <a:r>
              <a:rPr dirty="0" sz="950" spc="215">
                <a:latin typeface="Calibri"/>
                <a:cs typeface="Calibri"/>
              </a:rPr>
              <a:t> </a:t>
            </a:r>
            <a:r>
              <a:rPr dirty="0" sz="950" spc="10">
                <a:latin typeface="Calibri"/>
                <a:cs typeface="Calibri"/>
              </a:rPr>
              <a:t>‐ </a:t>
            </a:r>
            <a:r>
              <a:rPr dirty="0" sz="950" spc="15">
                <a:latin typeface="Calibri"/>
                <a:cs typeface="Calibri"/>
              </a:rPr>
              <a:t>2010”</a:t>
            </a:r>
            <a:endParaRPr sz="95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7723251" y="2912364"/>
            <a:ext cx="9525" cy="181610"/>
            <a:chOff x="7723251" y="2912364"/>
            <a:chExt cx="9525" cy="181610"/>
          </a:xfrm>
        </p:grpSpPr>
        <p:sp>
          <p:nvSpPr>
            <p:cNvPr id="5" name="object 5"/>
            <p:cNvSpPr/>
            <p:nvPr/>
          </p:nvSpPr>
          <p:spPr>
            <a:xfrm>
              <a:off x="7723632" y="2912364"/>
              <a:ext cx="0" cy="180975"/>
            </a:xfrm>
            <a:custGeom>
              <a:avLst/>
              <a:gdLst/>
              <a:ahLst/>
              <a:cxnLst/>
              <a:rect l="l" t="t" r="r" b="b"/>
              <a:pathLst>
                <a:path w="0" h="180975">
                  <a:moveTo>
                    <a:pt x="0" y="0"/>
                  </a:moveTo>
                  <a:lnTo>
                    <a:pt x="0" y="180594"/>
                  </a:lnTo>
                </a:path>
              </a:pathLst>
            </a:custGeom>
            <a:ln w="3175">
              <a:solidFill>
                <a:srgbClr val="D4D4D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7724394" y="2913126"/>
              <a:ext cx="8890" cy="180975"/>
            </a:xfrm>
            <a:custGeom>
              <a:avLst/>
              <a:gdLst/>
              <a:ahLst/>
              <a:cxnLst/>
              <a:rect l="l" t="t" r="r" b="b"/>
              <a:pathLst>
                <a:path w="8890" h="180975">
                  <a:moveTo>
                    <a:pt x="8382" y="180593"/>
                  </a:moveTo>
                  <a:lnTo>
                    <a:pt x="8382" y="0"/>
                  </a:lnTo>
                  <a:lnTo>
                    <a:pt x="0" y="0"/>
                  </a:lnTo>
                  <a:lnTo>
                    <a:pt x="0" y="180593"/>
                  </a:lnTo>
                  <a:lnTo>
                    <a:pt x="8382" y="180593"/>
                  </a:lnTo>
                  <a:close/>
                </a:path>
              </a:pathLst>
            </a:custGeom>
            <a:solidFill>
              <a:srgbClr val="D4D4D4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" name="object 7"/>
          <p:cNvGrpSpPr/>
          <p:nvPr/>
        </p:nvGrpSpPr>
        <p:grpSpPr>
          <a:xfrm>
            <a:off x="8395334" y="2912364"/>
            <a:ext cx="9525" cy="181610"/>
            <a:chOff x="8395334" y="2912364"/>
            <a:chExt cx="9525" cy="181610"/>
          </a:xfrm>
        </p:grpSpPr>
        <p:sp>
          <p:nvSpPr>
            <p:cNvPr id="8" name="object 8"/>
            <p:cNvSpPr/>
            <p:nvPr/>
          </p:nvSpPr>
          <p:spPr>
            <a:xfrm>
              <a:off x="8395715" y="2912364"/>
              <a:ext cx="0" cy="180975"/>
            </a:xfrm>
            <a:custGeom>
              <a:avLst/>
              <a:gdLst/>
              <a:ahLst/>
              <a:cxnLst/>
              <a:rect l="l" t="t" r="r" b="b"/>
              <a:pathLst>
                <a:path w="0" h="180975">
                  <a:moveTo>
                    <a:pt x="0" y="0"/>
                  </a:moveTo>
                  <a:lnTo>
                    <a:pt x="0" y="180594"/>
                  </a:lnTo>
                </a:path>
              </a:pathLst>
            </a:custGeom>
            <a:ln w="3175">
              <a:solidFill>
                <a:srgbClr val="D4D4D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8395715" y="2913126"/>
              <a:ext cx="9525" cy="180975"/>
            </a:xfrm>
            <a:custGeom>
              <a:avLst/>
              <a:gdLst/>
              <a:ahLst/>
              <a:cxnLst/>
              <a:rect l="l" t="t" r="r" b="b"/>
              <a:pathLst>
                <a:path w="9525" h="180975">
                  <a:moveTo>
                    <a:pt x="9144" y="180593"/>
                  </a:moveTo>
                  <a:lnTo>
                    <a:pt x="9144" y="0"/>
                  </a:lnTo>
                  <a:lnTo>
                    <a:pt x="0" y="0"/>
                  </a:lnTo>
                  <a:lnTo>
                    <a:pt x="0" y="180593"/>
                  </a:lnTo>
                  <a:lnTo>
                    <a:pt x="9144" y="180593"/>
                  </a:lnTo>
                  <a:close/>
                </a:path>
              </a:pathLst>
            </a:custGeom>
            <a:solidFill>
              <a:srgbClr val="D4D4D4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/>
          <p:nvPr/>
        </p:nvSpPr>
        <p:spPr>
          <a:xfrm>
            <a:off x="7724393" y="3482340"/>
            <a:ext cx="8890" cy="3037840"/>
          </a:xfrm>
          <a:custGeom>
            <a:avLst/>
            <a:gdLst/>
            <a:ahLst/>
            <a:cxnLst/>
            <a:rect l="l" t="t" r="r" b="b"/>
            <a:pathLst>
              <a:path w="8890" h="3037840">
                <a:moveTo>
                  <a:pt x="8382" y="3037332"/>
                </a:moveTo>
                <a:lnTo>
                  <a:pt x="8382" y="0"/>
                </a:lnTo>
                <a:lnTo>
                  <a:pt x="0" y="0"/>
                </a:lnTo>
                <a:lnTo>
                  <a:pt x="0" y="3037332"/>
                </a:lnTo>
                <a:lnTo>
                  <a:pt x="8382" y="3037332"/>
                </a:lnTo>
                <a:close/>
              </a:path>
            </a:pathLst>
          </a:custGeom>
          <a:solidFill>
            <a:srgbClr val="D4D4D4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1" name="object 11"/>
          <p:cNvGrpSpPr/>
          <p:nvPr/>
        </p:nvGrpSpPr>
        <p:grpSpPr>
          <a:xfrm>
            <a:off x="8395334" y="3482340"/>
            <a:ext cx="9525" cy="3037840"/>
            <a:chOff x="8395334" y="3482340"/>
            <a:chExt cx="9525" cy="3037840"/>
          </a:xfrm>
        </p:grpSpPr>
        <p:sp>
          <p:nvSpPr>
            <p:cNvPr id="12" name="object 12"/>
            <p:cNvSpPr/>
            <p:nvPr/>
          </p:nvSpPr>
          <p:spPr>
            <a:xfrm>
              <a:off x="8395715" y="3482340"/>
              <a:ext cx="0" cy="3037840"/>
            </a:xfrm>
            <a:custGeom>
              <a:avLst/>
              <a:gdLst/>
              <a:ahLst/>
              <a:cxnLst/>
              <a:rect l="l" t="t" r="r" b="b"/>
              <a:pathLst>
                <a:path w="0" h="3037840">
                  <a:moveTo>
                    <a:pt x="0" y="0"/>
                  </a:moveTo>
                  <a:lnTo>
                    <a:pt x="0" y="3037331"/>
                  </a:lnTo>
                </a:path>
              </a:pathLst>
            </a:custGeom>
            <a:ln w="3175">
              <a:solidFill>
                <a:srgbClr val="D4D4D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8395715" y="3482340"/>
              <a:ext cx="9525" cy="3037840"/>
            </a:xfrm>
            <a:custGeom>
              <a:avLst/>
              <a:gdLst/>
              <a:ahLst/>
              <a:cxnLst/>
              <a:rect l="l" t="t" r="r" b="b"/>
              <a:pathLst>
                <a:path w="9525" h="3037840">
                  <a:moveTo>
                    <a:pt x="9144" y="3037332"/>
                  </a:moveTo>
                  <a:lnTo>
                    <a:pt x="9144" y="0"/>
                  </a:lnTo>
                  <a:lnTo>
                    <a:pt x="0" y="0"/>
                  </a:lnTo>
                  <a:lnTo>
                    <a:pt x="0" y="3037332"/>
                  </a:lnTo>
                  <a:lnTo>
                    <a:pt x="9144" y="3037332"/>
                  </a:lnTo>
                  <a:close/>
                </a:path>
              </a:pathLst>
            </a:custGeom>
            <a:solidFill>
              <a:srgbClr val="D4D4D4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4" name="object 14"/>
          <p:cNvGrpSpPr/>
          <p:nvPr/>
        </p:nvGrpSpPr>
        <p:grpSpPr>
          <a:xfrm>
            <a:off x="4633721" y="1954529"/>
            <a:ext cx="3771265" cy="4565650"/>
            <a:chOff x="4633721" y="1954529"/>
            <a:chExt cx="3771265" cy="4565650"/>
          </a:xfrm>
        </p:grpSpPr>
        <p:sp>
          <p:nvSpPr>
            <p:cNvPr id="15" name="object 15"/>
            <p:cNvSpPr/>
            <p:nvPr/>
          </p:nvSpPr>
          <p:spPr>
            <a:xfrm>
              <a:off x="7723631" y="1954529"/>
              <a:ext cx="0" cy="379730"/>
            </a:xfrm>
            <a:custGeom>
              <a:avLst/>
              <a:gdLst/>
              <a:ahLst/>
              <a:cxnLst/>
              <a:rect l="l" t="t" r="r" b="b"/>
              <a:pathLst>
                <a:path w="0" h="379730">
                  <a:moveTo>
                    <a:pt x="0" y="0"/>
                  </a:moveTo>
                  <a:lnTo>
                    <a:pt x="0" y="379476"/>
                  </a:lnTo>
                </a:path>
              </a:pathLst>
            </a:custGeom>
            <a:ln w="3175">
              <a:solidFill>
                <a:srgbClr val="D4D4D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7724393" y="1954529"/>
              <a:ext cx="8890" cy="379730"/>
            </a:xfrm>
            <a:custGeom>
              <a:avLst/>
              <a:gdLst/>
              <a:ahLst/>
              <a:cxnLst/>
              <a:rect l="l" t="t" r="r" b="b"/>
              <a:pathLst>
                <a:path w="8890" h="379730">
                  <a:moveTo>
                    <a:pt x="8382" y="379475"/>
                  </a:moveTo>
                  <a:lnTo>
                    <a:pt x="8382" y="0"/>
                  </a:lnTo>
                  <a:lnTo>
                    <a:pt x="0" y="0"/>
                  </a:lnTo>
                  <a:lnTo>
                    <a:pt x="0" y="379475"/>
                  </a:lnTo>
                  <a:lnTo>
                    <a:pt x="8382" y="379475"/>
                  </a:lnTo>
                  <a:close/>
                </a:path>
              </a:pathLst>
            </a:custGeom>
            <a:solidFill>
              <a:srgbClr val="D4D4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8395715" y="1954529"/>
              <a:ext cx="0" cy="379730"/>
            </a:xfrm>
            <a:custGeom>
              <a:avLst/>
              <a:gdLst/>
              <a:ahLst/>
              <a:cxnLst/>
              <a:rect l="l" t="t" r="r" b="b"/>
              <a:pathLst>
                <a:path w="0" h="379730">
                  <a:moveTo>
                    <a:pt x="0" y="0"/>
                  </a:moveTo>
                  <a:lnTo>
                    <a:pt x="0" y="379476"/>
                  </a:lnTo>
                </a:path>
              </a:pathLst>
            </a:custGeom>
            <a:ln w="3175">
              <a:solidFill>
                <a:srgbClr val="D4D4D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4633722" y="1954529"/>
              <a:ext cx="3771265" cy="4565650"/>
            </a:xfrm>
            <a:custGeom>
              <a:avLst/>
              <a:gdLst/>
              <a:ahLst/>
              <a:cxnLst/>
              <a:rect l="l" t="t" r="r" b="b"/>
              <a:pathLst>
                <a:path w="3771265" h="4565650">
                  <a:moveTo>
                    <a:pt x="9144" y="0"/>
                  </a:moveTo>
                  <a:lnTo>
                    <a:pt x="0" y="0"/>
                  </a:lnTo>
                  <a:lnTo>
                    <a:pt x="0" y="4565142"/>
                  </a:lnTo>
                  <a:lnTo>
                    <a:pt x="9144" y="4565142"/>
                  </a:lnTo>
                  <a:lnTo>
                    <a:pt x="9144" y="0"/>
                  </a:lnTo>
                  <a:close/>
                </a:path>
                <a:path w="3771265" h="4565650">
                  <a:moveTo>
                    <a:pt x="3771138" y="0"/>
                  </a:moveTo>
                  <a:lnTo>
                    <a:pt x="3761994" y="0"/>
                  </a:lnTo>
                  <a:lnTo>
                    <a:pt x="3761994" y="379476"/>
                  </a:lnTo>
                  <a:lnTo>
                    <a:pt x="3771138" y="379476"/>
                  </a:lnTo>
                  <a:lnTo>
                    <a:pt x="3771138" y="0"/>
                  </a:lnTo>
                  <a:close/>
                </a:path>
              </a:pathLst>
            </a:custGeom>
            <a:solidFill>
              <a:srgbClr val="D4D4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6057899" y="1954530"/>
              <a:ext cx="0" cy="4565650"/>
            </a:xfrm>
            <a:custGeom>
              <a:avLst/>
              <a:gdLst/>
              <a:ahLst/>
              <a:cxnLst/>
              <a:rect l="l" t="t" r="r" b="b"/>
              <a:pathLst>
                <a:path w="0" h="4565650">
                  <a:moveTo>
                    <a:pt x="0" y="0"/>
                  </a:moveTo>
                  <a:lnTo>
                    <a:pt x="0" y="4565142"/>
                  </a:lnTo>
                </a:path>
              </a:pathLst>
            </a:custGeom>
            <a:ln w="3175">
              <a:solidFill>
                <a:srgbClr val="D4D4D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6057899" y="1954529"/>
              <a:ext cx="9525" cy="4565650"/>
            </a:xfrm>
            <a:custGeom>
              <a:avLst/>
              <a:gdLst/>
              <a:ahLst/>
              <a:cxnLst/>
              <a:rect l="l" t="t" r="r" b="b"/>
              <a:pathLst>
                <a:path w="9525" h="4565650">
                  <a:moveTo>
                    <a:pt x="9144" y="4565142"/>
                  </a:moveTo>
                  <a:lnTo>
                    <a:pt x="9144" y="0"/>
                  </a:lnTo>
                  <a:lnTo>
                    <a:pt x="0" y="0"/>
                  </a:lnTo>
                  <a:lnTo>
                    <a:pt x="0" y="4565142"/>
                  </a:lnTo>
                  <a:lnTo>
                    <a:pt x="9144" y="4565142"/>
                  </a:lnTo>
                  <a:close/>
                </a:path>
              </a:pathLst>
            </a:custGeom>
            <a:solidFill>
              <a:srgbClr val="D4D4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6604253" y="1954530"/>
              <a:ext cx="0" cy="4565650"/>
            </a:xfrm>
            <a:custGeom>
              <a:avLst/>
              <a:gdLst/>
              <a:ahLst/>
              <a:cxnLst/>
              <a:rect l="l" t="t" r="r" b="b"/>
              <a:pathLst>
                <a:path w="0" h="4565650">
                  <a:moveTo>
                    <a:pt x="0" y="0"/>
                  </a:moveTo>
                  <a:lnTo>
                    <a:pt x="0" y="4565142"/>
                  </a:lnTo>
                </a:path>
              </a:pathLst>
            </a:custGeom>
            <a:ln w="3175">
              <a:solidFill>
                <a:srgbClr val="D4D4D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4633722" y="1954529"/>
              <a:ext cx="3771265" cy="4565650"/>
            </a:xfrm>
            <a:custGeom>
              <a:avLst/>
              <a:gdLst/>
              <a:ahLst/>
              <a:cxnLst/>
              <a:rect l="l" t="t" r="r" b="b"/>
              <a:pathLst>
                <a:path w="3771265" h="4565650">
                  <a:moveTo>
                    <a:pt x="3771138" y="0"/>
                  </a:moveTo>
                  <a:lnTo>
                    <a:pt x="3771138" y="0"/>
                  </a:lnTo>
                  <a:lnTo>
                    <a:pt x="0" y="0"/>
                  </a:lnTo>
                  <a:lnTo>
                    <a:pt x="0" y="9144"/>
                  </a:lnTo>
                  <a:lnTo>
                    <a:pt x="1970532" y="9144"/>
                  </a:lnTo>
                  <a:lnTo>
                    <a:pt x="1970532" y="4565142"/>
                  </a:lnTo>
                  <a:lnTo>
                    <a:pt x="1979676" y="4565142"/>
                  </a:lnTo>
                  <a:lnTo>
                    <a:pt x="1979676" y="9144"/>
                  </a:lnTo>
                  <a:lnTo>
                    <a:pt x="2516886" y="9144"/>
                  </a:lnTo>
                  <a:lnTo>
                    <a:pt x="2516886" y="4565142"/>
                  </a:lnTo>
                  <a:lnTo>
                    <a:pt x="2526030" y="4565142"/>
                  </a:lnTo>
                  <a:lnTo>
                    <a:pt x="2526030" y="9144"/>
                  </a:lnTo>
                  <a:lnTo>
                    <a:pt x="3771138" y="9144"/>
                  </a:lnTo>
                  <a:lnTo>
                    <a:pt x="3771138" y="0"/>
                  </a:lnTo>
                  <a:close/>
                </a:path>
              </a:pathLst>
            </a:custGeom>
            <a:solidFill>
              <a:srgbClr val="D4D4D4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/>
          <p:cNvSpPr/>
          <p:nvPr/>
        </p:nvSpPr>
        <p:spPr>
          <a:xfrm>
            <a:off x="8404097" y="2523744"/>
            <a:ext cx="1270" cy="0"/>
          </a:xfrm>
          <a:custGeom>
            <a:avLst/>
            <a:gdLst/>
            <a:ahLst/>
            <a:cxnLst/>
            <a:rect l="l" t="t" r="r" b="b"/>
            <a:pathLst>
              <a:path w="1270" h="0">
                <a:moveTo>
                  <a:pt x="0" y="0"/>
                </a:moveTo>
                <a:lnTo>
                  <a:pt x="761" y="0"/>
                </a:lnTo>
              </a:path>
            </a:pathLst>
          </a:custGeom>
          <a:ln w="3175">
            <a:solidFill>
              <a:srgbClr val="D4D4D4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8404097" y="2713482"/>
            <a:ext cx="1270" cy="0"/>
          </a:xfrm>
          <a:custGeom>
            <a:avLst/>
            <a:gdLst/>
            <a:ahLst/>
            <a:cxnLst/>
            <a:rect l="l" t="t" r="r" b="b"/>
            <a:pathLst>
              <a:path w="1270" h="0">
                <a:moveTo>
                  <a:pt x="0" y="0"/>
                </a:moveTo>
                <a:lnTo>
                  <a:pt x="761" y="0"/>
                </a:lnTo>
              </a:path>
            </a:pathLst>
          </a:custGeom>
          <a:ln w="3175">
            <a:solidFill>
              <a:srgbClr val="D4D4D4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8404097" y="3282696"/>
            <a:ext cx="1270" cy="0"/>
          </a:xfrm>
          <a:custGeom>
            <a:avLst/>
            <a:gdLst/>
            <a:ahLst/>
            <a:cxnLst/>
            <a:rect l="l" t="t" r="r" b="b"/>
            <a:pathLst>
              <a:path w="1270" h="0">
                <a:moveTo>
                  <a:pt x="0" y="0"/>
                </a:moveTo>
                <a:lnTo>
                  <a:pt x="761" y="0"/>
                </a:lnTo>
              </a:path>
            </a:pathLst>
          </a:custGeom>
          <a:ln w="3175">
            <a:solidFill>
              <a:srgbClr val="D4D4D4"/>
            </a:solidFill>
          </a:ln>
        </p:spPr>
        <p:txBody>
          <a:bodyPr wrap="square" lIns="0" tIns="0" rIns="0" bIns="0" rtlCol="0"/>
          <a:lstStyle/>
          <a:p/>
        </p:txBody>
      </p:sp>
      <p:graphicFrame>
        <p:nvGraphicFramePr>
          <p:cNvPr id="26" name="object 26"/>
          <p:cNvGraphicFramePr>
            <a:graphicFrameLocks noGrp="1"/>
          </p:cNvGraphicFramePr>
          <p:nvPr/>
        </p:nvGraphicFramePr>
        <p:xfrm>
          <a:off x="4633721" y="2192183"/>
          <a:ext cx="3771265" cy="4333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12875"/>
                <a:gridCol w="568960"/>
                <a:gridCol w="559435"/>
                <a:gridCol w="549275"/>
                <a:gridCol w="680720"/>
              </a:tblGrid>
              <a:tr h="146585">
                <a:tc>
                  <a:txBody>
                    <a:bodyPr/>
                    <a:lstStyle/>
                    <a:p>
                      <a:pPr marL="26670">
                        <a:lnSpc>
                          <a:spcPts val="1055"/>
                        </a:lnSpc>
                      </a:pPr>
                      <a:r>
                        <a:rPr dirty="0" u="sng" sz="1100" spc="-25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Compound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0965">
                        <a:lnSpc>
                          <a:spcPts val="1055"/>
                        </a:lnSpc>
                      </a:pPr>
                      <a:r>
                        <a:rPr dirty="0" u="sng"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liquid*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14604">
                        <a:lnSpc>
                          <a:spcPts val="1055"/>
                        </a:lnSpc>
                      </a:pPr>
                      <a:r>
                        <a:rPr dirty="0" u="sng" sz="1100" spc="-25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vapor*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5"/>
                        </a:lnSpc>
                      </a:pPr>
                      <a:r>
                        <a:rPr dirty="0" u="sng" sz="1100" spc="-3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RAF**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37465">
                        <a:lnSpc>
                          <a:spcPts val="1055"/>
                        </a:lnSpc>
                      </a:pPr>
                      <a:r>
                        <a:rPr dirty="0" u="sng"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%</a:t>
                      </a:r>
                      <a:r>
                        <a:rPr dirty="0" u="sng" sz="1100" spc="-25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u="sng" sz="1100" spc="2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w</a:t>
                      </a:r>
                      <a:r>
                        <a:rPr dirty="0" u="sng" sz="1100" spc="-1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t</a:t>
                      </a:r>
                      <a:r>
                        <a:rPr dirty="0" u="sng"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d</a:t>
                      </a:r>
                      <a:r>
                        <a:rPr dirty="0" u="sng" sz="1100" spc="-25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u="sng" sz="1100" spc="-15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R</a:t>
                      </a:r>
                      <a:r>
                        <a:rPr dirty="0" u="sng" sz="1100" spc="2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A</a:t>
                      </a:r>
                      <a:r>
                        <a:rPr dirty="0" u="sng"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F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/>
                </a:tc>
              </a:tr>
              <a:tr h="189738">
                <a:tc>
                  <a:txBody>
                    <a:bodyPr/>
                    <a:lstStyle/>
                    <a:p>
                      <a:pPr marL="26034">
                        <a:lnSpc>
                          <a:spcPts val="1315"/>
                        </a:lnSpc>
                        <a:spcBef>
                          <a:spcPts val="80"/>
                        </a:spcBef>
                      </a:pPr>
                      <a:r>
                        <a:rPr dirty="0" sz="1100" spc="-25">
                          <a:latin typeface="Calibri"/>
                          <a:cs typeface="Calibri"/>
                        </a:rPr>
                        <a:t>propane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160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0340">
                        <a:lnSpc>
                          <a:spcPts val="1315"/>
                        </a:lnSpc>
                        <a:spcBef>
                          <a:spcPts val="80"/>
                        </a:spcBef>
                      </a:pPr>
                      <a:r>
                        <a:rPr dirty="0" sz="1100" spc="-40">
                          <a:latin typeface="Calibri"/>
                          <a:cs typeface="Calibri"/>
                        </a:rPr>
                        <a:t>0.06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160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13970">
                        <a:lnSpc>
                          <a:spcPts val="1315"/>
                        </a:lnSpc>
                        <a:spcBef>
                          <a:spcPts val="80"/>
                        </a:spcBef>
                      </a:pPr>
                      <a:r>
                        <a:rPr dirty="0" sz="1100" spc="-30">
                          <a:latin typeface="Calibri"/>
                          <a:cs typeface="Calibri"/>
                        </a:rPr>
                        <a:t>1.9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160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8890">
                        <a:lnSpc>
                          <a:spcPts val="1315"/>
                        </a:lnSpc>
                        <a:spcBef>
                          <a:spcPts val="80"/>
                        </a:spcBef>
                      </a:pPr>
                      <a:r>
                        <a:rPr dirty="0" sz="1100" spc="-50">
                          <a:latin typeface="Calibri"/>
                          <a:cs typeface="Calibri"/>
                        </a:rPr>
                        <a:t>0.49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160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15"/>
                        </a:lnSpc>
                        <a:spcBef>
                          <a:spcPts val="80"/>
                        </a:spcBef>
                      </a:pPr>
                      <a:r>
                        <a:rPr dirty="0" sz="1100" spc="-45">
                          <a:latin typeface="Calibri"/>
                          <a:cs typeface="Calibri"/>
                        </a:rPr>
                        <a:t>0.65%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160">
                    <a:solidFill>
                      <a:srgbClr val="C5D9F1"/>
                    </a:solidFill>
                  </a:tcPr>
                </a:tc>
              </a:tr>
              <a:tr h="189737">
                <a:tc>
                  <a:txBody>
                    <a:bodyPr/>
                    <a:lstStyle/>
                    <a:p>
                      <a:pPr marL="26034">
                        <a:lnSpc>
                          <a:spcPts val="1315"/>
                        </a:lnSpc>
                        <a:spcBef>
                          <a:spcPts val="80"/>
                        </a:spcBef>
                      </a:pPr>
                      <a:r>
                        <a:rPr dirty="0" sz="1100" spc="-20">
                          <a:latin typeface="Calibri"/>
                          <a:cs typeface="Calibri"/>
                        </a:rPr>
                        <a:t>n‐butane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160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0340">
                        <a:lnSpc>
                          <a:spcPts val="1315"/>
                        </a:lnSpc>
                        <a:spcBef>
                          <a:spcPts val="80"/>
                        </a:spcBef>
                      </a:pPr>
                      <a:r>
                        <a:rPr dirty="0" sz="1100" spc="-40">
                          <a:latin typeface="Calibri"/>
                          <a:cs typeface="Calibri"/>
                        </a:rPr>
                        <a:t>5.27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160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5715">
                        <a:lnSpc>
                          <a:spcPts val="1315"/>
                        </a:lnSpc>
                        <a:spcBef>
                          <a:spcPts val="80"/>
                        </a:spcBef>
                      </a:pPr>
                      <a:r>
                        <a:rPr dirty="0" sz="1100" spc="-40">
                          <a:latin typeface="Calibri"/>
                          <a:cs typeface="Calibri"/>
                        </a:rPr>
                        <a:t>47.6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160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3175">
                        <a:lnSpc>
                          <a:spcPts val="1315"/>
                        </a:lnSpc>
                        <a:spcBef>
                          <a:spcPts val="80"/>
                        </a:spcBef>
                      </a:pPr>
                      <a:r>
                        <a:rPr dirty="0" sz="1100" spc="-40">
                          <a:latin typeface="Calibri"/>
                          <a:cs typeface="Calibri"/>
                        </a:rPr>
                        <a:t>1.15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160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715">
                        <a:lnSpc>
                          <a:spcPts val="1315"/>
                        </a:lnSpc>
                        <a:spcBef>
                          <a:spcPts val="80"/>
                        </a:spcBef>
                      </a:pPr>
                      <a:r>
                        <a:rPr dirty="0" sz="1100" spc="-50">
                          <a:latin typeface="Calibri"/>
                          <a:cs typeface="Calibri"/>
                        </a:rPr>
                        <a:t>38.30%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160">
                    <a:solidFill>
                      <a:srgbClr val="C5D9F1"/>
                    </a:solidFill>
                  </a:tcPr>
                </a:tc>
              </a:tr>
              <a:tr h="189738">
                <a:tc>
                  <a:txBody>
                    <a:bodyPr/>
                    <a:lstStyle/>
                    <a:p>
                      <a:pPr marL="26034">
                        <a:lnSpc>
                          <a:spcPts val="1315"/>
                        </a:lnSpc>
                        <a:spcBef>
                          <a:spcPts val="80"/>
                        </a:spcBef>
                      </a:pPr>
                      <a:r>
                        <a:rPr dirty="0" sz="1100" spc="-15">
                          <a:latin typeface="Calibri"/>
                          <a:cs typeface="Calibri"/>
                        </a:rPr>
                        <a:t>n‐pentane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160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0340">
                        <a:lnSpc>
                          <a:spcPts val="1315"/>
                        </a:lnSpc>
                        <a:spcBef>
                          <a:spcPts val="80"/>
                        </a:spcBef>
                      </a:pPr>
                      <a:r>
                        <a:rPr dirty="0" sz="1100" spc="-40">
                          <a:latin typeface="Calibri"/>
                          <a:cs typeface="Calibri"/>
                        </a:rPr>
                        <a:t>1.21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160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14604">
                        <a:lnSpc>
                          <a:spcPts val="1315"/>
                        </a:lnSpc>
                        <a:spcBef>
                          <a:spcPts val="80"/>
                        </a:spcBef>
                      </a:pPr>
                      <a:r>
                        <a:rPr dirty="0" sz="1100" spc="-30">
                          <a:latin typeface="Calibri"/>
                          <a:cs typeface="Calibri"/>
                        </a:rPr>
                        <a:t>3.1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160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3175">
                        <a:lnSpc>
                          <a:spcPts val="1315"/>
                        </a:lnSpc>
                        <a:spcBef>
                          <a:spcPts val="80"/>
                        </a:spcBef>
                      </a:pPr>
                      <a:r>
                        <a:rPr dirty="0" sz="1100" spc="-40">
                          <a:latin typeface="Calibri"/>
                          <a:cs typeface="Calibri"/>
                        </a:rPr>
                        <a:t>1.31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160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15"/>
                        </a:lnSpc>
                        <a:spcBef>
                          <a:spcPts val="80"/>
                        </a:spcBef>
                      </a:pPr>
                      <a:r>
                        <a:rPr dirty="0" sz="1100" spc="-45">
                          <a:latin typeface="Calibri"/>
                          <a:cs typeface="Calibri"/>
                        </a:rPr>
                        <a:t>2.84%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160">
                    <a:solidFill>
                      <a:srgbClr val="C5D9F1"/>
                    </a:solidFill>
                  </a:tcPr>
                </a:tc>
              </a:tr>
              <a:tr h="189737">
                <a:tc>
                  <a:txBody>
                    <a:bodyPr/>
                    <a:lstStyle/>
                    <a:p>
                      <a:pPr marL="26034">
                        <a:lnSpc>
                          <a:spcPts val="1315"/>
                        </a:lnSpc>
                        <a:spcBef>
                          <a:spcPts val="80"/>
                        </a:spcBef>
                      </a:pPr>
                      <a:r>
                        <a:rPr dirty="0" sz="1100" spc="-10">
                          <a:latin typeface="Calibri"/>
                          <a:cs typeface="Calibri"/>
                        </a:rPr>
                        <a:t>n‐hexane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160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0340">
                        <a:lnSpc>
                          <a:spcPts val="1315"/>
                        </a:lnSpc>
                        <a:spcBef>
                          <a:spcPts val="80"/>
                        </a:spcBef>
                      </a:pPr>
                      <a:r>
                        <a:rPr dirty="0" sz="1100" spc="-40">
                          <a:latin typeface="Calibri"/>
                          <a:cs typeface="Calibri"/>
                        </a:rPr>
                        <a:t>1.28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160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14604">
                        <a:lnSpc>
                          <a:spcPts val="1315"/>
                        </a:lnSpc>
                        <a:spcBef>
                          <a:spcPts val="80"/>
                        </a:spcBef>
                      </a:pPr>
                      <a:r>
                        <a:rPr dirty="0" sz="1100" spc="-30">
                          <a:latin typeface="Calibri"/>
                          <a:cs typeface="Calibri"/>
                        </a:rPr>
                        <a:t>0.9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160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3810">
                        <a:lnSpc>
                          <a:spcPts val="1315"/>
                        </a:lnSpc>
                        <a:spcBef>
                          <a:spcPts val="80"/>
                        </a:spcBef>
                      </a:pPr>
                      <a:r>
                        <a:rPr dirty="0" sz="1100" spc="-40">
                          <a:latin typeface="Calibri"/>
                          <a:cs typeface="Calibri"/>
                        </a:rPr>
                        <a:t>1.15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160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15"/>
                        </a:lnSpc>
                        <a:spcBef>
                          <a:spcPts val="80"/>
                        </a:spcBef>
                      </a:pPr>
                      <a:r>
                        <a:rPr dirty="0" sz="1100" spc="-45">
                          <a:latin typeface="Calibri"/>
                          <a:cs typeface="Calibri"/>
                        </a:rPr>
                        <a:t>0.72%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160"/>
                </a:tc>
              </a:tr>
              <a:tr h="189738">
                <a:tc>
                  <a:txBody>
                    <a:bodyPr/>
                    <a:lstStyle/>
                    <a:p>
                      <a:pPr marL="26034">
                        <a:lnSpc>
                          <a:spcPts val="1305"/>
                        </a:lnSpc>
                        <a:spcBef>
                          <a:spcPts val="85"/>
                        </a:spcBef>
                      </a:pPr>
                      <a:r>
                        <a:rPr dirty="0" sz="1100" spc="-15">
                          <a:latin typeface="Calibri"/>
                          <a:cs typeface="Calibri"/>
                        </a:rPr>
                        <a:t>isobutane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79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0340">
                        <a:lnSpc>
                          <a:spcPts val="1305"/>
                        </a:lnSpc>
                        <a:spcBef>
                          <a:spcPts val="85"/>
                        </a:spcBef>
                      </a:pPr>
                      <a:r>
                        <a:rPr dirty="0" sz="1100" spc="-40">
                          <a:latin typeface="Calibri"/>
                          <a:cs typeface="Calibri"/>
                        </a:rPr>
                        <a:t>0.45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79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13970">
                        <a:lnSpc>
                          <a:spcPts val="1305"/>
                        </a:lnSpc>
                        <a:spcBef>
                          <a:spcPts val="85"/>
                        </a:spcBef>
                      </a:pPr>
                      <a:r>
                        <a:rPr dirty="0" sz="1100" spc="-30">
                          <a:latin typeface="Calibri"/>
                          <a:cs typeface="Calibri"/>
                        </a:rPr>
                        <a:t>6.1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79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8890">
                        <a:lnSpc>
                          <a:spcPts val="1305"/>
                        </a:lnSpc>
                        <a:spcBef>
                          <a:spcPts val="85"/>
                        </a:spcBef>
                      </a:pPr>
                      <a:r>
                        <a:rPr dirty="0" sz="1100" spc="-50">
                          <a:latin typeface="Calibri"/>
                          <a:cs typeface="Calibri"/>
                        </a:rPr>
                        <a:t>1.23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79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5"/>
                        </a:lnSpc>
                        <a:spcBef>
                          <a:spcPts val="85"/>
                        </a:spcBef>
                      </a:pPr>
                      <a:r>
                        <a:rPr dirty="0" sz="1100" spc="-45">
                          <a:latin typeface="Calibri"/>
                          <a:cs typeface="Calibri"/>
                        </a:rPr>
                        <a:t>5.25%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795">
                    <a:solidFill>
                      <a:srgbClr val="C5D9F1"/>
                    </a:solidFill>
                  </a:tcPr>
                </a:tc>
              </a:tr>
              <a:tr h="189738">
                <a:tc>
                  <a:txBody>
                    <a:bodyPr/>
                    <a:lstStyle/>
                    <a:p>
                      <a:pPr marL="26034">
                        <a:lnSpc>
                          <a:spcPts val="1310"/>
                        </a:lnSpc>
                        <a:spcBef>
                          <a:spcPts val="85"/>
                        </a:spcBef>
                      </a:pPr>
                      <a:r>
                        <a:rPr dirty="0" sz="1100" spc="-15">
                          <a:latin typeface="Calibri"/>
                          <a:cs typeface="Calibri"/>
                        </a:rPr>
                        <a:t>isopentane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79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0340">
                        <a:lnSpc>
                          <a:spcPts val="1310"/>
                        </a:lnSpc>
                        <a:spcBef>
                          <a:spcPts val="85"/>
                        </a:spcBef>
                      </a:pPr>
                      <a:r>
                        <a:rPr dirty="0" sz="1100" spc="-40">
                          <a:latin typeface="Calibri"/>
                          <a:cs typeface="Calibri"/>
                        </a:rPr>
                        <a:t>4.92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79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5715">
                        <a:lnSpc>
                          <a:spcPts val="1310"/>
                        </a:lnSpc>
                        <a:spcBef>
                          <a:spcPts val="85"/>
                        </a:spcBef>
                      </a:pPr>
                      <a:r>
                        <a:rPr dirty="0" sz="1100" spc="-40">
                          <a:latin typeface="Calibri"/>
                          <a:cs typeface="Calibri"/>
                        </a:rPr>
                        <a:t>17.6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79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3175">
                        <a:lnSpc>
                          <a:spcPts val="1310"/>
                        </a:lnSpc>
                        <a:spcBef>
                          <a:spcPts val="85"/>
                        </a:spcBef>
                      </a:pPr>
                      <a:r>
                        <a:rPr dirty="0" sz="1100" spc="-40">
                          <a:latin typeface="Calibri"/>
                          <a:cs typeface="Calibri"/>
                        </a:rPr>
                        <a:t>1.45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79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270">
                        <a:lnSpc>
                          <a:spcPts val="1310"/>
                        </a:lnSpc>
                        <a:spcBef>
                          <a:spcPts val="85"/>
                        </a:spcBef>
                      </a:pPr>
                      <a:r>
                        <a:rPr dirty="0" sz="1100" spc="-55">
                          <a:latin typeface="Calibri"/>
                          <a:cs typeface="Calibri"/>
                        </a:rPr>
                        <a:t>17.86%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795">
                    <a:solidFill>
                      <a:srgbClr val="C5D9F1"/>
                    </a:solidFill>
                  </a:tcPr>
                </a:tc>
              </a:tr>
              <a:tr h="190309">
                <a:tc>
                  <a:txBody>
                    <a:bodyPr/>
                    <a:lstStyle/>
                    <a:p>
                      <a:pPr marL="26034">
                        <a:lnSpc>
                          <a:spcPts val="1310"/>
                        </a:lnSpc>
                        <a:spcBef>
                          <a:spcPts val="85"/>
                        </a:spcBef>
                      </a:pPr>
                      <a:r>
                        <a:rPr dirty="0" sz="1100" spc="-15">
                          <a:latin typeface="Calibri"/>
                          <a:cs typeface="Calibri"/>
                        </a:rPr>
                        <a:t>2,2‐dimethylbutane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795">
                    <a:lnT w="12700">
                      <a:solidFill>
                        <a:srgbClr val="D4D4D4"/>
                      </a:solidFill>
                      <a:prstDash val="solid"/>
                    </a:lnT>
                    <a:lnB w="9525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0340">
                        <a:lnSpc>
                          <a:spcPts val="1310"/>
                        </a:lnSpc>
                        <a:spcBef>
                          <a:spcPts val="85"/>
                        </a:spcBef>
                      </a:pPr>
                      <a:r>
                        <a:rPr dirty="0" sz="1100" spc="-40">
                          <a:latin typeface="Calibri"/>
                          <a:cs typeface="Calibri"/>
                        </a:rPr>
                        <a:t>0.01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795">
                    <a:lnT w="12700">
                      <a:solidFill>
                        <a:srgbClr val="D4D4D4"/>
                      </a:solidFill>
                      <a:prstDash val="solid"/>
                    </a:lnT>
                    <a:lnB w="9525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13970">
                        <a:lnSpc>
                          <a:spcPts val="1310"/>
                        </a:lnSpc>
                        <a:spcBef>
                          <a:spcPts val="85"/>
                        </a:spcBef>
                      </a:pPr>
                      <a:r>
                        <a:rPr dirty="0" sz="1100" spc="-30">
                          <a:latin typeface="Calibri"/>
                          <a:cs typeface="Calibri"/>
                        </a:rPr>
                        <a:t>0.7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795">
                    <a:lnT w="12700">
                      <a:solidFill>
                        <a:srgbClr val="D4D4D4"/>
                      </a:solidFill>
                      <a:prstDash val="solid"/>
                    </a:lnT>
                    <a:lnB w="9525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8890">
                        <a:lnSpc>
                          <a:spcPts val="1310"/>
                        </a:lnSpc>
                        <a:spcBef>
                          <a:spcPts val="85"/>
                        </a:spcBef>
                      </a:pPr>
                      <a:r>
                        <a:rPr dirty="0" sz="1100" spc="-50">
                          <a:latin typeface="Calibri"/>
                          <a:cs typeface="Calibri"/>
                        </a:rPr>
                        <a:t>1.17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795">
                    <a:lnT w="12700">
                      <a:solidFill>
                        <a:srgbClr val="D4D4D4"/>
                      </a:solidFill>
                      <a:prstDash val="solid"/>
                    </a:lnT>
                    <a:lnB w="9525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10"/>
                        </a:lnSpc>
                        <a:spcBef>
                          <a:spcPts val="85"/>
                        </a:spcBef>
                      </a:pPr>
                      <a:r>
                        <a:rPr dirty="0" sz="1100" spc="-45">
                          <a:latin typeface="Calibri"/>
                          <a:cs typeface="Calibri"/>
                        </a:rPr>
                        <a:t>0.57%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795">
                    <a:lnB w="9525">
                      <a:solidFill>
                        <a:srgbClr val="D4D4D4"/>
                      </a:solidFill>
                      <a:prstDash val="solid"/>
                    </a:lnB>
                  </a:tcPr>
                </a:tc>
              </a:tr>
              <a:tr h="189737">
                <a:tc>
                  <a:txBody>
                    <a:bodyPr/>
                    <a:lstStyle/>
                    <a:p>
                      <a:pPr marL="26034">
                        <a:lnSpc>
                          <a:spcPts val="1310"/>
                        </a:lnSpc>
                        <a:spcBef>
                          <a:spcPts val="80"/>
                        </a:spcBef>
                      </a:pPr>
                      <a:r>
                        <a:rPr dirty="0" sz="1100" spc="-15">
                          <a:latin typeface="Calibri"/>
                          <a:cs typeface="Calibri"/>
                        </a:rPr>
                        <a:t>2,3‐dimethylbutane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160">
                    <a:lnT w="9525">
                      <a:solidFill>
                        <a:srgbClr val="D4D4D4"/>
                      </a:solidFill>
                      <a:prstDash val="solid"/>
                    </a:lnT>
                    <a:lnB w="9525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5875">
                        <a:lnSpc>
                          <a:spcPts val="1310"/>
                        </a:lnSpc>
                        <a:spcBef>
                          <a:spcPts val="80"/>
                        </a:spcBef>
                      </a:pPr>
                      <a:r>
                        <a:rPr dirty="0" sz="1100" spc="-30">
                          <a:latin typeface="Calibri"/>
                          <a:cs typeface="Calibri"/>
                        </a:rPr>
                        <a:t>2.2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160">
                    <a:lnT w="9525">
                      <a:solidFill>
                        <a:srgbClr val="D4D4D4"/>
                      </a:solidFill>
                      <a:prstDash val="solid"/>
                    </a:lnT>
                    <a:lnB w="9525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13970">
                        <a:lnSpc>
                          <a:spcPts val="1310"/>
                        </a:lnSpc>
                        <a:spcBef>
                          <a:spcPts val="80"/>
                        </a:spcBef>
                      </a:pPr>
                      <a:r>
                        <a:rPr dirty="0" sz="1100" spc="-30">
                          <a:latin typeface="Calibri"/>
                          <a:cs typeface="Calibri"/>
                        </a:rPr>
                        <a:t>2.6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160">
                    <a:lnT w="9525">
                      <a:solidFill>
                        <a:srgbClr val="D4D4D4"/>
                      </a:solidFill>
                      <a:prstDash val="solid"/>
                    </a:lnT>
                    <a:lnB w="9525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3175">
                        <a:lnSpc>
                          <a:spcPts val="1310"/>
                        </a:lnSpc>
                        <a:spcBef>
                          <a:spcPts val="80"/>
                        </a:spcBef>
                      </a:pPr>
                      <a:r>
                        <a:rPr dirty="0" sz="1100" spc="-40">
                          <a:latin typeface="Calibri"/>
                          <a:cs typeface="Calibri"/>
                        </a:rPr>
                        <a:t>0.97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160">
                    <a:lnT w="9525">
                      <a:solidFill>
                        <a:srgbClr val="D4D4D4"/>
                      </a:solidFill>
                      <a:prstDash val="solid"/>
                    </a:lnT>
                    <a:lnB w="9525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10"/>
                        </a:lnSpc>
                        <a:spcBef>
                          <a:spcPts val="80"/>
                        </a:spcBef>
                      </a:pPr>
                      <a:r>
                        <a:rPr dirty="0" sz="1100" spc="-45">
                          <a:latin typeface="Calibri"/>
                          <a:cs typeface="Calibri"/>
                        </a:rPr>
                        <a:t>1.76%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160">
                    <a:lnT w="9525">
                      <a:solidFill>
                        <a:srgbClr val="D4D4D4"/>
                      </a:solidFill>
                      <a:prstDash val="solid"/>
                    </a:lnT>
                    <a:lnB w="9525">
                      <a:solidFill>
                        <a:srgbClr val="D4D4D4"/>
                      </a:solidFill>
                      <a:prstDash val="solid"/>
                    </a:lnB>
                  </a:tcPr>
                </a:tc>
              </a:tr>
              <a:tr h="190119">
                <a:tc>
                  <a:txBody>
                    <a:bodyPr/>
                    <a:lstStyle/>
                    <a:p>
                      <a:pPr marL="26034">
                        <a:lnSpc>
                          <a:spcPts val="1315"/>
                        </a:lnSpc>
                        <a:spcBef>
                          <a:spcPts val="80"/>
                        </a:spcBef>
                      </a:pPr>
                      <a:r>
                        <a:rPr dirty="0" sz="1100" spc="-15">
                          <a:latin typeface="Calibri"/>
                          <a:cs typeface="Calibri"/>
                        </a:rPr>
                        <a:t>2‐methylpentane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160">
                    <a:lnT w="9525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0340">
                        <a:lnSpc>
                          <a:spcPts val="1315"/>
                        </a:lnSpc>
                        <a:spcBef>
                          <a:spcPts val="80"/>
                        </a:spcBef>
                      </a:pPr>
                      <a:r>
                        <a:rPr dirty="0" sz="1100" spc="-40">
                          <a:latin typeface="Calibri"/>
                          <a:cs typeface="Calibri"/>
                        </a:rPr>
                        <a:t>1.81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160">
                    <a:lnT w="9525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12065">
                        <a:lnSpc>
                          <a:spcPts val="1315"/>
                        </a:lnSpc>
                        <a:spcBef>
                          <a:spcPts val="80"/>
                        </a:spcBef>
                      </a:pPr>
                      <a:r>
                        <a:rPr dirty="0" sz="1100" spc="-25">
                          <a:latin typeface="Calibri"/>
                          <a:cs typeface="Calibri"/>
                        </a:rPr>
                        <a:t>1.9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160">
                    <a:lnT w="9525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15"/>
                        </a:lnSpc>
                        <a:spcBef>
                          <a:spcPts val="80"/>
                        </a:spcBef>
                      </a:pPr>
                      <a:r>
                        <a:rPr dirty="0" sz="1100" spc="-30">
                          <a:latin typeface="Calibri"/>
                          <a:cs typeface="Calibri"/>
                        </a:rPr>
                        <a:t>1.5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160">
                    <a:lnT w="9525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15"/>
                        </a:lnSpc>
                        <a:spcBef>
                          <a:spcPts val="80"/>
                        </a:spcBef>
                      </a:pPr>
                      <a:r>
                        <a:rPr dirty="0" sz="1100" spc="-45">
                          <a:latin typeface="Calibri"/>
                          <a:cs typeface="Calibri"/>
                        </a:rPr>
                        <a:t>1.99%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160">
                    <a:lnT w="9525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</a:tr>
              <a:tr h="189738">
                <a:tc>
                  <a:txBody>
                    <a:bodyPr/>
                    <a:lstStyle/>
                    <a:p>
                      <a:pPr marL="26034">
                        <a:lnSpc>
                          <a:spcPts val="1315"/>
                        </a:lnSpc>
                        <a:spcBef>
                          <a:spcPts val="75"/>
                        </a:spcBef>
                      </a:pPr>
                      <a:r>
                        <a:rPr dirty="0" sz="1100" spc="-15">
                          <a:latin typeface="Calibri"/>
                          <a:cs typeface="Calibri"/>
                        </a:rPr>
                        <a:t>3‐methylpentane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0340">
                        <a:lnSpc>
                          <a:spcPts val="1315"/>
                        </a:lnSpc>
                        <a:spcBef>
                          <a:spcPts val="75"/>
                        </a:spcBef>
                      </a:pPr>
                      <a:r>
                        <a:rPr dirty="0" sz="1100" spc="-40">
                          <a:latin typeface="Calibri"/>
                          <a:cs typeface="Calibri"/>
                        </a:rPr>
                        <a:t>1.28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12065">
                        <a:lnSpc>
                          <a:spcPts val="1315"/>
                        </a:lnSpc>
                        <a:spcBef>
                          <a:spcPts val="75"/>
                        </a:spcBef>
                      </a:pPr>
                      <a:r>
                        <a:rPr dirty="0" sz="1100" spc="-25">
                          <a:latin typeface="Calibri"/>
                          <a:cs typeface="Calibri"/>
                        </a:rPr>
                        <a:t>1.2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15"/>
                        </a:lnSpc>
                        <a:spcBef>
                          <a:spcPts val="75"/>
                        </a:spcBef>
                      </a:pPr>
                      <a:r>
                        <a:rPr dirty="0" sz="1100" spc="-30">
                          <a:latin typeface="Calibri"/>
                          <a:cs typeface="Calibri"/>
                        </a:rPr>
                        <a:t>1.8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15"/>
                        </a:lnSpc>
                        <a:spcBef>
                          <a:spcPts val="75"/>
                        </a:spcBef>
                      </a:pPr>
                      <a:r>
                        <a:rPr dirty="0" sz="1100" spc="-45">
                          <a:latin typeface="Calibri"/>
                          <a:cs typeface="Calibri"/>
                        </a:rPr>
                        <a:t>1.51%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</a:tr>
              <a:tr h="189737">
                <a:tc>
                  <a:txBody>
                    <a:bodyPr/>
                    <a:lstStyle/>
                    <a:p>
                      <a:pPr marL="26034">
                        <a:lnSpc>
                          <a:spcPts val="1315"/>
                        </a:lnSpc>
                        <a:spcBef>
                          <a:spcPts val="75"/>
                        </a:spcBef>
                      </a:pPr>
                      <a:r>
                        <a:rPr dirty="0" sz="1100" spc="-15">
                          <a:latin typeface="Calibri"/>
                          <a:cs typeface="Calibri"/>
                        </a:rPr>
                        <a:t>2,4‐dimethylpentane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0975">
                        <a:lnSpc>
                          <a:spcPts val="1315"/>
                        </a:lnSpc>
                        <a:spcBef>
                          <a:spcPts val="75"/>
                        </a:spcBef>
                      </a:pPr>
                      <a:r>
                        <a:rPr dirty="0" sz="1100" spc="-40">
                          <a:latin typeface="Calibri"/>
                          <a:cs typeface="Calibri"/>
                        </a:rPr>
                        <a:t>1.78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13970">
                        <a:lnSpc>
                          <a:spcPts val="1315"/>
                        </a:lnSpc>
                        <a:spcBef>
                          <a:spcPts val="75"/>
                        </a:spcBef>
                      </a:pPr>
                      <a:r>
                        <a:rPr dirty="0" sz="1100" spc="-30">
                          <a:latin typeface="Calibri"/>
                          <a:cs typeface="Calibri"/>
                        </a:rPr>
                        <a:t>0.9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8255">
                        <a:lnSpc>
                          <a:spcPts val="1315"/>
                        </a:lnSpc>
                        <a:spcBef>
                          <a:spcPts val="75"/>
                        </a:spcBef>
                      </a:pPr>
                      <a:r>
                        <a:rPr dirty="0" sz="1100" spc="-50">
                          <a:latin typeface="Calibri"/>
                          <a:cs typeface="Calibri"/>
                        </a:rPr>
                        <a:t>1.55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15"/>
                        </a:lnSpc>
                        <a:spcBef>
                          <a:spcPts val="75"/>
                        </a:spcBef>
                      </a:pPr>
                      <a:r>
                        <a:rPr dirty="0" sz="1100" spc="-45">
                          <a:latin typeface="Calibri"/>
                          <a:cs typeface="Calibri"/>
                        </a:rPr>
                        <a:t>0.98%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</a:tr>
              <a:tr h="189738">
                <a:tc>
                  <a:txBody>
                    <a:bodyPr/>
                    <a:lstStyle/>
                    <a:p>
                      <a:pPr marL="26034">
                        <a:lnSpc>
                          <a:spcPts val="1315"/>
                        </a:lnSpc>
                        <a:spcBef>
                          <a:spcPts val="75"/>
                        </a:spcBef>
                      </a:pPr>
                      <a:r>
                        <a:rPr dirty="0" sz="1100" spc="-15">
                          <a:latin typeface="Calibri"/>
                          <a:cs typeface="Calibri"/>
                        </a:rPr>
                        <a:t>3,3‐dimethylpentane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0340">
                        <a:lnSpc>
                          <a:spcPts val="1315"/>
                        </a:lnSpc>
                        <a:spcBef>
                          <a:spcPts val="75"/>
                        </a:spcBef>
                      </a:pPr>
                      <a:r>
                        <a:rPr dirty="0" sz="1100" spc="-40">
                          <a:latin typeface="Calibri"/>
                          <a:cs typeface="Calibri"/>
                        </a:rPr>
                        <a:t>3.79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13970">
                        <a:lnSpc>
                          <a:spcPts val="1315"/>
                        </a:lnSpc>
                        <a:spcBef>
                          <a:spcPts val="75"/>
                        </a:spcBef>
                      </a:pPr>
                      <a:r>
                        <a:rPr dirty="0" sz="1100" spc="-30">
                          <a:latin typeface="Calibri"/>
                          <a:cs typeface="Calibri"/>
                        </a:rPr>
                        <a:t>1.2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15"/>
                        </a:lnSpc>
                        <a:spcBef>
                          <a:spcPts val="75"/>
                        </a:spcBef>
                      </a:pPr>
                      <a:r>
                        <a:rPr dirty="0" sz="1100" spc="-30">
                          <a:latin typeface="Calibri"/>
                          <a:cs typeface="Calibri"/>
                        </a:rPr>
                        <a:t>1.2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15"/>
                        </a:lnSpc>
                        <a:spcBef>
                          <a:spcPts val="75"/>
                        </a:spcBef>
                      </a:pPr>
                      <a:r>
                        <a:rPr dirty="0" sz="1100" spc="-45">
                          <a:latin typeface="Calibri"/>
                          <a:cs typeface="Calibri"/>
                        </a:rPr>
                        <a:t>1.01%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</a:tr>
              <a:tr h="190119">
                <a:tc>
                  <a:txBody>
                    <a:bodyPr/>
                    <a:lstStyle/>
                    <a:p>
                      <a:pPr marL="26034">
                        <a:lnSpc>
                          <a:spcPts val="1320"/>
                        </a:lnSpc>
                        <a:spcBef>
                          <a:spcPts val="75"/>
                        </a:spcBef>
                      </a:pPr>
                      <a:r>
                        <a:rPr dirty="0" sz="1100" spc="-15">
                          <a:latin typeface="Calibri"/>
                          <a:cs typeface="Calibri"/>
                        </a:rPr>
                        <a:t>3‐methylhexane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lnT w="12700">
                      <a:solidFill>
                        <a:srgbClr val="D4D4D4"/>
                      </a:solidFill>
                      <a:prstDash val="solid"/>
                    </a:lnT>
                    <a:lnB w="9525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3970">
                        <a:lnSpc>
                          <a:spcPts val="1320"/>
                        </a:lnSpc>
                        <a:spcBef>
                          <a:spcPts val="75"/>
                        </a:spcBef>
                      </a:pPr>
                      <a:r>
                        <a:rPr dirty="0" sz="1100" spc="-30">
                          <a:latin typeface="Calibri"/>
                          <a:cs typeface="Calibri"/>
                        </a:rPr>
                        <a:t>1.3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lnT w="12700">
                      <a:solidFill>
                        <a:srgbClr val="D4D4D4"/>
                      </a:solidFill>
                      <a:prstDash val="solid"/>
                    </a:lnT>
                    <a:lnB w="9525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13335">
                        <a:lnSpc>
                          <a:spcPts val="1320"/>
                        </a:lnSpc>
                        <a:spcBef>
                          <a:spcPts val="75"/>
                        </a:spcBef>
                      </a:pPr>
                      <a:r>
                        <a:rPr dirty="0" sz="1100" spc="-30">
                          <a:latin typeface="Calibri"/>
                          <a:cs typeface="Calibri"/>
                        </a:rPr>
                        <a:t>0.4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lnT w="12700">
                      <a:solidFill>
                        <a:srgbClr val="D4D4D4"/>
                      </a:solidFill>
                      <a:prstDash val="solid"/>
                    </a:lnT>
                    <a:lnB w="9525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8255">
                        <a:lnSpc>
                          <a:spcPts val="1320"/>
                        </a:lnSpc>
                        <a:spcBef>
                          <a:spcPts val="75"/>
                        </a:spcBef>
                      </a:pPr>
                      <a:r>
                        <a:rPr dirty="0" sz="1100" spc="-50">
                          <a:latin typeface="Calibri"/>
                          <a:cs typeface="Calibri"/>
                        </a:rPr>
                        <a:t>1.61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lnT w="12700">
                      <a:solidFill>
                        <a:srgbClr val="D4D4D4"/>
                      </a:solidFill>
                      <a:prstDash val="solid"/>
                    </a:lnT>
                    <a:lnB w="9525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20"/>
                        </a:lnSpc>
                        <a:spcBef>
                          <a:spcPts val="75"/>
                        </a:spcBef>
                      </a:pPr>
                      <a:r>
                        <a:rPr dirty="0" sz="1100" spc="-45">
                          <a:latin typeface="Calibri"/>
                          <a:cs typeface="Calibri"/>
                        </a:rPr>
                        <a:t>0.45%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lnT w="12700">
                      <a:solidFill>
                        <a:srgbClr val="D4D4D4"/>
                      </a:solidFill>
                      <a:prstDash val="solid"/>
                    </a:lnT>
                    <a:lnB w="9525">
                      <a:solidFill>
                        <a:srgbClr val="D4D4D4"/>
                      </a:solidFill>
                      <a:prstDash val="solid"/>
                    </a:lnB>
                  </a:tcPr>
                </a:tc>
              </a:tr>
              <a:tr h="189166">
                <a:tc>
                  <a:txBody>
                    <a:bodyPr/>
                    <a:lstStyle/>
                    <a:p>
                      <a:pPr marL="26034">
                        <a:lnSpc>
                          <a:spcPts val="1315"/>
                        </a:lnSpc>
                        <a:spcBef>
                          <a:spcPts val="75"/>
                        </a:spcBef>
                      </a:pPr>
                      <a:r>
                        <a:rPr dirty="0" sz="1100" spc="-20">
                          <a:latin typeface="Calibri"/>
                          <a:cs typeface="Calibri"/>
                        </a:rPr>
                        <a:t>2,2,4‐trimethylpentane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lnT w="9525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0975">
                        <a:lnSpc>
                          <a:spcPts val="1315"/>
                        </a:lnSpc>
                        <a:spcBef>
                          <a:spcPts val="75"/>
                        </a:spcBef>
                      </a:pPr>
                      <a:r>
                        <a:rPr dirty="0" sz="1100" spc="-50">
                          <a:latin typeface="Calibri"/>
                          <a:cs typeface="Calibri"/>
                        </a:rPr>
                        <a:t>9.12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lnT w="9525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13335">
                        <a:lnSpc>
                          <a:spcPts val="1315"/>
                        </a:lnSpc>
                        <a:spcBef>
                          <a:spcPts val="75"/>
                        </a:spcBef>
                      </a:pPr>
                      <a:r>
                        <a:rPr dirty="0" sz="1100" spc="-30">
                          <a:latin typeface="Calibri"/>
                          <a:cs typeface="Calibri"/>
                        </a:rPr>
                        <a:t>2.2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lnT w="9525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15"/>
                        </a:lnSpc>
                        <a:spcBef>
                          <a:spcPts val="75"/>
                        </a:spcBef>
                      </a:pPr>
                      <a:r>
                        <a:rPr dirty="0" sz="1100" spc="-30">
                          <a:latin typeface="Calibri"/>
                          <a:cs typeface="Calibri"/>
                        </a:rPr>
                        <a:t>1.2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lnT w="9525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15"/>
                        </a:lnSpc>
                        <a:spcBef>
                          <a:spcPts val="75"/>
                        </a:spcBef>
                      </a:pPr>
                      <a:r>
                        <a:rPr dirty="0" sz="1100" spc="-45">
                          <a:latin typeface="Calibri"/>
                          <a:cs typeface="Calibri"/>
                        </a:rPr>
                        <a:t>1.85%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lnT w="9525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</a:tr>
              <a:tr h="189737">
                <a:tc>
                  <a:txBody>
                    <a:bodyPr/>
                    <a:lstStyle/>
                    <a:p>
                      <a:pPr marL="26034">
                        <a:lnSpc>
                          <a:spcPts val="1310"/>
                        </a:lnSpc>
                        <a:spcBef>
                          <a:spcPts val="85"/>
                        </a:spcBef>
                      </a:pPr>
                      <a:r>
                        <a:rPr dirty="0" sz="1100" spc="-20">
                          <a:latin typeface="Calibri"/>
                          <a:cs typeface="Calibri"/>
                        </a:rPr>
                        <a:t>2,3,4‐trimethylpentane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79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0975">
                        <a:lnSpc>
                          <a:spcPts val="1310"/>
                        </a:lnSpc>
                        <a:spcBef>
                          <a:spcPts val="85"/>
                        </a:spcBef>
                      </a:pPr>
                      <a:r>
                        <a:rPr dirty="0" sz="1100" spc="-50">
                          <a:latin typeface="Calibri"/>
                          <a:cs typeface="Calibri"/>
                        </a:rPr>
                        <a:t>5.41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79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13335">
                        <a:lnSpc>
                          <a:spcPts val="1310"/>
                        </a:lnSpc>
                        <a:spcBef>
                          <a:spcPts val="85"/>
                        </a:spcBef>
                      </a:pPr>
                      <a:r>
                        <a:rPr dirty="0" sz="1100" spc="-30">
                          <a:latin typeface="Calibri"/>
                          <a:cs typeface="Calibri"/>
                        </a:rPr>
                        <a:t>0.7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79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2540">
                        <a:lnSpc>
                          <a:spcPts val="1310"/>
                        </a:lnSpc>
                        <a:spcBef>
                          <a:spcPts val="85"/>
                        </a:spcBef>
                      </a:pPr>
                      <a:r>
                        <a:rPr dirty="0" sz="1100" spc="-40">
                          <a:latin typeface="Calibri"/>
                          <a:cs typeface="Calibri"/>
                        </a:rPr>
                        <a:t>0.96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79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10"/>
                        </a:lnSpc>
                        <a:spcBef>
                          <a:spcPts val="85"/>
                        </a:spcBef>
                      </a:pPr>
                      <a:r>
                        <a:rPr dirty="0" sz="1100" spc="-45">
                          <a:latin typeface="Calibri"/>
                          <a:cs typeface="Calibri"/>
                        </a:rPr>
                        <a:t>0.47%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79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</a:tr>
              <a:tr h="189737">
                <a:tc>
                  <a:txBody>
                    <a:bodyPr/>
                    <a:lstStyle/>
                    <a:p>
                      <a:pPr marL="26034">
                        <a:lnSpc>
                          <a:spcPts val="1310"/>
                        </a:lnSpc>
                        <a:spcBef>
                          <a:spcPts val="85"/>
                        </a:spcBef>
                      </a:pPr>
                      <a:r>
                        <a:rPr dirty="0" sz="1100" spc="-15">
                          <a:latin typeface="Calibri"/>
                          <a:cs typeface="Calibri"/>
                        </a:rPr>
                        <a:t>methylcyclopentane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79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0975">
                        <a:lnSpc>
                          <a:spcPts val="1310"/>
                        </a:lnSpc>
                        <a:spcBef>
                          <a:spcPts val="85"/>
                        </a:spcBef>
                      </a:pPr>
                      <a:r>
                        <a:rPr dirty="0" sz="1100" spc="-50">
                          <a:latin typeface="Calibri"/>
                          <a:cs typeface="Calibri"/>
                        </a:rPr>
                        <a:t>0.47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79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13970">
                        <a:lnSpc>
                          <a:spcPts val="1310"/>
                        </a:lnSpc>
                        <a:spcBef>
                          <a:spcPts val="85"/>
                        </a:spcBef>
                      </a:pPr>
                      <a:r>
                        <a:rPr dirty="0" sz="1100" spc="-30">
                          <a:latin typeface="Calibri"/>
                          <a:cs typeface="Calibri"/>
                        </a:rPr>
                        <a:t>0.3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79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2540">
                        <a:lnSpc>
                          <a:spcPts val="1310"/>
                        </a:lnSpc>
                        <a:spcBef>
                          <a:spcPts val="85"/>
                        </a:spcBef>
                      </a:pPr>
                      <a:r>
                        <a:rPr dirty="0" sz="1100" spc="-40">
                          <a:latin typeface="Calibri"/>
                          <a:cs typeface="Calibri"/>
                        </a:rPr>
                        <a:t>2.06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79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10"/>
                        </a:lnSpc>
                        <a:spcBef>
                          <a:spcPts val="85"/>
                        </a:spcBef>
                      </a:pPr>
                      <a:r>
                        <a:rPr dirty="0" sz="1100" spc="-45">
                          <a:latin typeface="Calibri"/>
                          <a:cs typeface="Calibri"/>
                        </a:rPr>
                        <a:t>0.43%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79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</a:tr>
              <a:tr h="189737">
                <a:tc>
                  <a:txBody>
                    <a:bodyPr/>
                    <a:lstStyle/>
                    <a:p>
                      <a:pPr marL="26034">
                        <a:lnSpc>
                          <a:spcPts val="1310"/>
                        </a:lnSpc>
                        <a:spcBef>
                          <a:spcPts val="85"/>
                        </a:spcBef>
                      </a:pPr>
                      <a:r>
                        <a:rPr dirty="0" sz="1100" spc="-15">
                          <a:latin typeface="Calibri"/>
                          <a:cs typeface="Calibri"/>
                        </a:rPr>
                        <a:t>2‐methyl‐1‐butene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79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0340">
                        <a:lnSpc>
                          <a:spcPts val="1310"/>
                        </a:lnSpc>
                        <a:spcBef>
                          <a:spcPts val="85"/>
                        </a:spcBef>
                      </a:pPr>
                      <a:r>
                        <a:rPr dirty="0" sz="1100" spc="-40">
                          <a:latin typeface="Calibri"/>
                          <a:cs typeface="Calibri"/>
                        </a:rPr>
                        <a:t>0.16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79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12065">
                        <a:lnSpc>
                          <a:spcPts val="1310"/>
                        </a:lnSpc>
                        <a:spcBef>
                          <a:spcPts val="85"/>
                        </a:spcBef>
                      </a:pPr>
                      <a:r>
                        <a:rPr dirty="0" sz="1100" spc="-25">
                          <a:latin typeface="Calibri"/>
                          <a:cs typeface="Calibri"/>
                        </a:rPr>
                        <a:t>0.5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79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10"/>
                        </a:lnSpc>
                        <a:spcBef>
                          <a:spcPts val="85"/>
                        </a:spcBef>
                      </a:pPr>
                      <a:r>
                        <a:rPr dirty="0" sz="1100" spc="-30">
                          <a:latin typeface="Calibri"/>
                          <a:cs typeface="Calibri"/>
                        </a:rPr>
                        <a:t>6.4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79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10"/>
                        </a:lnSpc>
                        <a:spcBef>
                          <a:spcPts val="85"/>
                        </a:spcBef>
                      </a:pPr>
                      <a:r>
                        <a:rPr dirty="0" sz="1100" spc="-45">
                          <a:latin typeface="Calibri"/>
                          <a:cs typeface="Calibri"/>
                        </a:rPr>
                        <a:t>2.24%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79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</a:tr>
              <a:tr h="190119">
                <a:tc>
                  <a:txBody>
                    <a:bodyPr/>
                    <a:lstStyle/>
                    <a:p>
                      <a:pPr marL="26034">
                        <a:lnSpc>
                          <a:spcPts val="1310"/>
                        </a:lnSpc>
                        <a:spcBef>
                          <a:spcPts val="85"/>
                        </a:spcBef>
                      </a:pPr>
                      <a:r>
                        <a:rPr dirty="0" sz="1100" spc="-15">
                          <a:latin typeface="Calibri"/>
                          <a:cs typeface="Calibri"/>
                        </a:rPr>
                        <a:t>cis‐2‐butene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79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0340">
                        <a:lnSpc>
                          <a:spcPts val="1310"/>
                        </a:lnSpc>
                        <a:spcBef>
                          <a:spcPts val="85"/>
                        </a:spcBef>
                      </a:pPr>
                      <a:r>
                        <a:rPr dirty="0" sz="1100" spc="-40">
                          <a:latin typeface="Calibri"/>
                          <a:cs typeface="Calibri"/>
                        </a:rPr>
                        <a:t>0.07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79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12065">
                        <a:lnSpc>
                          <a:spcPts val="1310"/>
                        </a:lnSpc>
                        <a:spcBef>
                          <a:spcPts val="85"/>
                        </a:spcBef>
                      </a:pPr>
                      <a:r>
                        <a:rPr dirty="0" sz="1100" spc="-30">
                          <a:latin typeface="Calibri"/>
                          <a:cs typeface="Calibri"/>
                        </a:rPr>
                        <a:t>0.5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79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10"/>
                        </a:lnSpc>
                        <a:spcBef>
                          <a:spcPts val="85"/>
                        </a:spcBef>
                      </a:pPr>
                      <a:r>
                        <a:rPr dirty="0" sz="1100" spc="-45">
                          <a:latin typeface="Calibri"/>
                          <a:cs typeface="Calibri"/>
                        </a:rPr>
                        <a:t>14.24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79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10"/>
                        </a:lnSpc>
                        <a:spcBef>
                          <a:spcPts val="85"/>
                        </a:spcBef>
                      </a:pPr>
                      <a:r>
                        <a:rPr dirty="0" sz="1100" spc="-45">
                          <a:latin typeface="Calibri"/>
                          <a:cs typeface="Calibri"/>
                        </a:rPr>
                        <a:t>4.98%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79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</a:tr>
              <a:tr h="190309">
                <a:tc>
                  <a:txBody>
                    <a:bodyPr/>
                    <a:lstStyle/>
                    <a:p>
                      <a:pPr marL="26670">
                        <a:lnSpc>
                          <a:spcPts val="1315"/>
                        </a:lnSpc>
                        <a:spcBef>
                          <a:spcPts val="80"/>
                        </a:spcBef>
                      </a:pPr>
                      <a:r>
                        <a:rPr dirty="0" sz="1100" spc="-20">
                          <a:latin typeface="Calibri"/>
                          <a:cs typeface="Calibri"/>
                        </a:rPr>
                        <a:t>trans‐2‐butene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160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0975">
                        <a:lnSpc>
                          <a:spcPts val="1315"/>
                        </a:lnSpc>
                        <a:spcBef>
                          <a:spcPts val="80"/>
                        </a:spcBef>
                      </a:pPr>
                      <a:r>
                        <a:rPr dirty="0" sz="1100" spc="-40">
                          <a:latin typeface="Calibri"/>
                          <a:cs typeface="Calibri"/>
                        </a:rPr>
                        <a:t>0.03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160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12065">
                        <a:lnSpc>
                          <a:spcPts val="1315"/>
                        </a:lnSpc>
                        <a:spcBef>
                          <a:spcPts val="80"/>
                        </a:spcBef>
                      </a:pPr>
                      <a:r>
                        <a:rPr dirty="0" sz="1100" spc="-30">
                          <a:latin typeface="Calibri"/>
                          <a:cs typeface="Calibri"/>
                        </a:rPr>
                        <a:t>0.5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160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15"/>
                        </a:lnSpc>
                        <a:spcBef>
                          <a:spcPts val="80"/>
                        </a:spcBef>
                      </a:pPr>
                      <a:r>
                        <a:rPr dirty="0" sz="1100" spc="-45">
                          <a:latin typeface="Calibri"/>
                          <a:cs typeface="Calibri"/>
                        </a:rPr>
                        <a:t>15.16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160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15"/>
                        </a:lnSpc>
                        <a:spcBef>
                          <a:spcPts val="80"/>
                        </a:spcBef>
                      </a:pPr>
                      <a:r>
                        <a:rPr dirty="0" sz="1100" spc="-45">
                          <a:latin typeface="Calibri"/>
                          <a:cs typeface="Calibri"/>
                        </a:rPr>
                        <a:t>5.30%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160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</a:tr>
              <a:tr h="189737">
                <a:tc>
                  <a:txBody>
                    <a:bodyPr/>
                    <a:lstStyle/>
                    <a:p>
                      <a:pPr marL="26670">
                        <a:lnSpc>
                          <a:spcPts val="1315"/>
                        </a:lnSpc>
                        <a:spcBef>
                          <a:spcPts val="75"/>
                        </a:spcBef>
                      </a:pPr>
                      <a:r>
                        <a:rPr dirty="0" sz="1100" spc="-10">
                          <a:latin typeface="Calibri"/>
                          <a:cs typeface="Calibri"/>
                        </a:rPr>
                        <a:t>cis‐2‐pentene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0340">
                        <a:lnSpc>
                          <a:spcPts val="1315"/>
                        </a:lnSpc>
                        <a:spcBef>
                          <a:spcPts val="75"/>
                        </a:spcBef>
                      </a:pPr>
                      <a:r>
                        <a:rPr dirty="0" sz="1100" spc="-40">
                          <a:latin typeface="Calibri"/>
                          <a:cs typeface="Calibri"/>
                        </a:rPr>
                        <a:t>0.21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12065">
                        <a:lnSpc>
                          <a:spcPts val="1315"/>
                        </a:lnSpc>
                        <a:spcBef>
                          <a:spcPts val="75"/>
                        </a:spcBef>
                      </a:pPr>
                      <a:r>
                        <a:rPr dirty="0" sz="1100" spc="-30">
                          <a:latin typeface="Calibri"/>
                          <a:cs typeface="Calibri"/>
                        </a:rPr>
                        <a:t>0.5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15"/>
                        </a:lnSpc>
                        <a:spcBef>
                          <a:spcPts val="75"/>
                        </a:spcBef>
                      </a:pPr>
                      <a:r>
                        <a:rPr dirty="0" sz="1100" spc="-45">
                          <a:latin typeface="Calibri"/>
                          <a:cs typeface="Calibri"/>
                        </a:rPr>
                        <a:t>10.38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15"/>
                        </a:lnSpc>
                        <a:spcBef>
                          <a:spcPts val="75"/>
                        </a:spcBef>
                      </a:pPr>
                      <a:r>
                        <a:rPr dirty="0" sz="1100" spc="-45">
                          <a:latin typeface="Calibri"/>
                          <a:cs typeface="Calibri"/>
                        </a:rPr>
                        <a:t>3.63%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</a:tr>
              <a:tr h="189737">
                <a:tc>
                  <a:txBody>
                    <a:bodyPr/>
                    <a:lstStyle/>
                    <a:p>
                      <a:pPr marL="26670">
                        <a:lnSpc>
                          <a:spcPts val="1315"/>
                        </a:lnSpc>
                        <a:spcBef>
                          <a:spcPts val="75"/>
                        </a:spcBef>
                      </a:pPr>
                      <a:r>
                        <a:rPr dirty="0" sz="1100" spc="-10">
                          <a:latin typeface="Calibri"/>
                          <a:cs typeface="Calibri"/>
                        </a:rPr>
                        <a:t>toluene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4780">
                        <a:lnSpc>
                          <a:spcPts val="1315"/>
                        </a:lnSpc>
                        <a:spcBef>
                          <a:spcPts val="75"/>
                        </a:spcBef>
                      </a:pPr>
                      <a:r>
                        <a:rPr dirty="0" sz="1100" spc="-55">
                          <a:latin typeface="Calibri"/>
                          <a:cs typeface="Calibri"/>
                        </a:rPr>
                        <a:t>18.01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13970">
                        <a:lnSpc>
                          <a:spcPts val="1315"/>
                        </a:lnSpc>
                        <a:spcBef>
                          <a:spcPts val="75"/>
                        </a:spcBef>
                      </a:pPr>
                      <a:r>
                        <a:rPr dirty="0" sz="1100" spc="-30">
                          <a:latin typeface="Calibri"/>
                          <a:cs typeface="Calibri"/>
                        </a:rPr>
                        <a:t>2.3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2540">
                        <a:lnSpc>
                          <a:spcPts val="1315"/>
                        </a:lnSpc>
                        <a:spcBef>
                          <a:spcPts val="75"/>
                        </a:spcBef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15"/>
                        </a:lnSpc>
                        <a:spcBef>
                          <a:spcPts val="75"/>
                        </a:spcBef>
                      </a:pPr>
                      <a:r>
                        <a:rPr dirty="0" sz="1100" spc="-45">
                          <a:latin typeface="Calibri"/>
                          <a:cs typeface="Calibri"/>
                        </a:rPr>
                        <a:t>6.44%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</a:tr>
              <a:tr h="189547">
                <a:tc>
                  <a:txBody>
                    <a:bodyPr/>
                    <a:lstStyle/>
                    <a:p>
                      <a:pPr marL="26670">
                        <a:lnSpc>
                          <a:spcPts val="1315"/>
                        </a:lnSpc>
                        <a:spcBef>
                          <a:spcPts val="75"/>
                        </a:spcBef>
                      </a:pPr>
                      <a:r>
                        <a:rPr dirty="0" sz="1100" spc="-10">
                          <a:latin typeface="Calibri"/>
                          <a:cs typeface="Calibri"/>
                        </a:rPr>
                        <a:t>benzene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3970">
                        <a:lnSpc>
                          <a:spcPts val="1315"/>
                        </a:lnSpc>
                        <a:spcBef>
                          <a:spcPts val="75"/>
                        </a:spcBef>
                      </a:pPr>
                      <a:r>
                        <a:rPr dirty="0" sz="1100" spc="-30">
                          <a:latin typeface="Calibri"/>
                          <a:cs typeface="Calibri"/>
                        </a:rPr>
                        <a:t>2.9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13335">
                        <a:lnSpc>
                          <a:spcPts val="1315"/>
                        </a:lnSpc>
                        <a:spcBef>
                          <a:spcPts val="75"/>
                        </a:spcBef>
                      </a:pPr>
                      <a:r>
                        <a:rPr dirty="0" sz="1100" spc="-30">
                          <a:latin typeface="Calibri"/>
                          <a:cs typeface="Calibri"/>
                        </a:rPr>
                        <a:t>1.5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8255">
                        <a:lnSpc>
                          <a:spcPts val="1315"/>
                        </a:lnSpc>
                        <a:spcBef>
                          <a:spcPts val="75"/>
                        </a:spcBef>
                      </a:pPr>
                      <a:r>
                        <a:rPr dirty="0" sz="1100" spc="-50">
                          <a:latin typeface="Calibri"/>
                          <a:cs typeface="Calibri"/>
                        </a:rPr>
                        <a:t>0.72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15"/>
                        </a:lnSpc>
                        <a:spcBef>
                          <a:spcPts val="75"/>
                        </a:spcBef>
                      </a:pPr>
                      <a:r>
                        <a:rPr dirty="0" sz="1100" spc="-45">
                          <a:latin typeface="Calibri"/>
                          <a:cs typeface="Calibri"/>
                        </a:rPr>
                        <a:t>0.76%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lnT w="12700">
                      <a:solidFill>
                        <a:srgbClr val="D4D4D4"/>
                      </a:solidFill>
                      <a:prstDash val="solid"/>
                    </a:lnT>
                    <a:lnB w="12700">
                      <a:solidFill>
                        <a:srgbClr val="D4D4D4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27" name="object 27"/>
          <p:cNvSpPr txBox="1"/>
          <p:nvPr/>
        </p:nvSpPr>
        <p:spPr>
          <a:xfrm>
            <a:off x="9214357" y="6356094"/>
            <a:ext cx="89535" cy="17653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950" spc="20">
                <a:solidFill>
                  <a:srgbClr val="898989"/>
                </a:solidFill>
                <a:latin typeface="Calibri"/>
                <a:cs typeface="Calibri"/>
              </a:rPr>
              <a:t>5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383286" y="1243583"/>
            <a:ext cx="9134475" cy="5379720"/>
          </a:xfrm>
          <a:custGeom>
            <a:avLst/>
            <a:gdLst/>
            <a:ahLst/>
            <a:cxnLst/>
            <a:rect l="l" t="t" r="r" b="b"/>
            <a:pathLst>
              <a:path w="9134475" h="5379720">
                <a:moveTo>
                  <a:pt x="9134094" y="5379720"/>
                </a:moveTo>
                <a:lnTo>
                  <a:pt x="9134094" y="0"/>
                </a:lnTo>
                <a:lnTo>
                  <a:pt x="0" y="0"/>
                </a:lnTo>
                <a:lnTo>
                  <a:pt x="0" y="5379720"/>
                </a:lnTo>
                <a:lnTo>
                  <a:pt x="11430" y="5379720"/>
                </a:lnTo>
                <a:lnTo>
                  <a:pt x="11430" y="23622"/>
                </a:lnTo>
                <a:lnTo>
                  <a:pt x="23621" y="11430"/>
                </a:lnTo>
                <a:lnTo>
                  <a:pt x="23621" y="23622"/>
                </a:lnTo>
                <a:lnTo>
                  <a:pt x="9110472" y="23621"/>
                </a:lnTo>
                <a:lnTo>
                  <a:pt x="9110472" y="11429"/>
                </a:lnTo>
                <a:lnTo>
                  <a:pt x="9121902" y="23621"/>
                </a:lnTo>
                <a:lnTo>
                  <a:pt x="9121902" y="5379720"/>
                </a:lnTo>
                <a:lnTo>
                  <a:pt x="9134094" y="5379720"/>
                </a:lnTo>
                <a:close/>
              </a:path>
              <a:path w="9134475" h="5379720">
                <a:moveTo>
                  <a:pt x="23621" y="23622"/>
                </a:moveTo>
                <a:lnTo>
                  <a:pt x="23621" y="11430"/>
                </a:lnTo>
                <a:lnTo>
                  <a:pt x="11430" y="23622"/>
                </a:lnTo>
                <a:lnTo>
                  <a:pt x="23621" y="23622"/>
                </a:lnTo>
                <a:close/>
              </a:path>
              <a:path w="9134475" h="5379720">
                <a:moveTo>
                  <a:pt x="23622" y="5356098"/>
                </a:moveTo>
                <a:lnTo>
                  <a:pt x="23621" y="23622"/>
                </a:lnTo>
                <a:lnTo>
                  <a:pt x="11430" y="23622"/>
                </a:lnTo>
                <a:lnTo>
                  <a:pt x="11430" y="5356098"/>
                </a:lnTo>
                <a:lnTo>
                  <a:pt x="23622" y="5356098"/>
                </a:lnTo>
                <a:close/>
              </a:path>
              <a:path w="9134475" h="5379720">
                <a:moveTo>
                  <a:pt x="9121902" y="5356098"/>
                </a:moveTo>
                <a:lnTo>
                  <a:pt x="11430" y="5356098"/>
                </a:lnTo>
                <a:lnTo>
                  <a:pt x="23622" y="5367528"/>
                </a:lnTo>
                <a:lnTo>
                  <a:pt x="23622" y="5379720"/>
                </a:lnTo>
                <a:lnTo>
                  <a:pt x="9110472" y="5379720"/>
                </a:lnTo>
                <a:lnTo>
                  <a:pt x="9110472" y="5367528"/>
                </a:lnTo>
                <a:lnTo>
                  <a:pt x="9121902" y="5356098"/>
                </a:lnTo>
                <a:close/>
              </a:path>
              <a:path w="9134475" h="5379720">
                <a:moveTo>
                  <a:pt x="23622" y="5379720"/>
                </a:moveTo>
                <a:lnTo>
                  <a:pt x="23622" y="5367528"/>
                </a:lnTo>
                <a:lnTo>
                  <a:pt x="11430" y="5356098"/>
                </a:lnTo>
                <a:lnTo>
                  <a:pt x="11430" y="5379720"/>
                </a:lnTo>
                <a:lnTo>
                  <a:pt x="23622" y="5379720"/>
                </a:lnTo>
                <a:close/>
              </a:path>
              <a:path w="9134475" h="5379720">
                <a:moveTo>
                  <a:pt x="9121902" y="23621"/>
                </a:moveTo>
                <a:lnTo>
                  <a:pt x="9110472" y="11429"/>
                </a:lnTo>
                <a:lnTo>
                  <a:pt x="9110472" y="23621"/>
                </a:lnTo>
                <a:lnTo>
                  <a:pt x="9121902" y="23621"/>
                </a:lnTo>
                <a:close/>
              </a:path>
              <a:path w="9134475" h="5379720">
                <a:moveTo>
                  <a:pt x="9121902" y="5356098"/>
                </a:moveTo>
                <a:lnTo>
                  <a:pt x="9121902" y="23621"/>
                </a:lnTo>
                <a:lnTo>
                  <a:pt x="9110472" y="23621"/>
                </a:lnTo>
                <a:lnTo>
                  <a:pt x="9110472" y="5356098"/>
                </a:lnTo>
                <a:lnTo>
                  <a:pt x="9121902" y="5356098"/>
                </a:lnTo>
                <a:close/>
              </a:path>
              <a:path w="9134475" h="5379720">
                <a:moveTo>
                  <a:pt x="9121902" y="5379720"/>
                </a:moveTo>
                <a:lnTo>
                  <a:pt x="9121902" y="5356098"/>
                </a:lnTo>
                <a:lnTo>
                  <a:pt x="9110472" y="5367528"/>
                </a:lnTo>
                <a:lnTo>
                  <a:pt x="9110472" y="5379720"/>
                </a:lnTo>
                <a:lnTo>
                  <a:pt x="9121902" y="5379720"/>
                </a:lnTo>
                <a:close/>
              </a:path>
            </a:pathLst>
          </a:custGeom>
          <a:solidFill>
            <a:srgbClr val="41719C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54633" y="1559305"/>
            <a:ext cx="3531870" cy="57912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3600" spc="5"/>
              <a:t>Air</a:t>
            </a:r>
            <a:r>
              <a:rPr dirty="0" sz="3600" spc="-25"/>
              <a:t> </a:t>
            </a:r>
            <a:r>
              <a:rPr dirty="0" sz="3600" spc="-75"/>
              <a:t>Toxic</a:t>
            </a:r>
            <a:r>
              <a:rPr dirty="0" sz="3600" spc="-20"/>
              <a:t> </a:t>
            </a:r>
            <a:r>
              <a:rPr dirty="0" sz="3600" spc="5"/>
              <a:t>Exposures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754633" y="2181855"/>
            <a:ext cx="8541385" cy="3605529"/>
          </a:xfrm>
          <a:prstGeom prst="rect">
            <a:avLst/>
          </a:prstGeom>
        </p:spPr>
        <p:txBody>
          <a:bodyPr wrap="square" lIns="0" tIns="48260" rIns="0" bIns="0" rtlCol="0" vert="horz">
            <a:spAutoFit/>
          </a:bodyPr>
          <a:lstStyle/>
          <a:p>
            <a:pPr marL="201295" indent="-189230">
              <a:lnSpc>
                <a:spcPct val="100000"/>
              </a:lnSpc>
              <a:spcBef>
                <a:spcPts val="380"/>
              </a:spcBef>
              <a:buFont typeface="Arial"/>
              <a:buChar char="•"/>
              <a:tabLst>
                <a:tab pos="201930" algn="l"/>
              </a:tabLst>
            </a:pPr>
            <a:r>
              <a:rPr dirty="0" sz="2300">
                <a:latin typeface="Calibri"/>
                <a:cs typeface="Calibri"/>
              </a:rPr>
              <a:t>Gasoline </a:t>
            </a:r>
            <a:r>
              <a:rPr dirty="0" sz="2300" spc="-10">
                <a:latin typeface="Calibri"/>
                <a:cs typeface="Calibri"/>
              </a:rPr>
              <a:t>vapor</a:t>
            </a:r>
            <a:r>
              <a:rPr dirty="0" sz="2300">
                <a:latin typeface="Calibri"/>
                <a:cs typeface="Calibri"/>
              </a:rPr>
              <a:t> </a:t>
            </a:r>
            <a:r>
              <a:rPr dirty="0" sz="2300" spc="-10">
                <a:latin typeface="Calibri"/>
                <a:cs typeface="Calibri"/>
              </a:rPr>
              <a:t>contains</a:t>
            </a:r>
            <a:r>
              <a:rPr dirty="0" sz="2300" spc="20">
                <a:latin typeface="Calibri"/>
                <a:cs typeface="Calibri"/>
              </a:rPr>
              <a:t> </a:t>
            </a:r>
            <a:r>
              <a:rPr dirty="0" sz="2300" spc="-5">
                <a:latin typeface="Calibri"/>
                <a:cs typeface="Calibri"/>
              </a:rPr>
              <a:t>compounds</a:t>
            </a:r>
            <a:r>
              <a:rPr dirty="0" sz="2300" spc="20">
                <a:latin typeface="Calibri"/>
                <a:cs typeface="Calibri"/>
              </a:rPr>
              <a:t> </a:t>
            </a:r>
            <a:r>
              <a:rPr dirty="0" sz="2300">
                <a:latin typeface="Calibri"/>
                <a:cs typeface="Calibri"/>
              </a:rPr>
              <a:t>which</a:t>
            </a:r>
            <a:r>
              <a:rPr dirty="0" sz="2300" spc="20">
                <a:latin typeface="Calibri"/>
                <a:cs typeface="Calibri"/>
              </a:rPr>
              <a:t> </a:t>
            </a:r>
            <a:r>
              <a:rPr dirty="0" sz="2300" spc="-10">
                <a:latin typeface="Calibri"/>
                <a:cs typeface="Calibri"/>
              </a:rPr>
              <a:t>adversely</a:t>
            </a:r>
            <a:r>
              <a:rPr dirty="0" sz="2300">
                <a:latin typeface="Calibri"/>
                <a:cs typeface="Calibri"/>
              </a:rPr>
              <a:t> </a:t>
            </a:r>
            <a:r>
              <a:rPr dirty="0" sz="2300" spc="-15">
                <a:latin typeface="Calibri"/>
                <a:cs typeface="Calibri"/>
              </a:rPr>
              <a:t>affect</a:t>
            </a:r>
            <a:r>
              <a:rPr dirty="0" sz="2300">
                <a:latin typeface="Calibri"/>
                <a:cs typeface="Calibri"/>
              </a:rPr>
              <a:t> </a:t>
            </a:r>
            <a:r>
              <a:rPr dirty="0" sz="2300" spc="-5">
                <a:latin typeface="Calibri"/>
                <a:cs typeface="Calibri"/>
              </a:rPr>
              <a:t>health</a:t>
            </a:r>
            <a:endParaRPr sz="2300">
              <a:latin typeface="Calibri"/>
              <a:cs typeface="Calibri"/>
            </a:endParaRPr>
          </a:p>
          <a:p>
            <a:pPr marL="201295" indent="-189230">
              <a:lnSpc>
                <a:spcPts val="2750"/>
              </a:lnSpc>
              <a:spcBef>
                <a:spcPts val="280"/>
              </a:spcBef>
              <a:buFont typeface="Arial"/>
              <a:buChar char="•"/>
              <a:tabLst>
                <a:tab pos="201930" algn="l"/>
              </a:tabLst>
            </a:pPr>
            <a:r>
              <a:rPr dirty="0" sz="2300" spc="-5">
                <a:latin typeface="Calibri"/>
                <a:cs typeface="Calibri"/>
              </a:rPr>
              <a:t>Occupational</a:t>
            </a:r>
            <a:r>
              <a:rPr dirty="0" sz="2300" spc="10">
                <a:latin typeface="Calibri"/>
                <a:cs typeface="Calibri"/>
              </a:rPr>
              <a:t> </a:t>
            </a:r>
            <a:r>
              <a:rPr dirty="0" sz="2300">
                <a:latin typeface="Calibri"/>
                <a:cs typeface="Calibri"/>
              </a:rPr>
              <a:t>health</a:t>
            </a:r>
            <a:r>
              <a:rPr dirty="0" sz="2300" spc="5">
                <a:latin typeface="Calibri"/>
                <a:cs typeface="Calibri"/>
              </a:rPr>
              <a:t> </a:t>
            </a:r>
            <a:r>
              <a:rPr dirty="0" sz="2300">
                <a:latin typeface="Calibri"/>
                <a:cs typeface="Calibri"/>
              </a:rPr>
              <a:t>impacts</a:t>
            </a:r>
            <a:r>
              <a:rPr dirty="0" sz="2300" spc="-5">
                <a:latin typeface="Calibri"/>
                <a:cs typeface="Calibri"/>
              </a:rPr>
              <a:t> </a:t>
            </a:r>
            <a:r>
              <a:rPr dirty="0" sz="2300" spc="-15">
                <a:latin typeface="Calibri"/>
                <a:cs typeface="Calibri"/>
              </a:rPr>
              <a:t>for</a:t>
            </a:r>
            <a:r>
              <a:rPr dirty="0" sz="2300" spc="5">
                <a:latin typeface="Calibri"/>
                <a:cs typeface="Calibri"/>
              </a:rPr>
              <a:t> service </a:t>
            </a:r>
            <a:r>
              <a:rPr dirty="0" sz="2300" spc="-15">
                <a:latin typeface="Calibri"/>
                <a:cs typeface="Calibri"/>
              </a:rPr>
              <a:t>station</a:t>
            </a:r>
            <a:r>
              <a:rPr dirty="0" sz="2300">
                <a:latin typeface="Calibri"/>
                <a:cs typeface="Calibri"/>
              </a:rPr>
              <a:t> </a:t>
            </a:r>
            <a:r>
              <a:rPr dirty="0" sz="2300" spc="-10">
                <a:latin typeface="Calibri"/>
                <a:cs typeface="Calibri"/>
              </a:rPr>
              <a:t>attendants:</a:t>
            </a:r>
            <a:endParaRPr sz="2300">
              <a:latin typeface="Calibri"/>
              <a:cs typeface="Calibri"/>
            </a:endParaRPr>
          </a:p>
          <a:p>
            <a:pPr lvl="1" marL="578485" indent="-189230">
              <a:lnSpc>
                <a:spcPts val="2330"/>
              </a:lnSpc>
              <a:buFont typeface="Arial"/>
              <a:buChar char="•"/>
              <a:tabLst>
                <a:tab pos="579120" algn="l"/>
              </a:tabLst>
            </a:pPr>
            <a:r>
              <a:rPr dirty="0" sz="1950" spc="-15">
                <a:latin typeface="Calibri"/>
                <a:cs typeface="Calibri"/>
              </a:rPr>
              <a:t>At</a:t>
            </a:r>
            <a:r>
              <a:rPr dirty="0" sz="1950" spc="-5">
                <a:latin typeface="Calibri"/>
                <a:cs typeface="Calibri"/>
              </a:rPr>
              <a:t> </a:t>
            </a:r>
            <a:r>
              <a:rPr dirty="0" sz="1950" spc="5">
                <a:latin typeface="Calibri"/>
                <a:cs typeface="Calibri"/>
              </a:rPr>
              <a:t>higher</a:t>
            </a:r>
            <a:r>
              <a:rPr dirty="0" sz="1950" spc="15">
                <a:latin typeface="Calibri"/>
                <a:cs typeface="Calibri"/>
              </a:rPr>
              <a:t> </a:t>
            </a:r>
            <a:r>
              <a:rPr dirty="0" sz="1950">
                <a:latin typeface="Calibri"/>
                <a:cs typeface="Calibri"/>
              </a:rPr>
              <a:t>concentrations,</a:t>
            </a:r>
            <a:r>
              <a:rPr dirty="0" sz="1950" spc="5">
                <a:latin typeface="Calibri"/>
                <a:cs typeface="Calibri"/>
              </a:rPr>
              <a:t> </a:t>
            </a:r>
            <a:r>
              <a:rPr dirty="0" sz="1950">
                <a:latin typeface="Calibri"/>
                <a:cs typeface="Calibri"/>
              </a:rPr>
              <a:t>gasoline</a:t>
            </a:r>
            <a:r>
              <a:rPr dirty="0" sz="1950" spc="10">
                <a:latin typeface="Calibri"/>
                <a:cs typeface="Calibri"/>
              </a:rPr>
              <a:t> </a:t>
            </a:r>
            <a:r>
              <a:rPr dirty="0" sz="1950" spc="5">
                <a:latin typeface="Calibri"/>
                <a:cs typeface="Calibri"/>
              </a:rPr>
              <a:t>vapor</a:t>
            </a:r>
            <a:r>
              <a:rPr dirty="0" sz="1950" spc="10">
                <a:latin typeface="Calibri"/>
                <a:cs typeface="Calibri"/>
              </a:rPr>
              <a:t> </a:t>
            </a:r>
            <a:r>
              <a:rPr dirty="0" sz="1950">
                <a:latin typeface="Calibri"/>
                <a:cs typeface="Calibri"/>
              </a:rPr>
              <a:t>may</a:t>
            </a:r>
            <a:r>
              <a:rPr dirty="0" sz="1950" spc="10">
                <a:latin typeface="Calibri"/>
                <a:cs typeface="Calibri"/>
              </a:rPr>
              <a:t> </a:t>
            </a:r>
            <a:r>
              <a:rPr dirty="0" sz="1950">
                <a:latin typeface="Calibri"/>
                <a:cs typeface="Calibri"/>
              </a:rPr>
              <a:t>result</a:t>
            </a:r>
            <a:r>
              <a:rPr dirty="0" sz="1950" spc="5">
                <a:latin typeface="Calibri"/>
                <a:cs typeface="Calibri"/>
              </a:rPr>
              <a:t> in </a:t>
            </a:r>
            <a:r>
              <a:rPr dirty="0" sz="1950">
                <a:latin typeface="Calibri"/>
                <a:cs typeface="Calibri"/>
              </a:rPr>
              <a:t>adverse</a:t>
            </a:r>
            <a:r>
              <a:rPr dirty="0" sz="1950" spc="50">
                <a:latin typeface="Calibri"/>
                <a:cs typeface="Calibri"/>
              </a:rPr>
              <a:t> </a:t>
            </a:r>
            <a:r>
              <a:rPr dirty="0" sz="1950" spc="10">
                <a:latin typeface="Calibri"/>
                <a:cs typeface="Calibri"/>
              </a:rPr>
              <a:t>impacts</a:t>
            </a:r>
            <a:endParaRPr sz="1950">
              <a:latin typeface="Calibri"/>
              <a:cs typeface="Calibri"/>
            </a:endParaRPr>
          </a:p>
          <a:p>
            <a:pPr lvl="2" marL="955675" marR="388620" indent="-189230">
              <a:lnSpc>
                <a:spcPct val="80000"/>
              </a:lnSpc>
              <a:spcBef>
                <a:spcPts val="434"/>
              </a:spcBef>
              <a:buFont typeface="Arial"/>
              <a:buChar char="•"/>
              <a:tabLst>
                <a:tab pos="956310" algn="l"/>
              </a:tabLst>
            </a:pPr>
            <a:r>
              <a:rPr dirty="0" sz="1650" spc="-10" b="1">
                <a:latin typeface="Calibri"/>
                <a:cs typeface="Calibri"/>
              </a:rPr>
              <a:t>Symptoms:</a:t>
            </a:r>
            <a:r>
              <a:rPr dirty="0" sz="1650" spc="-5" b="1">
                <a:latin typeface="Calibri"/>
                <a:cs typeface="Calibri"/>
              </a:rPr>
              <a:t> </a:t>
            </a:r>
            <a:r>
              <a:rPr dirty="0" sz="1650" spc="-10">
                <a:latin typeface="Calibri"/>
                <a:cs typeface="Calibri"/>
              </a:rPr>
              <a:t>irritant,</a:t>
            </a:r>
            <a:r>
              <a:rPr dirty="0" sz="1650" spc="25">
                <a:latin typeface="Calibri"/>
                <a:cs typeface="Calibri"/>
              </a:rPr>
              <a:t> </a:t>
            </a:r>
            <a:r>
              <a:rPr dirty="0" sz="1650" spc="-5">
                <a:latin typeface="Calibri"/>
                <a:cs typeface="Calibri"/>
              </a:rPr>
              <a:t>dermatitis,</a:t>
            </a:r>
            <a:r>
              <a:rPr dirty="0" sz="1650" spc="25">
                <a:latin typeface="Calibri"/>
                <a:cs typeface="Calibri"/>
              </a:rPr>
              <a:t> </a:t>
            </a:r>
            <a:r>
              <a:rPr dirty="0" sz="1650" spc="-5">
                <a:latin typeface="Calibri"/>
                <a:cs typeface="Calibri"/>
              </a:rPr>
              <a:t>headache,</a:t>
            </a:r>
            <a:r>
              <a:rPr dirty="0" sz="1650" spc="20">
                <a:latin typeface="Calibri"/>
                <a:cs typeface="Calibri"/>
              </a:rPr>
              <a:t> </a:t>
            </a:r>
            <a:r>
              <a:rPr dirty="0" sz="1650" spc="-5">
                <a:latin typeface="Calibri"/>
                <a:cs typeface="Calibri"/>
              </a:rPr>
              <a:t>lassitude,</a:t>
            </a:r>
            <a:r>
              <a:rPr dirty="0" sz="1650" spc="25">
                <a:latin typeface="Calibri"/>
                <a:cs typeface="Calibri"/>
              </a:rPr>
              <a:t> </a:t>
            </a:r>
            <a:r>
              <a:rPr dirty="0" sz="1650" spc="-10">
                <a:latin typeface="Calibri"/>
                <a:cs typeface="Calibri"/>
              </a:rPr>
              <a:t>blurred</a:t>
            </a:r>
            <a:r>
              <a:rPr dirty="0" sz="1650" spc="20">
                <a:latin typeface="Calibri"/>
                <a:cs typeface="Calibri"/>
              </a:rPr>
              <a:t> </a:t>
            </a:r>
            <a:r>
              <a:rPr dirty="0" sz="1650">
                <a:latin typeface="Calibri"/>
                <a:cs typeface="Calibri"/>
              </a:rPr>
              <a:t>vision, </a:t>
            </a:r>
            <a:r>
              <a:rPr dirty="0" sz="1650" spc="-5">
                <a:latin typeface="Calibri"/>
                <a:cs typeface="Calibri"/>
              </a:rPr>
              <a:t>dizziness,</a:t>
            </a:r>
            <a:r>
              <a:rPr dirty="0" sz="1650">
                <a:latin typeface="Calibri"/>
                <a:cs typeface="Calibri"/>
              </a:rPr>
              <a:t> </a:t>
            </a:r>
            <a:r>
              <a:rPr dirty="0" sz="1650" spc="-5">
                <a:latin typeface="Calibri"/>
                <a:cs typeface="Calibri"/>
              </a:rPr>
              <a:t>slurred </a:t>
            </a:r>
            <a:r>
              <a:rPr dirty="0" sz="1650" spc="-360">
                <a:latin typeface="Calibri"/>
                <a:cs typeface="Calibri"/>
              </a:rPr>
              <a:t> </a:t>
            </a:r>
            <a:r>
              <a:rPr dirty="0" sz="1650" spc="-5">
                <a:latin typeface="Calibri"/>
                <a:cs typeface="Calibri"/>
              </a:rPr>
              <a:t>speech,</a:t>
            </a:r>
            <a:r>
              <a:rPr dirty="0" sz="1650" spc="15">
                <a:latin typeface="Calibri"/>
                <a:cs typeface="Calibri"/>
              </a:rPr>
              <a:t> </a:t>
            </a:r>
            <a:r>
              <a:rPr dirty="0" sz="1650" spc="-10">
                <a:latin typeface="Calibri"/>
                <a:cs typeface="Calibri"/>
              </a:rPr>
              <a:t>confusion,</a:t>
            </a:r>
            <a:r>
              <a:rPr dirty="0" sz="1650" spc="-5">
                <a:latin typeface="Calibri"/>
                <a:cs typeface="Calibri"/>
              </a:rPr>
              <a:t> </a:t>
            </a:r>
            <a:r>
              <a:rPr dirty="0" sz="1650" spc="-10">
                <a:latin typeface="Calibri"/>
                <a:cs typeface="Calibri"/>
              </a:rPr>
              <a:t>convulsions;</a:t>
            </a:r>
            <a:r>
              <a:rPr dirty="0" sz="1650" spc="10">
                <a:latin typeface="Calibri"/>
                <a:cs typeface="Calibri"/>
              </a:rPr>
              <a:t> </a:t>
            </a:r>
            <a:r>
              <a:rPr dirty="0" sz="1650" spc="-5">
                <a:latin typeface="Calibri"/>
                <a:cs typeface="Calibri"/>
              </a:rPr>
              <a:t>chemical</a:t>
            </a:r>
            <a:r>
              <a:rPr dirty="0" sz="1650" spc="20">
                <a:latin typeface="Calibri"/>
                <a:cs typeface="Calibri"/>
              </a:rPr>
              <a:t> </a:t>
            </a:r>
            <a:r>
              <a:rPr dirty="0" sz="1650" spc="-5">
                <a:latin typeface="Calibri"/>
                <a:cs typeface="Calibri"/>
              </a:rPr>
              <a:t>pneumonitis;</a:t>
            </a:r>
            <a:r>
              <a:rPr dirty="0" sz="1650" spc="20">
                <a:latin typeface="Calibri"/>
                <a:cs typeface="Calibri"/>
              </a:rPr>
              <a:t> </a:t>
            </a:r>
            <a:r>
              <a:rPr dirty="0" sz="1650" spc="-5">
                <a:latin typeface="Calibri"/>
                <a:cs typeface="Calibri"/>
              </a:rPr>
              <a:t>possible</a:t>
            </a:r>
            <a:r>
              <a:rPr dirty="0" sz="1650" spc="55">
                <a:latin typeface="Calibri"/>
                <a:cs typeface="Calibri"/>
              </a:rPr>
              <a:t> </a:t>
            </a:r>
            <a:r>
              <a:rPr dirty="0" sz="1650" spc="-35">
                <a:latin typeface="Calibri"/>
                <a:cs typeface="Calibri"/>
              </a:rPr>
              <a:t>liver,</a:t>
            </a:r>
            <a:r>
              <a:rPr dirty="0" sz="1650" spc="10">
                <a:latin typeface="Calibri"/>
                <a:cs typeface="Calibri"/>
              </a:rPr>
              <a:t> </a:t>
            </a:r>
            <a:r>
              <a:rPr dirty="0" sz="1650">
                <a:latin typeface="Calibri"/>
                <a:cs typeface="Calibri"/>
              </a:rPr>
              <a:t>kidney</a:t>
            </a:r>
            <a:r>
              <a:rPr dirty="0" sz="1650" spc="10">
                <a:latin typeface="Calibri"/>
                <a:cs typeface="Calibri"/>
              </a:rPr>
              <a:t> </a:t>
            </a:r>
            <a:r>
              <a:rPr dirty="0" sz="1650" spc="-10">
                <a:latin typeface="Calibri"/>
                <a:cs typeface="Calibri"/>
              </a:rPr>
              <a:t>damage</a:t>
            </a:r>
            <a:endParaRPr sz="1650">
              <a:latin typeface="Calibri"/>
              <a:cs typeface="Calibri"/>
            </a:endParaRPr>
          </a:p>
          <a:p>
            <a:pPr lvl="1" marL="578485" indent="-189230">
              <a:lnSpc>
                <a:spcPts val="2280"/>
              </a:lnSpc>
              <a:buFont typeface="Arial"/>
              <a:buChar char="•"/>
              <a:tabLst>
                <a:tab pos="579120" algn="l"/>
              </a:tabLst>
            </a:pPr>
            <a:r>
              <a:rPr dirty="0" sz="1950" spc="5">
                <a:latin typeface="Calibri"/>
                <a:cs typeface="Calibri"/>
              </a:rPr>
              <a:t>ACGIH</a:t>
            </a:r>
            <a:r>
              <a:rPr dirty="0" sz="1950" spc="-10">
                <a:latin typeface="Calibri"/>
                <a:cs typeface="Calibri"/>
              </a:rPr>
              <a:t> </a:t>
            </a:r>
            <a:r>
              <a:rPr dirty="0" sz="1950" spc="10">
                <a:latin typeface="Calibri"/>
                <a:cs typeface="Calibri"/>
              </a:rPr>
              <a:t>8‐hr</a:t>
            </a:r>
            <a:r>
              <a:rPr dirty="0" sz="1950" spc="5">
                <a:latin typeface="Calibri"/>
                <a:cs typeface="Calibri"/>
              </a:rPr>
              <a:t> </a:t>
            </a:r>
            <a:r>
              <a:rPr dirty="0" sz="1950">
                <a:latin typeface="Calibri"/>
                <a:cs typeface="Calibri"/>
              </a:rPr>
              <a:t>gasoline</a:t>
            </a:r>
            <a:r>
              <a:rPr dirty="0" sz="1950" spc="5">
                <a:latin typeface="Calibri"/>
                <a:cs typeface="Calibri"/>
              </a:rPr>
              <a:t> vapor</a:t>
            </a:r>
            <a:r>
              <a:rPr dirty="0" sz="1950">
                <a:latin typeface="Calibri"/>
                <a:cs typeface="Calibri"/>
              </a:rPr>
              <a:t> </a:t>
            </a:r>
            <a:r>
              <a:rPr dirty="0" sz="1950" spc="-40">
                <a:latin typeface="Calibri"/>
                <a:cs typeface="Calibri"/>
              </a:rPr>
              <a:t>TLV</a:t>
            </a:r>
            <a:r>
              <a:rPr dirty="0" sz="1950" spc="5">
                <a:latin typeface="Calibri"/>
                <a:cs typeface="Calibri"/>
              </a:rPr>
              <a:t> is</a:t>
            </a:r>
            <a:r>
              <a:rPr dirty="0" sz="1950">
                <a:latin typeface="Calibri"/>
                <a:cs typeface="Calibri"/>
              </a:rPr>
              <a:t> </a:t>
            </a:r>
            <a:r>
              <a:rPr dirty="0" sz="1950" spc="15">
                <a:latin typeface="Calibri"/>
                <a:cs typeface="Calibri"/>
              </a:rPr>
              <a:t>300</a:t>
            </a:r>
            <a:r>
              <a:rPr dirty="0" sz="1950" spc="5">
                <a:latin typeface="Calibri"/>
                <a:cs typeface="Calibri"/>
              </a:rPr>
              <a:t> </a:t>
            </a:r>
            <a:r>
              <a:rPr dirty="0" sz="1950" spc="15">
                <a:latin typeface="Calibri"/>
                <a:cs typeface="Calibri"/>
              </a:rPr>
              <a:t>ppm</a:t>
            </a:r>
            <a:r>
              <a:rPr dirty="0" sz="1950">
                <a:latin typeface="Calibri"/>
                <a:cs typeface="Calibri"/>
              </a:rPr>
              <a:t> </a:t>
            </a:r>
            <a:r>
              <a:rPr dirty="0" sz="1950" spc="10">
                <a:latin typeface="Calibri"/>
                <a:cs typeface="Calibri"/>
              </a:rPr>
              <a:t>and</a:t>
            </a:r>
            <a:r>
              <a:rPr dirty="0" sz="1950" spc="5">
                <a:latin typeface="Calibri"/>
                <a:cs typeface="Calibri"/>
              </a:rPr>
              <a:t> </a:t>
            </a:r>
            <a:r>
              <a:rPr dirty="0" sz="1950" spc="10">
                <a:latin typeface="Calibri"/>
                <a:cs typeface="Calibri"/>
              </a:rPr>
              <a:t>the 15‐min.;</a:t>
            </a:r>
            <a:r>
              <a:rPr dirty="0" sz="1950" spc="-10">
                <a:latin typeface="Calibri"/>
                <a:cs typeface="Calibri"/>
              </a:rPr>
              <a:t> </a:t>
            </a:r>
            <a:r>
              <a:rPr dirty="0" sz="1950" spc="10">
                <a:latin typeface="Calibri"/>
                <a:cs typeface="Calibri"/>
              </a:rPr>
              <a:t>STEL</a:t>
            </a:r>
            <a:r>
              <a:rPr dirty="0" sz="1950">
                <a:latin typeface="Calibri"/>
                <a:cs typeface="Calibri"/>
              </a:rPr>
              <a:t> </a:t>
            </a:r>
            <a:r>
              <a:rPr dirty="0" sz="1950" spc="5">
                <a:latin typeface="Calibri"/>
                <a:cs typeface="Calibri"/>
              </a:rPr>
              <a:t>is</a:t>
            </a:r>
            <a:r>
              <a:rPr dirty="0" sz="1950">
                <a:latin typeface="Calibri"/>
                <a:cs typeface="Calibri"/>
              </a:rPr>
              <a:t> </a:t>
            </a:r>
            <a:r>
              <a:rPr dirty="0" sz="1950" spc="10">
                <a:latin typeface="Calibri"/>
                <a:cs typeface="Calibri"/>
              </a:rPr>
              <a:t>500</a:t>
            </a:r>
            <a:r>
              <a:rPr dirty="0" sz="1950" spc="5">
                <a:latin typeface="Calibri"/>
                <a:cs typeface="Calibri"/>
              </a:rPr>
              <a:t> </a:t>
            </a:r>
            <a:r>
              <a:rPr dirty="0" sz="1950" spc="10">
                <a:latin typeface="Calibri"/>
                <a:cs typeface="Calibri"/>
              </a:rPr>
              <a:t>ppm.</a:t>
            </a:r>
            <a:endParaRPr sz="1950">
              <a:latin typeface="Calibri"/>
              <a:cs typeface="Calibri"/>
            </a:endParaRPr>
          </a:p>
          <a:p>
            <a:pPr lvl="1" marL="578485" indent="-189865">
              <a:lnSpc>
                <a:spcPts val="2330"/>
              </a:lnSpc>
              <a:buFont typeface="Arial"/>
              <a:buChar char="•"/>
              <a:tabLst>
                <a:tab pos="579120" algn="l"/>
              </a:tabLst>
            </a:pPr>
            <a:r>
              <a:rPr dirty="0" sz="1950" spc="-5">
                <a:latin typeface="Calibri"/>
                <a:cs typeface="Calibri"/>
              </a:rPr>
              <a:t>Even</a:t>
            </a:r>
            <a:r>
              <a:rPr dirty="0" sz="1950" spc="25">
                <a:latin typeface="Calibri"/>
                <a:cs typeface="Calibri"/>
              </a:rPr>
              <a:t> </a:t>
            </a:r>
            <a:r>
              <a:rPr dirty="0" sz="1950">
                <a:latin typeface="Calibri"/>
                <a:cs typeface="Calibri"/>
              </a:rPr>
              <a:t>at</a:t>
            </a:r>
            <a:r>
              <a:rPr dirty="0" sz="1950" spc="10">
                <a:latin typeface="Calibri"/>
                <a:cs typeface="Calibri"/>
              </a:rPr>
              <a:t> </a:t>
            </a:r>
            <a:r>
              <a:rPr dirty="0" sz="1950" spc="5">
                <a:latin typeface="Calibri"/>
                <a:cs typeface="Calibri"/>
              </a:rPr>
              <a:t>very </a:t>
            </a:r>
            <a:r>
              <a:rPr dirty="0" sz="1950" spc="10">
                <a:latin typeface="Calibri"/>
                <a:cs typeface="Calibri"/>
              </a:rPr>
              <a:t>low</a:t>
            </a:r>
            <a:r>
              <a:rPr dirty="0" sz="1950" spc="-5">
                <a:latin typeface="Calibri"/>
                <a:cs typeface="Calibri"/>
              </a:rPr>
              <a:t> </a:t>
            </a:r>
            <a:r>
              <a:rPr dirty="0" sz="1950">
                <a:latin typeface="Calibri"/>
                <a:cs typeface="Calibri"/>
              </a:rPr>
              <a:t>concentrations,</a:t>
            </a:r>
            <a:r>
              <a:rPr dirty="0" sz="1950" spc="5">
                <a:latin typeface="Calibri"/>
                <a:cs typeface="Calibri"/>
              </a:rPr>
              <a:t> </a:t>
            </a:r>
            <a:r>
              <a:rPr dirty="0" sz="1950">
                <a:latin typeface="Calibri"/>
                <a:cs typeface="Calibri"/>
              </a:rPr>
              <a:t>benzene</a:t>
            </a:r>
            <a:r>
              <a:rPr dirty="0" sz="1950" spc="40">
                <a:latin typeface="Calibri"/>
                <a:cs typeface="Calibri"/>
              </a:rPr>
              <a:t> </a:t>
            </a:r>
            <a:r>
              <a:rPr dirty="0" sz="1950" spc="5">
                <a:latin typeface="Calibri"/>
                <a:cs typeface="Calibri"/>
              </a:rPr>
              <a:t>vapor</a:t>
            </a:r>
            <a:r>
              <a:rPr dirty="0" sz="1950" spc="10">
                <a:latin typeface="Calibri"/>
                <a:cs typeface="Calibri"/>
              </a:rPr>
              <a:t> </a:t>
            </a:r>
            <a:r>
              <a:rPr dirty="0" sz="1950">
                <a:latin typeface="Calibri"/>
                <a:cs typeface="Calibri"/>
              </a:rPr>
              <a:t>may</a:t>
            </a:r>
            <a:r>
              <a:rPr dirty="0" sz="1950" spc="10">
                <a:latin typeface="Calibri"/>
                <a:cs typeface="Calibri"/>
              </a:rPr>
              <a:t> </a:t>
            </a:r>
            <a:r>
              <a:rPr dirty="0" sz="1950">
                <a:latin typeface="Calibri"/>
                <a:cs typeface="Calibri"/>
              </a:rPr>
              <a:t>result</a:t>
            </a:r>
            <a:r>
              <a:rPr dirty="0" sz="1950" spc="10">
                <a:latin typeface="Calibri"/>
                <a:cs typeface="Calibri"/>
              </a:rPr>
              <a:t> </a:t>
            </a:r>
            <a:r>
              <a:rPr dirty="0" sz="1950" spc="5">
                <a:latin typeface="Calibri"/>
                <a:cs typeface="Calibri"/>
              </a:rPr>
              <a:t>in</a:t>
            </a:r>
            <a:r>
              <a:rPr dirty="0" sz="1950" spc="10">
                <a:latin typeface="Calibri"/>
                <a:cs typeface="Calibri"/>
              </a:rPr>
              <a:t> </a:t>
            </a:r>
            <a:r>
              <a:rPr dirty="0" sz="1950">
                <a:latin typeface="Calibri"/>
                <a:cs typeface="Calibri"/>
              </a:rPr>
              <a:t>adverse</a:t>
            </a:r>
            <a:r>
              <a:rPr dirty="0" sz="1950" spc="25">
                <a:latin typeface="Calibri"/>
                <a:cs typeface="Calibri"/>
              </a:rPr>
              <a:t> </a:t>
            </a:r>
            <a:r>
              <a:rPr dirty="0" sz="1950" spc="5">
                <a:latin typeface="Calibri"/>
                <a:cs typeface="Calibri"/>
              </a:rPr>
              <a:t>impacts</a:t>
            </a:r>
            <a:endParaRPr sz="1950">
              <a:latin typeface="Calibri"/>
              <a:cs typeface="Calibri"/>
            </a:endParaRPr>
          </a:p>
          <a:p>
            <a:pPr lvl="2" marL="955675" indent="-189230">
              <a:lnSpc>
                <a:spcPts val="1955"/>
              </a:lnSpc>
              <a:spcBef>
                <a:spcPts val="35"/>
              </a:spcBef>
              <a:buFont typeface="Arial"/>
              <a:buChar char="•"/>
              <a:tabLst>
                <a:tab pos="956310" algn="l"/>
              </a:tabLst>
            </a:pPr>
            <a:r>
              <a:rPr dirty="0" sz="1650" spc="-10">
                <a:latin typeface="Calibri"/>
                <a:cs typeface="Calibri"/>
              </a:rPr>
              <a:t>Hematotoxicity</a:t>
            </a:r>
            <a:r>
              <a:rPr dirty="0" sz="1650" spc="20">
                <a:latin typeface="Calibri"/>
                <a:cs typeface="Calibri"/>
              </a:rPr>
              <a:t> </a:t>
            </a:r>
            <a:r>
              <a:rPr dirty="0" sz="1650" spc="-5">
                <a:latin typeface="Calibri"/>
                <a:cs typeface="Calibri"/>
              </a:rPr>
              <a:t>and</a:t>
            </a:r>
            <a:r>
              <a:rPr dirty="0" sz="1650" spc="-10">
                <a:latin typeface="Calibri"/>
                <a:cs typeface="Calibri"/>
              </a:rPr>
              <a:t> potential</a:t>
            </a:r>
            <a:r>
              <a:rPr dirty="0" sz="1650" spc="20">
                <a:latin typeface="Calibri"/>
                <a:cs typeface="Calibri"/>
              </a:rPr>
              <a:t> </a:t>
            </a:r>
            <a:r>
              <a:rPr dirty="0" sz="1650" spc="-10">
                <a:latin typeface="Calibri"/>
                <a:cs typeface="Calibri"/>
              </a:rPr>
              <a:t>carcinogen</a:t>
            </a:r>
            <a:r>
              <a:rPr dirty="0" sz="1650" spc="10">
                <a:latin typeface="Calibri"/>
                <a:cs typeface="Calibri"/>
              </a:rPr>
              <a:t> </a:t>
            </a:r>
            <a:r>
              <a:rPr dirty="0" sz="1650" spc="-10">
                <a:latin typeface="Calibri"/>
                <a:cs typeface="Calibri"/>
              </a:rPr>
              <a:t>(leukemia)</a:t>
            </a:r>
            <a:endParaRPr sz="1650">
              <a:latin typeface="Calibri"/>
              <a:cs typeface="Calibri"/>
            </a:endParaRPr>
          </a:p>
          <a:p>
            <a:pPr lvl="1" marL="578485" indent="-189230">
              <a:lnSpc>
                <a:spcPts val="2315"/>
              </a:lnSpc>
              <a:buFont typeface="Arial"/>
              <a:buChar char="•"/>
              <a:tabLst>
                <a:tab pos="579120" algn="l"/>
              </a:tabLst>
            </a:pPr>
            <a:r>
              <a:rPr dirty="0" sz="1950" spc="5">
                <a:latin typeface="Calibri"/>
                <a:cs typeface="Calibri"/>
              </a:rPr>
              <a:t>ACGIH</a:t>
            </a:r>
            <a:r>
              <a:rPr dirty="0" sz="1950" spc="-10">
                <a:latin typeface="Calibri"/>
                <a:cs typeface="Calibri"/>
              </a:rPr>
              <a:t> </a:t>
            </a:r>
            <a:r>
              <a:rPr dirty="0" sz="1950" spc="5">
                <a:latin typeface="Calibri"/>
                <a:cs typeface="Calibri"/>
              </a:rPr>
              <a:t>8‐hr </a:t>
            </a:r>
            <a:r>
              <a:rPr dirty="0" sz="1950">
                <a:latin typeface="Calibri"/>
                <a:cs typeface="Calibri"/>
              </a:rPr>
              <a:t>benzene</a:t>
            </a:r>
            <a:r>
              <a:rPr dirty="0" sz="1950" spc="45">
                <a:latin typeface="Calibri"/>
                <a:cs typeface="Calibri"/>
              </a:rPr>
              <a:t> </a:t>
            </a:r>
            <a:r>
              <a:rPr dirty="0" sz="1950" spc="-40">
                <a:latin typeface="Calibri"/>
                <a:cs typeface="Calibri"/>
              </a:rPr>
              <a:t>TLV</a:t>
            </a:r>
            <a:r>
              <a:rPr dirty="0" sz="1950">
                <a:latin typeface="Calibri"/>
                <a:cs typeface="Calibri"/>
              </a:rPr>
              <a:t> </a:t>
            </a:r>
            <a:r>
              <a:rPr dirty="0" sz="1950" spc="5">
                <a:latin typeface="Calibri"/>
                <a:cs typeface="Calibri"/>
              </a:rPr>
              <a:t>is 0.50</a:t>
            </a:r>
            <a:r>
              <a:rPr dirty="0" sz="1950" spc="-5">
                <a:latin typeface="Calibri"/>
                <a:cs typeface="Calibri"/>
              </a:rPr>
              <a:t> </a:t>
            </a:r>
            <a:r>
              <a:rPr dirty="0" sz="1950" spc="15">
                <a:latin typeface="Calibri"/>
                <a:cs typeface="Calibri"/>
              </a:rPr>
              <a:t>ppm</a:t>
            </a:r>
            <a:r>
              <a:rPr dirty="0" sz="1950">
                <a:latin typeface="Calibri"/>
                <a:cs typeface="Calibri"/>
              </a:rPr>
              <a:t> </a:t>
            </a:r>
            <a:r>
              <a:rPr dirty="0" sz="1950" spc="10">
                <a:latin typeface="Calibri"/>
                <a:cs typeface="Calibri"/>
              </a:rPr>
              <a:t>and</a:t>
            </a:r>
            <a:r>
              <a:rPr dirty="0" sz="1950" spc="15">
                <a:latin typeface="Calibri"/>
                <a:cs typeface="Calibri"/>
              </a:rPr>
              <a:t> </a:t>
            </a:r>
            <a:r>
              <a:rPr dirty="0" sz="1950" spc="10">
                <a:latin typeface="Calibri"/>
                <a:cs typeface="Calibri"/>
              </a:rPr>
              <a:t>the</a:t>
            </a:r>
            <a:r>
              <a:rPr dirty="0" sz="1950" spc="5">
                <a:latin typeface="Calibri"/>
                <a:cs typeface="Calibri"/>
              </a:rPr>
              <a:t> 15‐min.</a:t>
            </a:r>
            <a:r>
              <a:rPr dirty="0" sz="1950">
                <a:latin typeface="Calibri"/>
                <a:cs typeface="Calibri"/>
              </a:rPr>
              <a:t> </a:t>
            </a:r>
            <a:r>
              <a:rPr dirty="0" sz="1950" spc="10">
                <a:latin typeface="Calibri"/>
                <a:cs typeface="Calibri"/>
              </a:rPr>
              <a:t>STEL</a:t>
            </a:r>
            <a:r>
              <a:rPr dirty="0" sz="1950" spc="5">
                <a:latin typeface="Calibri"/>
                <a:cs typeface="Calibri"/>
              </a:rPr>
              <a:t> is 2.5</a:t>
            </a:r>
            <a:r>
              <a:rPr dirty="0" sz="1950" spc="20">
                <a:latin typeface="Calibri"/>
                <a:cs typeface="Calibri"/>
              </a:rPr>
              <a:t> </a:t>
            </a:r>
            <a:r>
              <a:rPr dirty="0" sz="1950" spc="10">
                <a:latin typeface="Calibri"/>
                <a:cs typeface="Calibri"/>
              </a:rPr>
              <a:t>ppm.</a:t>
            </a:r>
            <a:endParaRPr sz="1950">
              <a:latin typeface="Calibri"/>
              <a:cs typeface="Calibri"/>
            </a:endParaRPr>
          </a:p>
          <a:p>
            <a:pPr marL="201295" indent="-189230">
              <a:lnSpc>
                <a:spcPts val="2750"/>
              </a:lnSpc>
              <a:spcBef>
                <a:spcPts val="275"/>
              </a:spcBef>
              <a:buFont typeface="Arial"/>
              <a:buChar char="•"/>
              <a:tabLst>
                <a:tab pos="201930" algn="l"/>
              </a:tabLst>
            </a:pPr>
            <a:r>
              <a:rPr dirty="0" sz="2300">
                <a:latin typeface="Calibri"/>
                <a:cs typeface="Calibri"/>
              </a:rPr>
              <a:t>Community</a:t>
            </a:r>
            <a:r>
              <a:rPr dirty="0" sz="2300" spc="-10">
                <a:latin typeface="Calibri"/>
                <a:cs typeface="Calibri"/>
              </a:rPr>
              <a:t> </a:t>
            </a:r>
            <a:r>
              <a:rPr dirty="0" sz="2300">
                <a:latin typeface="Calibri"/>
                <a:cs typeface="Calibri"/>
              </a:rPr>
              <a:t>health</a:t>
            </a:r>
            <a:r>
              <a:rPr dirty="0" sz="2300" spc="-10">
                <a:latin typeface="Calibri"/>
                <a:cs typeface="Calibri"/>
              </a:rPr>
              <a:t> </a:t>
            </a:r>
            <a:r>
              <a:rPr dirty="0" sz="2300" spc="-5">
                <a:latin typeface="Calibri"/>
                <a:cs typeface="Calibri"/>
              </a:rPr>
              <a:t>impacts</a:t>
            </a:r>
            <a:endParaRPr sz="2300">
              <a:latin typeface="Calibri"/>
              <a:cs typeface="Calibri"/>
            </a:endParaRPr>
          </a:p>
          <a:p>
            <a:pPr lvl="1" marL="578485" marR="135255" indent="-189230">
              <a:lnSpc>
                <a:spcPts val="1900"/>
              </a:lnSpc>
              <a:spcBef>
                <a:spcPts val="420"/>
              </a:spcBef>
              <a:buFont typeface="Arial"/>
              <a:buChar char="•"/>
              <a:tabLst>
                <a:tab pos="579120" algn="l"/>
              </a:tabLst>
            </a:pPr>
            <a:r>
              <a:rPr dirty="0" sz="1950" spc="15">
                <a:latin typeface="Calibri"/>
                <a:cs typeface="Calibri"/>
              </a:rPr>
              <a:t>No</a:t>
            </a:r>
            <a:r>
              <a:rPr dirty="0" sz="1950" spc="5">
                <a:latin typeface="Calibri"/>
                <a:cs typeface="Calibri"/>
              </a:rPr>
              <a:t> identified</a:t>
            </a:r>
            <a:r>
              <a:rPr dirty="0" sz="1950" spc="10">
                <a:latin typeface="Calibri"/>
                <a:cs typeface="Calibri"/>
              </a:rPr>
              <a:t> </a:t>
            </a:r>
            <a:r>
              <a:rPr dirty="0" sz="1950" spc="5">
                <a:latin typeface="Calibri"/>
                <a:cs typeface="Calibri"/>
              </a:rPr>
              <a:t>chronic</a:t>
            </a:r>
            <a:r>
              <a:rPr dirty="0" sz="1950" spc="-10">
                <a:latin typeface="Calibri"/>
                <a:cs typeface="Calibri"/>
              </a:rPr>
              <a:t> </a:t>
            </a:r>
            <a:r>
              <a:rPr dirty="0" sz="1950">
                <a:latin typeface="Calibri"/>
                <a:cs typeface="Calibri"/>
              </a:rPr>
              <a:t>exposure</a:t>
            </a:r>
            <a:r>
              <a:rPr dirty="0" sz="1950" spc="10">
                <a:latin typeface="Calibri"/>
                <a:cs typeface="Calibri"/>
              </a:rPr>
              <a:t> </a:t>
            </a:r>
            <a:r>
              <a:rPr dirty="0" sz="1950">
                <a:latin typeface="Calibri"/>
                <a:cs typeface="Calibri"/>
              </a:rPr>
              <a:t>standards</a:t>
            </a:r>
            <a:r>
              <a:rPr dirty="0" sz="1950" spc="10">
                <a:latin typeface="Calibri"/>
                <a:cs typeface="Calibri"/>
              </a:rPr>
              <a:t> </a:t>
            </a:r>
            <a:r>
              <a:rPr dirty="0" sz="1950" spc="-5">
                <a:latin typeface="Calibri"/>
                <a:cs typeface="Calibri"/>
              </a:rPr>
              <a:t>for</a:t>
            </a:r>
            <a:r>
              <a:rPr dirty="0" sz="1950" spc="10">
                <a:latin typeface="Calibri"/>
                <a:cs typeface="Calibri"/>
              </a:rPr>
              <a:t> </a:t>
            </a:r>
            <a:r>
              <a:rPr dirty="0" sz="1950" spc="5">
                <a:latin typeface="Calibri"/>
                <a:cs typeface="Calibri"/>
              </a:rPr>
              <a:t>gasoline</a:t>
            </a:r>
            <a:r>
              <a:rPr dirty="0" sz="1950" spc="10">
                <a:latin typeface="Calibri"/>
                <a:cs typeface="Calibri"/>
              </a:rPr>
              <a:t> </a:t>
            </a:r>
            <a:r>
              <a:rPr dirty="0" sz="1950" spc="5">
                <a:latin typeface="Calibri"/>
                <a:cs typeface="Calibri"/>
              </a:rPr>
              <a:t>vapor </a:t>
            </a:r>
            <a:r>
              <a:rPr dirty="0" sz="1950" spc="10">
                <a:latin typeface="Calibri"/>
                <a:cs typeface="Calibri"/>
              </a:rPr>
              <a:t>or</a:t>
            </a:r>
            <a:r>
              <a:rPr dirty="0" sz="1950" spc="25">
                <a:latin typeface="Calibri"/>
                <a:cs typeface="Calibri"/>
              </a:rPr>
              <a:t> </a:t>
            </a:r>
            <a:r>
              <a:rPr dirty="0" sz="1950" spc="5">
                <a:latin typeface="Calibri"/>
                <a:cs typeface="Calibri"/>
              </a:rPr>
              <a:t>benzene,</a:t>
            </a:r>
            <a:r>
              <a:rPr dirty="0" sz="1950" spc="35">
                <a:latin typeface="Calibri"/>
                <a:cs typeface="Calibri"/>
              </a:rPr>
              <a:t> </a:t>
            </a:r>
            <a:r>
              <a:rPr dirty="0" sz="1950" spc="5">
                <a:latin typeface="Calibri"/>
                <a:cs typeface="Calibri"/>
              </a:rPr>
              <a:t>only </a:t>
            </a:r>
            <a:r>
              <a:rPr dirty="0" sz="1950" spc="-425">
                <a:latin typeface="Calibri"/>
                <a:cs typeface="Calibri"/>
              </a:rPr>
              <a:t> </a:t>
            </a:r>
            <a:r>
              <a:rPr dirty="0" sz="1950" spc="5">
                <a:latin typeface="Calibri"/>
                <a:cs typeface="Calibri"/>
              </a:rPr>
              <a:t>AEGLs.</a:t>
            </a:r>
            <a:endParaRPr sz="195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94181" y="6067805"/>
            <a:ext cx="8031480" cy="440055"/>
          </a:xfrm>
          <a:custGeom>
            <a:avLst/>
            <a:gdLst/>
            <a:ahLst/>
            <a:cxnLst/>
            <a:rect l="l" t="t" r="r" b="b"/>
            <a:pathLst>
              <a:path w="8031480" h="440054">
                <a:moveTo>
                  <a:pt x="8031480" y="437387"/>
                </a:moveTo>
                <a:lnTo>
                  <a:pt x="8031480" y="1523"/>
                </a:lnTo>
                <a:lnTo>
                  <a:pt x="8029956" y="0"/>
                </a:lnTo>
                <a:lnTo>
                  <a:pt x="1523" y="0"/>
                </a:lnTo>
                <a:lnTo>
                  <a:pt x="0" y="1524"/>
                </a:lnTo>
                <a:lnTo>
                  <a:pt x="0" y="437388"/>
                </a:lnTo>
                <a:lnTo>
                  <a:pt x="1524" y="439674"/>
                </a:lnTo>
                <a:lnTo>
                  <a:pt x="3810" y="439674"/>
                </a:lnTo>
                <a:lnTo>
                  <a:pt x="3810" y="7620"/>
                </a:lnTo>
                <a:lnTo>
                  <a:pt x="7620" y="3810"/>
                </a:lnTo>
                <a:lnTo>
                  <a:pt x="7620" y="7620"/>
                </a:lnTo>
                <a:lnTo>
                  <a:pt x="8023859" y="7619"/>
                </a:lnTo>
                <a:lnTo>
                  <a:pt x="8023859" y="3809"/>
                </a:lnTo>
                <a:lnTo>
                  <a:pt x="8027670" y="7619"/>
                </a:lnTo>
                <a:lnTo>
                  <a:pt x="8027670" y="439673"/>
                </a:lnTo>
                <a:lnTo>
                  <a:pt x="8029956" y="439673"/>
                </a:lnTo>
                <a:lnTo>
                  <a:pt x="8031480" y="437387"/>
                </a:lnTo>
                <a:close/>
              </a:path>
              <a:path w="8031480" h="440054">
                <a:moveTo>
                  <a:pt x="7620" y="7620"/>
                </a:moveTo>
                <a:lnTo>
                  <a:pt x="7620" y="3810"/>
                </a:lnTo>
                <a:lnTo>
                  <a:pt x="3810" y="7620"/>
                </a:lnTo>
                <a:lnTo>
                  <a:pt x="7620" y="7620"/>
                </a:lnTo>
                <a:close/>
              </a:path>
              <a:path w="8031480" h="440054">
                <a:moveTo>
                  <a:pt x="7620" y="431292"/>
                </a:moveTo>
                <a:lnTo>
                  <a:pt x="7620" y="7620"/>
                </a:lnTo>
                <a:lnTo>
                  <a:pt x="3810" y="7620"/>
                </a:lnTo>
                <a:lnTo>
                  <a:pt x="3810" y="431292"/>
                </a:lnTo>
                <a:lnTo>
                  <a:pt x="7620" y="431292"/>
                </a:lnTo>
                <a:close/>
              </a:path>
              <a:path w="8031480" h="440054">
                <a:moveTo>
                  <a:pt x="8027670" y="431291"/>
                </a:moveTo>
                <a:lnTo>
                  <a:pt x="3810" y="431292"/>
                </a:lnTo>
                <a:lnTo>
                  <a:pt x="7620" y="435864"/>
                </a:lnTo>
                <a:lnTo>
                  <a:pt x="7620" y="439674"/>
                </a:lnTo>
                <a:lnTo>
                  <a:pt x="8023859" y="439673"/>
                </a:lnTo>
                <a:lnTo>
                  <a:pt x="8023859" y="435863"/>
                </a:lnTo>
                <a:lnTo>
                  <a:pt x="8027670" y="431291"/>
                </a:lnTo>
                <a:close/>
              </a:path>
              <a:path w="8031480" h="440054">
                <a:moveTo>
                  <a:pt x="7620" y="439674"/>
                </a:moveTo>
                <a:lnTo>
                  <a:pt x="7620" y="435864"/>
                </a:lnTo>
                <a:lnTo>
                  <a:pt x="3810" y="431292"/>
                </a:lnTo>
                <a:lnTo>
                  <a:pt x="3810" y="439674"/>
                </a:lnTo>
                <a:lnTo>
                  <a:pt x="7620" y="439674"/>
                </a:lnTo>
                <a:close/>
              </a:path>
              <a:path w="8031480" h="440054">
                <a:moveTo>
                  <a:pt x="8027670" y="7619"/>
                </a:moveTo>
                <a:lnTo>
                  <a:pt x="8023859" y="3809"/>
                </a:lnTo>
                <a:lnTo>
                  <a:pt x="8023859" y="7619"/>
                </a:lnTo>
                <a:lnTo>
                  <a:pt x="8027670" y="7619"/>
                </a:lnTo>
                <a:close/>
              </a:path>
              <a:path w="8031480" h="440054">
                <a:moveTo>
                  <a:pt x="8027670" y="431291"/>
                </a:moveTo>
                <a:lnTo>
                  <a:pt x="8027670" y="7619"/>
                </a:lnTo>
                <a:lnTo>
                  <a:pt x="8023859" y="7619"/>
                </a:lnTo>
                <a:lnTo>
                  <a:pt x="8023859" y="431291"/>
                </a:lnTo>
                <a:lnTo>
                  <a:pt x="8027670" y="431291"/>
                </a:lnTo>
                <a:close/>
              </a:path>
              <a:path w="8031480" h="440054">
                <a:moveTo>
                  <a:pt x="8027670" y="439673"/>
                </a:moveTo>
                <a:lnTo>
                  <a:pt x="8027670" y="431291"/>
                </a:lnTo>
                <a:lnTo>
                  <a:pt x="8023859" y="435863"/>
                </a:lnTo>
                <a:lnTo>
                  <a:pt x="8023859" y="439673"/>
                </a:lnTo>
                <a:lnTo>
                  <a:pt x="8027670" y="43967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760730" y="6086346"/>
            <a:ext cx="7818755" cy="37846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45085" marR="5080" indent="-33020">
              <a:lnSpc>
                <a:spcPct val="100000"/>
              </a:lnSpc>
              <a:spcBef>
                <a:spcPts val="105"/>
              </a:spcBef>
            </a:pPr>
            <a:r>
              <a:rPr dirty="0" sz="1150">
                <a:latin typeface="Calibri"/>
                <a:cs typeface="Calibri"/>
              </a:rPr>
              <a:t>B.</a:t>
            </a:r>
            <a:r>
              <a:rPr dirty="0" sz="1150" spc="-5">
                <a:latin typeface="Calibri"/>
                <a:cs typeface="Calibri"/>
              </a:rPr>
              <a:t> Edokpolo,</a:t>
            </a:r>
            <a:r>
              <a:rPr dirty="0" sz="1150" spc="5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Q.J.</a:t>
            </a:r>
            <a:r>
              <a:rPr dirty="0" sz="1150" spc="-20">
                <a:latin typeface="Calibri"/>
                <a:cs typeface="Calibri"/>
              </a:rPr>
              <a:t> Yu,</a:t>
            </a:r>
            <a:r>
              <a:rPr dirty="0" sz="1150" spc="5">
                <a:latin typeface="Calibri"/>
                <a:cs typeface="Calibri"/>
              </a:rPr>
              <a:t> </a:t>
            </a:r>
            <a:r>
              <a:rPr dirty="0" sz="1150" spc="-15">
                <a:latin typeface="Calibri"/>
                <a:cs typeface="Calibri"/>
              </a:rPr>
              <a:t>D.</a:t>
            </a:r>
            <a:r>
              <a:rPr dirty="0" sz="1150" spc="-5">
                <a:latin typeface="Calibri"/>
                <a:cs typeface="Calibri"/>
              </a:rPr>
              <a:t> Connell,</a:t>
            </a:r>
            <a:r>
              <a:rPr dirty="0" sz="1150" spc="15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“Health</a:t>
            </a:r>
            <a:r>
              <a:rPr dirty="0" sz="1150" spc="20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Risk </a:t>
            </a:r>
            <a:r>
              <a:rPr dirty="0" sz="1150" spc="-5">
                <a:latin typeface="Calibri"/>
                <a:cs typeface="Calibri"/>
              </a:rPr>
              <a:t>Characterization</a:t>
            </a:r>
            <a:r>
              <a:rPr dirty="0" sz="1150" spc="45">
                <a:latin typeface="Calibri"/>
                <a:cs typeface="Calibri"/>
              </a:rPr>
              <a:t> </a:t>
            </a:r>
            <a:r>
              <a:rPr dirty="0" sz="1150" spc="-10">
                <a:latin typeface="Calibri"/>
                <a:cs typeface="Calibri"/>
              </a:rPr>
              <a:t>for</a:t>
            </a:r>
            <a:r>
              <a:rPr dirty="0" sz="1150" spc="-5">
                <a:latin typeface="Calibri"/>
                <a:cs typeface="Calibri"/>
              </a:rPr>
              <a:t> Exposure</a:t>
            </a:r>
            <a:r>
              <a:rPr dirty="0" sz="1150" spc="15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to</a:t>
            </a:r>
            <a:r>
              <a:rPr dirty="0" sz="1150" spc="5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Benzene</a:t>
            </a:r>
            <a:r>
              <a:rPr dirty="0" sz="1150" spc="5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in</a:t>
            </a:r>
            <a:r>
              <a:rPr dirty="0" sz="1150" spc="10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Service</a:t>
            </a:r>
            <a:r>
              <a:rPr dirty="0" sz="1150" spc="-5">
                <a:latin typeface="Calibri"/>
                <a:cs typeface="Calibri"/>
              </a:rPr>
              <a:t> Stations</a:t>
            </a:r>
            <a:r>
              <a:rPr dirty="0" sz="1150">
                <a:latin typeface="Calibri"/>
                <a:cs typeface="Calibri"/>
              </a:rPr>
              <a:t> and</a:t>
            </a:r>
            <a:r>
              <a:rPr dirty="0" sz="1150" spc="5">
                <a:latin typeface="Calibri"/>
                <a:cs typeface="Calibri"/>
              </a:rPr>
              <a:t> </a:t>
            </a:r>
            <a:r>
              <a:rPr dirty="0" sz="1150" spc="-10">
                <a:latin typeface="Calibri"/>
                <a:cs typeface="Calibri"/>
              </a:rPr>
              <a:t>Petroleum</a:t>
            </a:r>
            <a:r>
              <a:rPr dirty="0" sz="1150" spc="5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Refineries </a:t>
            </a:r>
            <a:r>
              <a:rPr dirty="0" sz="1150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Environments</a:t>
            </a:r>
            <a:r>
              <a:rPr dirty="0" sz="1150" spc="15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Using Human </a:t>
            </a:r>
            <a:r>
              <a:rPr dirty="0" sz="1150" spc="-5">
                <a:latin typeface="Calibri"/>
                <a:cs typeface="Calibri"/>
              </a:rPr>
              <a:t>Adverse</a:t>
            </a:r>
            <a:r>
              <a:rPr dirty="0" sz="1150" spc="5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Response </a:t>
            </a:r>
            <a:r>
              <a:rPr dirty="0" sz="1150" spc="-20">
                <a:latin typeface="Calibri"/>
                <a:cs typeface="Calibri"/>
              </a:rPr>
              <a:t>Data,”</a:t>
            </a:r>
            <a:r>
              <a:rPr dirty="0" sz="1150">
                <a:latin typeface="Calibri"/>
                <a:cs typeface="Calibri"/>
              </a:rPr>
              <a:t> </a:t>
            </a:r>
            <a:r>
              <a:rPr dirty="0" sz="1150" spc="-15">
                <a:latin typeface="Calibri"/>
                <a:cs typeface="Calibri"/>
              </a:rPr>
              <a:t>Toxicology</a:t>
            </a:r>
            <a:r>
              <a:rPr dirty="0" sz="1150" spc="-5">
                <a:latin typeface="Calibri"/>
                <a:cs typeface="Calibri"/>
              </a:rPr>
              <a:t> Reports</a:t>
            </a:r>
            <a:r>
              <a:rPr dirty="0" sz="1150" spc="5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2 </a:t>
            </a:r>
            <a:r>
              <a:rPr dirty="0" sz="1150" spc="-5">
                <a:latin typeface="Calibri"/>
                <a:cs typeface="Calibri"/>
              </a:rPr>
              <a:t>(2015),</a:t>
            </a:r>
            <a:r>
              <a:rPr dirty="0" sz="1150" spc="-10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pp. 917‐927.</a:t>
            </a:r>
            <a:endParaRPr sz="115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214357" y="6356094"/>
            <a:ext cx="89535" cy="17653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950" spc="20">
                <a:solidFill>
                  <a:srgbClr val="898989"/>
                </a:solidFill>
                <a:latin typeface="Calibri"/>
                <a:cs typeface="Calibri"/>
              </a:rPr>
              <a:t>6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06145" y="1266444"/>
            <a:ext cx="9378315" cy="5362575"/>
          </a:xfrm>
          <a:custGeom>
            <a:avLst/>
            <a:gdLst/>
            <a:ahLst/>
            <a:cxnLst/>
            <a:rect l="l" t="t" r="r" b="b"/>
            <a:pathLst>
              <a:path w="9378315" h="5362575">
                <a:moveTo>
                  <a:pt x="9377934" y="5362194"/>
                </a:moveTo>
                <a:lnTo>
                  <a:pt x="9377934" y="0"/>
                </a:lnTo>
                <a:lnTo>
                  <a:pt x="0" y="0"/>
                </a:lnTo>
                <a:lnTo>
                  <a:pt x="0" y="5362194"/>
                </a:lnTo>
                <a:lnTo>
                  <a:pt x="12191" y="5362194"/>
                </a:lnTo>
                <a:lnTo>
                  <a:pt x="12191" y="23621"/>
                </a:lnTo>
                <a:lnTo>
                  <a:pt x="23621" y="12192"/>
                </a:lnTo>
                <a:lnTo>
                  <a:pt x="23621" y="23621"/>
                </a:lnTo>
                <a:lnTo>
                  <a:pt x="9354312" y="23621"/>
                </a:lnTo>
                <a:lnTo>
                  <a:pt x="9354312" y="12191"/>
                </a:lnTo>
                <a:lnTo>
                  <a:pt x="9366504" y="23621"/>
                </a:lnTo>
                <a:lnTo>
                  <a:pt x="9366504" y="5362194"/>
                </a:lnTo>
                <a:lnTo>
                  <a:pt x="9377934" y="5362194"/>
                </a:lnTo>
                <a:close/>
              </a:path>
              <a:path w="9378315" h="5362575">
                <a:moveTo>
                  <a:pt x="23621" y="23621"/>
                </a:moveTo>
                <a:lnTo>
                  <a:pt x="23621" y="12192"/>
                </a:lnTo>
                <a:lnTo>
                  <a:pt x="12191" y="23621"/>
                </a:lnTo>
                <a:lnTo>
                  <a:pt x="23621" y="23621"/>
                </a:lnTo>
                <a:close/>
              </a:path>
              <a:path w="9378315" h="5362575">
                <a:moveTo>
                  <a:pt x="23621" y="5339333"/>
                </a:moveTo>
                <a:lnTo>
                  <a:pt x="23621" y="23621"/>
                </a:lnTo>
                <a:lnTo>
                  <a:pt x="12191" y="23621"/>
                </a:lnTo>
                <a:lnTo>
                  <a:pt x="12192" y="5339333"/>
                </a:lnTo>
                <a:lnTo>
                  <a:pt x="23621" y="5339333"/>
                </a:lnTo>
                <a:close/>
              </a:path>
              <a:path w="9378315" h="5362575">
                <a:moveTo>
                  <a:pt x="9366504" y="5339333"/>
                </a:moveTo>
                <a:lnTo>
                  <a:pt x="12192" y="5339333"/>
                </a:lnTo>
                <a:lnTo>
                  <a:pt x="23621" y="5350763"/>
                </a:lnTo>
                <a:lnTo>
                  <a:pt x="23621" y="5362194"/>
                </a:lnTo>
                <a:lnTo>
                  <a:pt x="9354312" y="5362194"/>
                </a:lnTo>
                <a:lnTo>
                  <a:pt x="9354312" y="5350763"/>
                </a:lnTo>
                <a:lnTo>
                  <a:pt x="9366504" y="5339333"/>
                </a:lnTo>
                <a:close/>
              </a:path>
              <a:path w="9378315" h="5362575">
                <a:moveTo>
                  <a:pt x="23621" y="5362194"/>
                </a:moveTo>
                <a:lnTo>
                  <a:pt x="23621" y="5350763"/>
                </a:lnTo>
                <a:lnTo>
                  <a:pt x="12192" y="5339333"/>
                </a:lnTo>
                <a:lnTo>
                  <a:pt x="12191" y="5362194"/>
                </a:lnTo>
                <a:lnTo>
                  <a:pt x="23621" y="5362194"/>
                </a:lnTo>
                <a:close/>
              </a:path>
              <a:path w="9378315" h="5362575">
                <a:moveTo>
                  <a:pt x="9366504" y="23621"/>
                </a:moveTo>
                <a:lnTo>
                  <a:pt x="9354312" y="12191"/>
                </a:lnTo>
                <a:lnTo>
                  <a:pt x="9354312" y="23621"/>
                </a:lnTo>
                <a:lnTo>
                  <a:pt x="9366504" y="23621"/>
                </a:lnTo>
                <a:close/>
              </a:path>
              <a:path w="9378315" h="5362575">
                <a:moveTo>
                  <a:pt x="9366504" y="5339333"/>
                </a:moveTo>
                <a:lnTo>
                  <a:pt x="9366504" y="23621"/>
                </a:lnTo>
                <a:lnTo>
                  <a:pt x="9354312" y="23621"/>
                </a:lnTo>
                <a:lnTo>
                  <a:pt x="9354312" y="5339333"/>
                </a:lnTo>
                <a:lnTo>
                  <a:pt x="9366504" y="5339333"/>
                </a:lnTo>
                <a:close/>
              </a:path>
              <a:path w="9378315" h="5362575">
                <a:moveTo>
                  <a:pt x="9366504" y="5362194"/>
                </a:moveTo>
                <a:lnTo>
                  <a:pt x="9366504" y="5339333"/>
                </a:lnTo>
                <a:lnTo>
                  <a:pt x="9354312" y="5350763"/>
                </a:lnTo>
                <a:lnTo>
                  <a:pt x="9354312" y="5362194"/>
                </a:lnTo>
                <a:lnTo>
                  <a:pt x="9366504" y="5362194"/>
                </a:lnTo>
                <a:close/>
              </a:path>
            </a:pathLst>
          </a:custGeom>
          <a:solidFill>
            <a:srgbClr val="41719C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54633" y="1559305"/>
            <a:ext cx="5506085" cy="57912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3600" spc="-5"/>
              <a:t>Refueling</a:t>
            </a:r>
            <a:r>
              <a:rPr dirty="0" sz="3600"/>
              <a:t> VOC </a:t>
            </a:r>
            <a:r>
              <a:rPr dirty="0" sz="3600" spc="10"/>
              <a:t>Emission</a:t>
            </a:r>
            <a:r>
              <a:rPr dirty="0" sz="3600"/>
              <a:t> </a:t>
            </a:r>
            <a:r>
              <a:rPr dirty="0" sz="3600" spc="-5"/>
              <a:t>Rates</a:t>
            </a:r>
            <a:endParaRPr sz="3600"/>
          </a:p>
        </p:txBody>
      </p:sp>
      <p:sp>
        <p:nvSpPr>
          <p:cNvPr id="3" name="object 3"/>
          <p:cNvSpPr/>
          <p:nvPr/>
        </p:nvSpPr>
        <p:spPr>
          <a:xfrm>
            <a:off x="688086" y="2165603"/>
            <a:ext cx="8682990" cy="4246880"/>
          </a:xfrm>
          <a:custGeom>
            <a:avLst/>
            <a:gdLst/>
            <a:ahLst/>
            <a:cxnLst/>
            <a:rect l="l" t="t" r="r" b="b"/>
            <a:pathLst>
              <a:path w="8682990" h="4246880">
                <a:moveTo>
                  <a:pt x="7620" y="4239006"/>
                </a:moveTo>
                <a:lnTo>
                  <a:pt x="7620" y="4219194"/>
                </a:lnTo>
                <a:lnTo>
                  <a:pt x="0" y="4219194"/>
                </a:lnTo>
                <a:lnTo>
                  <a:pt x="0" y="4242816"/>
                </a:lnTo>
                <a:lnTo>
                  <a:pt x="3810" y="4242816"/>
                </a:lnTo>
                <a:lnTo>
                  <a:pt x="3810" y="4239006"/>
                </a:lnTo>
                <a:lnTo>
                  <a:pt x="7620" y="4239006"/>
                </a:lnTo>
                <a:close/>
              </a:path>
              <a:path w="8682990" h="4246880">
                <a:moveTo>
                  <a:pt x="25908" y="4246626"/>
                </a:moveTo>
                <a:lnTo>
                  <a:pt x="25908" y="4239006"/>
                </a:lnTo>
                <a:lnTo>
                  <a:pt x="3810" y="4239006"/>
                </a:lnTo>
                <a:lnTo>
                  <a:pt x="3810" y="4242816"/>
                </a:lnTo>
                <a:lnTo>
                  <a:pt x="7620" y="4242816"/>
                </a:lnTo>
                <a:lnTo>
                  <a:pt x="7620" y="4246626"/>
                </a:lnTo>
                <a:lnTo>
                  <a:pt x="25908" y="4246626"/>
                </a:lnTo>
                <a:close/>
              </a:path>
              <a:path w="8682990" h="4246880">
                <a:moveTo>
                  <a:pt x="7620" y="4246626"/>
                </a:moveTo>
                <a:lnTo>
                  <a:pt x="7620" y="4242816"/>
                </a:lnTo>
                <a:lnTo>
                  <a:pt x="3810" y="4242816"/>
                </a:lnTo>
                <a:lnTo>
                  <a:pt x="3810" y="4246626"/>
                </a:lnTo>
                <a:lnTo>
                  <a:pt x="7620" y="4246626"/>
                </a:lnTo>
                <a:close/>
              </a:path>
              <a:path w="8682990" h="4246880">
                <a:moveTo>
                  <a:pt x="7620" y="4211574"/>
                </a:moveTo>
                <a:lnTo>
                  <a:pt x="7620" y="4187952"/>
                </a:lnTo>
                <a:lnTo>
                  <a:pt x="0" y="4187952"/>
                </a:lnTo>
                <a:lnTo>
                  <a:pt x="0" y="4211574"/>
                </a:lnTo>
                <a:lnTo>
                  <a:pt x="7620" y="4211574"/>
                </a:lnTo>
                <a:close/>
              </a:path>
              <a:path w="8682990" h="4246880">
                <a:moveTo>
                  <a:pt x="7620" y="4179570"/>
                </a:moveTo>
                <a:lnTo>
                  <a:pt x="7620" y="4155948"/>
                </a:lnTo>
                <a:lnTo>
                  <a:pt x="0" y="4155948"/>
                </a:lnTo>
                <a:lnTo>
                  <a:pt x="0" y="4179570"/>
                </a:lnTo>
                <a:lnTo>
                  <a:pt x="7620" y="4179570"/>
                </a:lnTo>
                <a:close/>
              </a:path>
              <a:path w="8682990" h="4246880">
                <a:moveTo>
                  <a:pt x="7620" y="4148328"/>
                </a:moveTo>
                <a:lnTo>
                  <a:pt x="7620" y="4124706"/>
                </a:lnTo>
                <a:lnTo>
                  <a:pt x="0" y="4124706"/>
                </a:lnTo>
                <a:lnTo>
                  <a:pt x="0" y="4148328"/>
                </a:lnTo>
                <a:lnTo>
                  <a:pt x="7620" y="4148328"/>
                </a:lnTo>
                <a:close/>
              </a:path>
              <a:path w="8682990" h="4246880">
                <a:moveTo>
                  <a:pt x="7620" y="4117086"/>
                </a:moveTo>
                <a:lnTo>
                  <a:pt x="7620" y="4093464"/>
                </a:lnTo>
                <a:lnTo>
                  <a:pt x="0" y="4093464"/>
                </a:lnTo>
                <a:lnTo>
                  <a:pt x="0" y="4117086"/>
                </a:lnTo>
                <a:lnTo>
                  <a:pt x="7620" y="4117086"/>
                </a:lnTo>
                <a:close/>
              </a:path>
              <a:path w="8682990" h="4246880">
                <a:moveTo>
                  <a:pt x="7620" y="4085844"/>
                </a:moveTo>
                <a:lnTo>
                  <a:pt x="7620" y="4062222"/>
                </a:lnTo>
                <a:lnTo>
                  <a:pt x="0" y="4062222"/>
                </a:lnTo>
                <a:lnTo>
                  <a:pt x="0" y="4085844"/>
                </a:lnTo>
                <a:lnTo>
                  <a:pt x="7620" y="4085844"/>
                </a:lnTo>
                <a:close/>
              </a:path>
              <a:path w="8682990" h="4246880">
                <a:moveTo>
                  <a:pt x="7620" y="4053840"/>
                </a:moveTo>
                <a:lnTo>
                  <a:pt x="7620" y="4030218"/>
                </a:lnTo>
                <a:lnTo>
                  <a:pt x="0" y="4030218"/>
                </a:lnTo>
                <a:lnTo>
                  <a:pt x="0" y="4053840"/>
                </a:lnTo>
                <a:lnTo>
                  <a:pt x="7620" y="4053840"/>
                </a:lnTo>
                <a:close/>
              </a:path>
              <a:path w="8682990" h="4246880">
                <a:moveTo>
                  <a:pt x="7620" y="4022598"/>
                </a:moveTo>
                <a:lnTo>
                  <a:pt x="7620" y="3998976"/>
                </a:lnTo>
                <a:lnTo>
                  <a:pt x="0" y="3998976"/>
                </a:lnTo>
                <a:lnTo>
                  <a:pt x="0" y="4022598"/>
                </a:lnTo>
                <a:lnTo>
                  <a:pt x="7620" y="4022598"/>
                </a:lnTo>
                <a:close/>
              </a:path>
              <a:path w="8682990" h="4246880">
                <a:moveTo>
                  <a:pt x="7620" y="3991356"/>
                </a:moveTo>
                <a:lnTo>
                  <a:pt x="7620" y="3967734"/>
                </a:lnTo>
                <a:lnTo>
                  <a:pt x="0" y="3967734"/>
                </a:lnTo>
                <a:lnTo>
                  <a:pt x="0" y="3991356"/>
                </a:lnTo>
                <a:lnTo>
                  <a:pt x="7620" y="3991356"/>
                </a:lnTo>
                <a:close/>
              </a:path>
              <a:path w="8682990" h="4246880">
                <a:moveTo>
                  <a:pt x="7620" y="3960114"/>
                </a:moveTo>
                <a:lnTo>
                  <a:pt x="7620" y="3936492"/>
                </a:lnTo>
                <a:lnTo>
                  <a:pt x="0" y="3936492"/>
                </a:lnTo>
                <a:lnTo>
                  <a:pt x="0" y="3960114"/>
                </a:lnTo>
                <a:lnTo>
                  <a:pt x="7620" y="3960114"/>
                </a:lnTo>
                <a:close/>
              </a:path>
              <a:path w="8682990" h="4246880">
                <a:moveTo>
                  <a:pt x="7620" y="3928110"/>
                </a:moveTo>
                <a:lnTo>
                  <a:pt x="7620" y="3904488"/>
                </a:lnTo>
                <a:lnTo>
                  <a:pt x="0" y="3904488"/>
                </a:lnTo>
                <a:lnTo>
                  <a:pt x="0" y="3928110"/>
                </a:lnTo>
                <a:lnTo>
                  <a:pt x="7620" y="3928110"/>
                </a:lnTo>
                <a:close/>
              </a:path>
              <a:path w="8682990" h="4246880">
                <a:moveTo>
                  <a:pt x="7620" y="3896868"/>
                </a:moveTo>
                <a:lnTo>
                  <a:pt x="7620" y="3873246"/>
                </a:lnTo>
                <a:lnTo>
                  <a:pt x="0" y="3873246"/>
                </a:lnTo>
                <a:lnTo>
                  <a:pt x="0" y="3896868"/>
                </a:lnTo>
                <a:lnTo>
                  <a:pt x="7620" y="3896868"/>
                </a:lnTo>
                <a:close/>
              </a:path>
              <a:path w="8682990" h="4246880">
                <a:moveTo>
                  <a:pt x="7620" y="3865626"/>
                </a:moveTo>
                <a:lnTo>
                  <a:pt x="7620" y="3842004"/>
                </a:lnTo>
                <a:lnTo>
                  <a:pt x="0" y="3842004"/>
                </a:lnTo>
                <a:lnTo>
                  <a:pt x="0" y="3865626"/>
                </a:lnTo>
                <a:lnTo>
                  <a:pt x="7620" y="3865626"/>
                </a:lnTo>
                <a:close/>
              </a:path>
              <a:path w="8682990" h="4246880">
                <a:moveTo>
                  <a:pt x="7620" y="3834384"/>
                </a:moveTo>
                <a:lnTo>
                  <a:pt x="7620" y="3810762"/>
                </a:lnTo>
                <a:lnTo>
                  <a:pt x="0" y="3810762"/>
                </a:lnTo>
                <a:lnTo>
                  <a:pt x="0" y="3834384"/>
                </a:lnTo>
                <a:lnTo>
                  <a:pt x="7620" y="3834384"/>
                </a:lnTo>
                <a:close/>
              </a:path>
              <a:path w="8682990" h="4246880">
                <a:moveTo>
                  <a:pt x="7620" y="3802380"/>
                </a:moveTo>
                <a:lnTo>
                  <a:pt x="7620" y="3778758"/>
                </a:lnTo>
                <a:lnTo>
                  <a:pt x="0" y="3778758"/>
                </a:lnTo>
                <a:lnTo>
                  <a:pt x="0" y="3802380"/>
                </a:lnTo>
                <a:lnTo>
                  <a:pt x="7620" y="3802380"/>
                </a:lnTo>
                <a:close/>
              </a:path>
              <a:path w="8682990" h="4246880">
                <a:moveTo>
                  <a:pt x="7620" y="3771138"/>
                </a:moveTo>
                <a:lnTo>
                  <a:pt x="7620" y="3747516"/>
                </a:lnTo>
                <a:lnTo>
                  <a:pt x="0" y="3747516"/>
                </a:lnTo>
                <a:lnTo>
                  <a:pt x="0" y="3771138"/>
                </a:lnTo>
                <a:lnTo>
                  <a:pt x="7620" y="3771138"/>
                </a:lnTo>
                <a:close/>
              </a:path>
              <a:path w="8682990" h="4246880">
                <a:moveTo>
                  <a:pt x="7620" y="3739896"/>
                </a:moveTo>
                <a:lnTo>
                  <a:pt x="7620" y="3716274"/>
                </a:lnTo>
                <a:lnTo>
                  <a:pt x="0" y="3716274"/>
                </a:lnTo>
                <a:lnTo>
                  <a:pt x="0" y="3739896"/>
                </a:lnTo>
                <a:lnTo>
                  <a:pt x="7620" y="3739896"/>
                </a:lnTo>
                <a:close/>
              </a:path>
              <a:path w="8682990" h="4246880">
                <a:moveTo>
                  <a:pt x="7620" y="3708654"/>
                </a:moveTo>
                <a:lnTo>
                  <a:pt x="7620" y="3685032"/>
                </a:lnTo>
                <a:lnTo>
                  <a:pt x="0" y="3685032"/>
                </a:lnTo>
                <a:lnTo>
                  <a:pt x="0" y="3708654"/>
                </a:lnTo>
                <a:lnTo>
                  <a:pt x="7620" y="3708654"/>
                </a:lnTo>
                <a:close/>
              </a:path>
              <a:path w="8682990" h="4246880">
                <a:moveTo>
                  <a:pt x="7620" y="3676650"/>
                </a:moveTo>
                <a:lnTo>
                  <a:pt x="7620" y="3653028"/>
                </a:lnTo>
                <a:lnTo>
                  <a:pt x="0" y="3653028"/>
                </a:lnTo>
                <a:lnTo>
                  <a:pt x="0" y="3676650"/>
                </a:lnTo>
                <a:lnTo>
                  <a:pt x="7620" y="3676650"/>
                </a:lnTo>
                <a:close/>
              </a:path>
              <a:path w="8682990" h="4246880">
                <a:moveTo>
                  <a:pt x="7620" y="3645408"/>
                </a:moveTo>
                <a:lnTo>
                  <a:pt x="7620" y="3621786"/>
                </a:lnTo>
                <a:lnTo>
                  <a:pt x="0" y="3621786"/>
                </a:lnTo>
                <a:lnTo>
                  <a:pt x="0" y="3645408"/>
                </a:lnTo>
                <a:lnTo>
                  <a:pt x="7620" y="3645408"/>
                </a:lnTo>
                <a:close/>
              </a:path>
              <a:path w="8682990" h="4246880">
                <a:moveTo>
                  <a:pt x="7620" y="3614166"/>
                </a:moveTo>
                <a:lnTo>
                  <a:pt x="7620" y="3590544"/>
                </a:lnTo>
                <a:lnTo>
                  <a:pt x="0" y="3590544"/>
                </a:lnTo>
                <a:lnTo>
                  <a:pt x="0" y="3614166"/>
                </a:lnTo>
                <a:lnTo>
                  <a:pt x="7620" y="3614166"/>
                </a:lnTo>
                <a:close/>
              </a:path>
              <a:path w="8682990" h="4246880">
                <a:moveTo>
                  <a:pt x="7620" y="3582924"/>
                </a:moveTo>
                <a:lnTo>
                  <a:pt x="7620" y="3559302"/>
                </a:lnTo>
                <a:lnTo>
                  <a:pt x="0" y="3559302"/>
                </a:lnTo>
                <a:lnTo>
                  <a:pt x="0" y="3582924"/>
                </a:lnTo>
                <a:lnTo>
                  <a:pt x="7620" y="3582924"/>
                </a:lnTo>
                <a:close/>
              </a:path>
              <a:path w="8682990" h="4246880">
                <a:moveTo>
                  <a:pt x="7620" y="3550920"/>
                </a:moveTo>
                <a:lnTo>
                  <a:pt x="7620" y="3527298"/>
                </a:lnTo>
                <a:lnTo>
                  <a:pt x="0" y="3527298"/>
                </a:lnTo>
                <a:lnTo>
                  <a:pt x="0" y="3550920"/>
                </a:lnTo>
                <a:lnTo>
                  <a:pt x="7620" y="3550920"/>
                </a:lnTo>
                <a:close/>
              </a:path>
              <a:path w="8682990" h="4246880">
                <a:moveTo>
                  <a:pt x="7620" y="3519678"/>
                </a:moveTo>
                <a:lnTo>
                  <a:pt x="7620" y="3496056"/>
                </a:lnTo>
                <a:lnTo>
                  <a:pt x="0" y="3496056"/>
                </a:lnTo>
                <a:lnTo>
                  <a:pt x="0" y="3519678"/>
                </a:lnTo>
                <a:lnTo>
                  <a:pt x="7620" y="3519678"/>
                </a:lnTo>
                <a:close/>
              </a:path>
              <a:path w="8682990" h="4246880">
                <a:moveTo>
                  <a:pt x="7620" y="3488436"/>
                </a:moveTo>
                <a:lnTo>
                  <a:pt x="7620" y="3464814"/>
                </a:lnTo>
                <a:lnTo>
                  <a:pt x="0" y="3464814"/>
                </a:lnTo>
                <a:lnTo>
                  <a:pt x="0" y="3488436"/>
                </a:lnTo>
                <a:lnTo>
                  <a:pt x="7620" y="3488436"/>
                </a:lnTo>
                <a:close/>
              </a:path>
              <a:path w="8682990" h="4246880">
                <a:moveTo>
                  <a:pt x="7620" y="3457194"/>
                </a:moveTo>
                <a:lnTo>
                  <a:pt x="7620" y="3433572"/>
                </a:lnTo>
                <a:lnTo>
                  <a:pt x="0" y="3433572"/>
                </a:lnTo>
                <a:lnTo>
                  <a:pt x="0" y="3457194"/>
                </a:lnTo>
                <a:lnTo>
                  <a:pt x="7620" y="3457194"/>
                </a:lnTo>
                <a:close/>
              </a:path>
              <a:path w="8682990" h="4246880">
                <a:moveTo>
                  <a:pt x="7620" y="3425190"/>
                </a:moveTo>
                <a:lnTo>
                  <a:pt x="7620" y="3401568"/>
                </a:lnTo>
                <a:lnTo>
                  <a:pt x="0" y="3401568"/>
                </a:lnTo>
                <a:lnTo>
                  <a:pt x="0" y="3425190"/>
                </a:lnTo>
                <a:lnTo>
                  <a:pt x="7620" y="3425190"/>
                </a:lnTo>
                <a:close/>
              </a:path>
              <a:path w="8682990" h="4246880">
                <a:moveTo>
                  <a:pt x="7620" y="3393948"/>
                </a:moveTo>
                <a:lnTo>
                  <a:pt x="7620" y="3370326"/>
                </a:lnTo>
                <a:lnTo>
                  <a:pt x="0" y="3370326"/>
                </a:lnTo>
                <a:lnTo>
                  <a:pt x="0" y="3393948"/>
                </a:lnTo>
                <a:lnTo>
                  <a:pt x="7620" y="3393948"/>
                </a:lnTo>
                <a:close/>
              </a:path>
              <a:path w="8682990" h="4246880">
                <a:moveTo>
                  <a:pt x="7620" y="3362706"/>
                </a:moveTo>
                <a:lnTo>
                  <a:pt x="7620" y="3339084"/>
                </a:lnTo>
                <a:lnTo>
                  <a:pt x="0" y="3339084"/>
                </a:lnTo>
                <a:lnTo>
                  <a:pt x="0" y="3362706"/>
                </a:lnTo>
                <a:lnTo>
                  <a:pt x="7620" y="3362706"/>
                </a:lnTo>
                <a:close/>
              </a:path>
              <a:path w="8682990" h="4246880">
                <a:moveTo>
                  <a:pt x="7620" y="3331464"/>
                </a:moveTo>
                <a:lnTo>
                  <a:pt x="7620" y="3307842"/>
                </a:lnTo>
                <a:lnTo>
                  <a:pt x="0" y="3307842"/>
                </a:lnTo>
                <a:lnTo>
                  <a:pt x="0" y="3331464"/>
                </a:lnTo>
                <a:lnTo>
                  <a:pt x="7620" y="3331464"/>
                </a:lnTo>
                <a:close/>
              </a:path>
              <a:path w="8682990" h="4246880">
                <a:moveTo>
                  <a:pt x="7620" y="3299460"/>
                </a:moveTo>
                <a:lnTo>
                  <a:pt x="7620" y="3275838"/>
                </a:lnTo>
                <a:lnTo>
                  <a:pt x="0" y="3275838"/>
                </a:lnTo>
                <a:lnTo>
                  <a:pt x="0" y="3299460"/>
                </a:lnTo>
                <a:lnTo>
                  <a:pt x="7620" y="3299460"/>
                </a:lnTo>
                <a:close/>
              </a:path>
              <a:path w="8682990" h="4246880">
                <a:moveTo>
                  <a:pt x="7620" y="3268218"/>
                </a:moveTo>
                <a:lnTo>
                  <a:pt x="7620" y="3244596"/>
                </a:lnTo>
                <a:lnTo>
                  <a:pt x="0" y="3244596"/>
                </a:lnTo>
                <a:lnTo>
                  <a:pt x="0" y="3268218"/>
                </a:lnTo>
                <a:lnTo>
                  <a:pt x="7620" y="3268218"/>
                </a:lnTo>
                <a:close/>
              </a:path>
              <a:path w="8682990" h="4246880">
                <a:moveTo>
                  <a:pt x="7620" y="3236976"/>
                </a:moveTo>
                <a:lnTo>
                  <a:pt x="7620" y="3213354"/>
                </a:lnTo>
                <a:lnTo>
                  <a:pt x="0" y="3213354"/>
                </a:lnTo>
                <a:lnTo>
                  <a:pt x="0" y="3236976"/>
                </a:lnTo>
                <a:lnTo>
                  <a:pt x="7620" y="3236976"/>
                </a:lnTo>
                <a:close/>
              </a:path>
              <a:path w="8682990" h="4246880">
                <a:moveTo>
                  <a:pt x="7620" y="3205734"/>
                </a:moveTo>
                <a:lnTo>
                  <a:pt x="7620" y="3182112"/>
                </a:lnTo>
                <a:lnTo>
                  <a:pt x="0" y="3182112"/>
                </a:lnTo>
                <a:lnTo>
                  <a:pt x="0" y="3205734"/>
                </a:lnTo>
                <a:lnTo>
                  <a:pt x="7620" y="3205734"/>
                </a:lnTo>
                <a:close/>
              </a:path>
              <a:path w="8682990" h="4246880">
                <a:moveTo>
                  <a:pt x="7620" y="3173730"/>
                </a:moveTo>
                <a:lnTo>
                  <a:pt x="7620" y="3150108"/>
                </a:lnTo>
                <a:lnTo>
                  <a:pt x="0" y="3150108"/>
                </a:lnTo>
                <a:lnTo>
                  <a:pt x="0" y="3173730"/>
                </a:lnTo>
                <a:lnTo>
                  <a:pt x="7620" y="3173730"/>
                </a:lnTo>
                <a:close/>
              </a:path>
              <a:path w="8682990" h="4246880">
                <a:moveTo>
                  <a:pt x="7620" y="3142488"/>
                </a:moveTo>
                <a:lnTo>
                  <a:pt x="7620" y="3118866"/>
                </a:lnTo>
                <a:lnTo>
                  <a:pt x="0" y="3118866"/>
                </a:lnTo>
                <a:lnTo>
                  <a:pt x="0" y="3142488"/>
                </a:lnTo>
                <a:lnTo>
                  <a:pt x="7620" y="3142488"/>
                </a:lnTo>
                <a:close/>
              </a:path>
              <a:path w="8682990" h="4246880">
                <a:moveTo>
                  <a:pt x="7620" y="3111246"/>
                </a:moveTo>
                <a:lnTo>
                  <a:pt x="7620" y="3087624"/>
                </a:lnTo>
                <a:lnTo>
                  <a:pt x="0" y="3087624"/>
                </a:lnTo>
                <a:lnTo>
                  <a:pt x="0" y="3111246"/>
                </a:lnTo>
                <a:lnTo>
                  <a:pt x="7620" y="3111246"/>
                </a:lnTo>
                <a:close/>
              </a:path>
              <a:path w="8682990" h="4246880">
                <a:moveTo>
                  <a:pt x="7620" y="3080004"/>
                </a:moveTo>
                <a:lnTo>
                  <a:pt x="7620" y="3056382"/>
                </a:lnTo>
                <a:lnTo>
                  <a:pt x="0" y="3056382"/>
                </a:lnTo>
                <a:lnTo>
                  <a:pt x="0" y="3080004"/>
                </a:lnTo>
                <a:lnTo>
                  <a:pt x="7620" y="3080004"/>
                </a:lnTo>
                <a:close/>
              </a:path>
              <a:path w="8682990" h="4246880">
                <a:moveTo>
                  <a:pt x="7620" y="3048000"/>
                </a:moveTo>
                <a:lnTo>
                  <a:pt x="7620" y="3024378"/>
                </a:lnTo>
                <a:lnTo>
                  <a:pt x="0" y="3024378"/>
                </a:lnTo>
                <a:lnTo>
                  <a:pt x="0" y="3048000"/>
                </a:lnTo>
                <a:lnTo>
                  <a:pt x="7620" y="3048000"/>
                </a:lnTo>
                <a:close/>
              </a:path>
              <a:path w="8682990" h="4246880">
                <a:moveTo>
                  <a:pt x="7620" y="3016758"/>
                </a:moveTo>
                <a:lnTo>
                  <a:pt x="7620" y="2993136"/>
                </a:lnTo>
                <a:lnTo>
                  <a:pt x="0" y="2993136"/>
                </a:lnTo>
                <a:lnTo>
                  <a:pt x="0" y="3016758"/>
                </a:lnTo>
                <a:lnTo>
                  <a:pt x="7620" y="3016758"/>
                </a:lnTo>
                <a:close/>
              </a:path>
              <a:path w="8682990" h="4246880">
                <a:moveTo>
                  <a:pt x="7620" y="2985516"/>
                </a:moveTo>
                <a:lnTo>
                  <a:pt x="7620" y="2961894"/>
                </a:lnTo>
                <a:lnTo>
                  <a:pt x="0" y="2961894"/>
                </a:lnTo>
                <a:lnTo>
                  <a:pt x="0" y="2985516"/>
                </a:lnTo>
                <a:lnTo>
                  <a:pt x="7620" y="2985516"/>
                </a:lnTo>
                <a:close/>
              </a:path>
              <a:path w="8682990" h="4246880">
                <a:moveTo>
                  <a:pt x="7620" y="2954274"/>
                </a:moveTo>
                <a:lnTo>
                  <a:pt x="7620" y="2930652"/>
                </a:lnTo>
                <a:lnTo>
                  <a:pt x="0" y="2930652"/>
                </a:lnTo>
                <a:lnTo>
                  <a:pt x="0" y="2954274"/>
                </a:lnTo>
                <a:lnTo>
                  <a:pt x="7620" y="2954274"/>
                </a:lnTo>
                <a:close/>
              </a:path>
              <a:path w="8682990" h="4246880">
                <a:moveTo>
                  <a:pt x="7620" y="2922270"/>
                </a:moveTo>
                <a:lnTo>
                  <a:pt x="7620" y="2898648"/>
                </a:lnTo>
                <a:lnTo>
                  <a:pt x="0" y="2898648"/>
                </a:lnTo>
                <a:lnTo>
                  <a:pt x="0" y="2922270"/>
                </a:lnTo>
                <a:lnTo>
                  <a:pt x="7620" y="2922270"/>
                </a:lnTo>
                <a:close/>
              </a:path>
              <a:path w="8682990" h="4246880">
                <a:moveTo>
                  <a:pt x="7620" y="2891028"/>
                </a:moveTo>
                <a:lnTo>
                  <a:pt x="7620" y="2867406"/>
                </a:lnTo>
                <a:lnTo>
                  <a:pt x="0" y="2867406"/>
                </a:lnTo>
                <a:lnTo>
                  <a:pt x="0" y="2891028"/>
                </a:lnTo>
                <a:lnTo>
                  <a:pt x="7620" y="2891028"/>
                </a:lnTo>
                <a:close/>
              </a:path>
              <a:path w="8682990" h="4246880">
                <a:moveTo>
                  <a:pt x="7620" y="2859786"/>
                </a:moveTo>
                <a:lnTo>
                  <a:pt x="7620" y="2836164"/>
                </a:lnTo>
                <a:lnTo>
                  <a:pt x="0" y="2836164"/>
                </a:lnTo>
                <a:lnTo>
                  <a:pt x="0" y="2859786"/>
                </a:lnTo>
                <a:lnTo>
                  <a:pt x="7620" y="2859786"/>
                </a:lnTo>
                <a:close/>
              </a:path>
              <a:path w="8682990" h="4246880">
                <a:moveTo>
                  <a:pt x="7620" y="2828544"/>
                </a:moveTo>
                <a:lnTo>
                  <a:pt x="7620" y="2804922"/>
                </a:lnTo>
                <a:lnTo>
                  <a:pt x="0" y="2804922"/>
                </a:lnTo>
                <a:lnTo>
                  <a:pt x="0" y="2828544"/>
                </a:lnTo>
                <a:lnTo>
                  <a:pt x="7620" y="2828544"/>
                </a:lnTo>
                <a:close/>
              </a:path>
              <a:path w="8682990" h="4246880">
                <a:moveTo>
                  <a:pt x="7620" y="2796540"/>
                </a:moveTo>
                <a:lnTo>
                  <a:pt x="7620" y="2772918"/>
                </a:lnTo>
                <a:lnTo>
                  <a:pt x="0" y="2772918"/>
                </a:lnTo>
                <a:lnTo>
                  <a:pt x="0" y="2796540"/>
                </a:lnTo>
                <a:lnTo>
                  <a:pt x="7620" y="2796540"/>
                </a:lnTo>
                <a:close/>
              </a:path>
              <a:path w="8682990" h="4246880">
                <a:moveTo>
                  <a:pt x="7620" y="2765298"/>
                </a:moveTo>
                <a:lnTo>
                  <a:pt x="7620" y="2741676"/>
                </a:lnTo>
                <a:lnTo>
                  <a:pt x="0" y="2741676"/>
                </a:lnTo>
                <a:lnTo>
                  <a:pt x="0" y="2765298"/>
                </a:lnTo>
                <a:lnTo>
                  <a:pt x="7620" y="2765298"/>
                </a:lnTo>
                <a:close/>
              </a:path>
              <a:path w="8682990" h="4246880">
                <a:moveTo>
                  <a:pt x="7620" y="2734056"/>
                </a:moveTo>
                <a:lnTo>
                  <a:pt x="7620" y="2710434"/>
                </a:lnTo>
                <a:lnTo>
                  <a:pt x="0" y="2710434"/>
                </a:lnTo>
                <a:lnTo>
                  <a:pt x="0" y="2734056"/>
                </a:lnTo>
                <a:lnTo>
                  <a:pt x="7620" y="2734056"/>
                </a:lnTo>
                <a:close/>
              </a:path>
              <a:path w="8682990" h="4246880">
                <a:moveTo>
                  <a:pt x="7620" y="2702814"/>
                </a:moveTo>
                <a:lnTo>
                  <a:pt x="7620" y="2679192"/>
                </a:lnTo>
                <a:lnTo>
                  <a:pt x="0" y="2679192"/>
                </a:lnTo>
                <a:lnTo>
                  <a:pt x="0" y="2702814"/>
                </a:lnTo>
                <a:lnTo>
                  <a:pt x="7620" y="2702814"/>
                </a:lnTo>
                <a:close/>
              </a:path>
              <a:path w="8682990" h="4246880">
                <a:moveTo>
                  <a:pt x="7620" y="2670810"/>
                </a:moveTo>
                <a:lnTo>
                  <a:pt x="7620" y="2647188"/>
                </a:lnTo>
                <a:lnTo>
                  <a:pt x="0" y="2647188"/>
                </a:lnTo>
                <a:lnTo>
                  <a:pt x="0" y="2670810"/>
                </a:lnTo>
                <a:lnTo>
                  <a:pt x="7620" y="2670810"/>
                </a:lnTo>
                <a:close/>
              </a:path>
              <a:path w="8682990" h="4246880">
                <a:moveTo>
                  <a:pt x="7620" y="2639568"/>
                </a:moveTo>
                <a:lnTo>
                  <a:pt x="7620" y="2615946"/>
                </a:lnTo>
                <a:lnTo>
                  <a:pt x="0" y="2615946"/>
                </a:lnTo>
                <a:lnTo>
                  <a:pt x="0" y="2639568"/>
                </a:lnTo>
                <a:lnTo>
                  <a:pt x="7620" y="2639568"/>
                </a:lnTo>
                <a:close/>
              </a:path>
              <a:path w="8682990" h="4246880">
                <a:moveTo>
                  <a:pt x="7620" y="2608326"/>
                </a:moveTo>
                <a:lnTo>
                  <a:pt x="7620" y="2584704"/>
                </a:lnTo>
                <a:lnTo>
                  <a:pt x="0" y="2584704"/>
                </a:lnTo>
                <a:lnTo>
                  <a:pt x="0" y="2608326"/>
                </a:lnTo>
                <a:lnTo>
                  <a:pt x="7620" y="2608326"/>
                </a:lnTo>
                <a:close/>
              </a:path>
              <a:path w="8682990" h="4246880">
                <a:moveTo>
                  <a:pt x="7620" y="2577084"/>
                </a:moveTo>
                <a:lnTo>
                  <a:pt x="7620" y="2553462"/>
                </a:lnTo>
                <a:lnTo>
                  <a:pt x="0" y="2553462"/>
                </a:lnTo>
                <a:lnTo>
                  <a:pt x="0" y="2577084"/>
                </a:lnTo>
                <a:lnTo>
                  <a:pt x="7620" y="2577084"/>
                </a:lnTo>
                <a:close/>
              </a:path>
              <a:path w="8682990" h="4246880">
                <a:moveTo>
                  <a:pt x="7620" y="2545080"/>
                </a:moveTo>
                <a:lnTo>
                  <a:pt x="7620" y="2521458"/>
                </a:lnTo>
                <a:lnTo>
                  <a:pt x="0" y="2521458"/>
                </a:lnTo>
                <a:lnTo>
                  <a:pt x="0" y="2545080"/>
                </a:lnTo>
                <a:lnTo>
                  <a:pt x="7620" y="2545080"/>
                </a:lnTo>
                <a:close/>
              </a:path>
              <a:path w="8682990" h="4246880">
                <a:moveTo>
                  <a:pt x="7620" y="2513838"/>
                </a:moveTo>
                <a:lnTo>
                  <a:pt x="7620" y="2490216"/>
                </a:lnTo>
                <a:lnTo>
                  <a:pt x="0" y="2490216"/>
                </a:lnTo>
                <a:lnTo>
                  <a:pt x="0" y="2513838"/>
                </a:lnTo>
                <a:lnTo>
                  <a:pt x="7620" y="2513838"/>
                </a:lnTo>
                <a:close/>
              </a:path>
              <a:path w="8682990" h="4246880">
                <a:moveTo>
                  <a:pt x="7620" y="2482596"/>
                </a:moveTo>
                <a:lnTo>
                  <a:pt x="7620" y="2458974"/>
                </a:lnTo>
                <a:lnTo>
                  <a:pt x="0" y="2458974"/>
                </a:lnTo>
                <a:lnTo>
                  <a:pt x="0" y="2482596"/>
                </a:lnTo>
                <a:lnTo>
                  <a:pt x="7620" y="2482596"/>
                </a:lnTo>
                <a:close/>
              </a:path>
              <a:path w="8682990" h="4246880">
                <a:moveTo>
                  <a:pt x="7620" y="2451354"/>
                </a:moveTo>
                <a:lnTo>
                  <a:pt x="7620" y="2427732"/>
                </a:lnTo>
                <a:lnTo>
                  <a:pt x="0" y="2427732"/>
                </a:lnTo>
                <a:lnTo>
                  <a:pt x="0" y="2451354"/>
                </a:lnTo>
                <a:lnTo>
                  <a:pt x="7620" y="2451354"/>
                </a:lnTo>
                <a:close/>
              </a:path>
              <a:path w="8682990" h="4246880">
                <a:moveTo>
                  <a:pt x="7620" y="2419350"/>
                </a:moveTo>
                <a:lnTo>
                  <a:pt x="7620" y="2395728"/>
                </a:lnTo>
                <a:lnTo>
                  <a:pt x="0" y="2395728"/>
                </a:lnTo>
                <a:lnTo>
                  <a:pt x="0" y="2419350"/>
                </a:lnTo>
                <a:lnTo>
                  <a:pt x="7620" y="2419350"/>
                </a:lnTo>
                <a:close/>
              </a:path>
              <a:path w="8682990" h="4246880">
                <a:moveTo>
                  <a:pt x="7620" y="2388108"/>
                </a:moveTo>
                <a:lnTo>
                  <a:pt x="7620" y="2364486"/>
                </a:lnTo>
                <a:lnTo>
                  <a:pt x="0" y="2364486"/>
                </a:lnTo>
                <a:lnTo>
                  <a:pt x="0" y="2388108"/>
                </a:lnTo>
                <a:lnTo>
                  <a:pt x="7620" y="2388108"/>
                </a:lnTo>
                <a:close/>
              </a:path>
              <a:path w="8682990" h="4246880">
                <a:moveTo>
                  <a:pt x="7620" y="2356866"/>
                </a:moveTo>
                <a:lnTo>
                  <a:pt x="7620" y="2333244"/>
                </a:lnTo>
                <a:lnTo>
                  <a:pt x="0" y="2333244"/>
                </a:lnTo>
                <a:lnTo>
                  <a:pt x="0" y="2356866"/>
                </a:lnTo>
                <a:lnTo>
                  <a:pt x="7620" y="2356866"/>
                </a:lnTo>
                <a:close/>
              </a:path>
              <a:path w="8682990" h="4246880">
                <a:moveTo>
                  <a:pt x="7620" y="2325624"/>
                </a:moveTo>
                <a:lnTo>
                  <a:pt x="7620" y="2302002"/>
                </a:lnTo>
                <a:lnTo>
                  <a:pt x="0" y="2302002"/>
                </a:lnTo>
                <a:lnTo>
                  <a:pt x="0" y="2325624"/>
                </a:lnTo>
                <a:lnTo>
                  <a:pt x="7620" y="2325624"/>
                </a:lnTo>
                <a:close/>
              </a:path>
              <a:path w="8682990" h="4246880">
                <a:moveTo>
                  <a:pt x="7620" y="2293620"/>
                </a:moveTo>
                <a:lnTo>
                  <a:pt x="7620" y="2269998"/>
                </a:lnTo>
                <a:lnTo>
                  <a:pt x="0" y="2269998"/>
                </a:lnTo>
                <a:lnTo>
                  <a:pt x="0" y="2293620"/>
                </a:lnTo>
                <a:lnTo>
                  <a:pt x="7620" y="2293620"/>
                </a:lnTo>
                <a:close/>
              </a:path>
              <a:path w="8682990" h="4246880">
                <a:moveTo>
                  <a:pt x="7620" y="2262378"/>
                </a:moveTo>
                <a:lnTo>
                  <a:pt x="7620" y="2238756"/>
                </a:lnTo>
                <a:lnTo>
                  <a:pt x="0" y="2238756"/>
                </a:lnTo>
                <a:lnTo>
                  <a:pt x="0" y="2262378"/>
                </a:lnTo>
                <a:lnTo>
                  <a:pt x="7620" y="2262378"/>
                </a:lnTo>
                <a:close/>
              </a:path>
              <a:path w="8682990" h="4246880">
                <a:moveTo>
                  <a:pt x="7620" y="2231136"/>
                </a:moveTo>
                <a:lnTo>
                  <a:pt x="7620" y="2207514"/>
                </a:lnTo>
                <a:lnTo>
                  <a:pt x="0" y="2207514"/>
                </a:lnTo>
                <a:lnTo>
                  <a:pt x="0" y="2231136"/>
                </a:lnTo>
                <a:lnTo>
                  <a:pt x="7620" y="2231136"/>
                </a:lnTo>
                <a:close/>
              </a:path>
              <a:path w="8682990" h="4246880">
                <a:moveTo>
                  <a:pt x="7620" y="2199894"/>
                </a:moveTo>
                <a:lnTo>
                  <a:pt x="7620" y="2176272"/>
                </a:lnTo>
                <a:lnTo>
                  <a:pt x="0" y="2176272"/>
                </a:lnTo>
                <a:lnTo>
                  <a:pt x="0" y="2199894"/>
                </a:lnTo>
                <a:lnTo>
                  <a:pt x="7620" y="2199894"/>
                </a:lnTo>
                <a:close/>
              </a:path>
              <a:path w="8682990" h="4246880">
                <a:moveTo>
                  <a:pt x="7620" y="2167890"/>
                </a:moveTo>
                <a:lnTo>
                  <a:pt x="7620" y="2144268"/>
                </a:lnTo>
                <a:lnTo>
                  <a:pt x="0" y="2144268"/>
                </a:lnTo>
                <a:lnTo>
                  <a:pt x="0" y="2167890"/>
                </a:lnTo>
                <a:lnTo>
                  <a:pt x="7620" y="2167890"/>
                </a:lnTo>
                <a:close/>
              </a:path>
              <a:path w="8682990" h="4246880">
                <a:moveTo>
                  <a:pt x="7620" y="2136648"/>
                </a:moveTo>
                <a:lnTo>
                  <a:pt x="7620" y="2113026"/>
                </a:lnTo>
                <a:lnTo>
                  <a:pt x="0" y="2113026"/>
                </a:lnTo>
                <a:lnTo>
                  <a:pt x="0" y="2136648"/>
                </a:lnTo>
                <a:lnTo>
                  <a:pt x="7620" y="2136648"/>
                </a:lnTo>
                <a:close/>
              </a:path>
              <a:path w="8682990" h="4246880">
                <a:moveTo>
                  <a:pt x="7620" y="2105406"/>
                </a:moveTo>
                <a:lnTo>
                  <a:pt x="7620" y="2081784"/>
                </a:lnTo>
                <a:lnTo>
                  <a:pt x="0" y="2081784"/>
                </a:lnTo>
                <a:lnTo>
                  <a:pt x="0" y="2105406"/>
                </a:lnTo>
                <a:lnTo>
                  <a:pt x="7620" y="2105406"/>
                </a:lnTo>
                <a:close/>
              </a:path>
              <a:path w="8682990" h="4246880">
                <a:moveTo>
                  <a:pt x="7620" y="2074164"/>
                </a:moveTo>
                <a:lnTo>
                  <a:pt x="7620" y="2050542"/>
                </a:lnTo>
                <a:lnTo>
                  <a:pt x="0" y="2050542"/>
                </a:lnTo>
                <a:lnTo>
                  <a:pt x="0" y="2074164"/>
                </a:lnTo>
                <a:lnTo>
                  <a:pt x="7620" y="2074164"/>
                </a:lnTo>
                <a:close/>
              </a:path>
              <a:path w="8682990" h="4246880">
                <a:moveTo>
                  <a:pt x="7620" y="2042160"/>
                </a:moveTo>
                <a:lnTo>
                  <a:pt x="7620" y="2018538"/>
                </a:lnTo>
                <a:lnTo>
                  <a:pt x="0" y="2018538"/>
                </a:lnTo>
                <a:lnTo>
                  <a:pt x="0" y="2042160"/>
                </a:lnTo>
                <a:lnTo>
                  <a:pt x="7620" y="2042160"/>
                </a:lnTo>
                <a:close/>
              </a:path>
              <a:path w="8682990" h="4246880">
                <a:moveTo>
                  <a:pt x="7620" y="2010918"/>
                </a:moveTo>
                <a:lnTo>
                  <a:pt x="7620" y="1987296"/>
                </a:lnTo>
                <a:lnTo>
                  <a:pt x="0" y="1987296"/>
                </a:lnTo>
                <a:lnTo>
                  <a:pt x="0" y="2010918"/>
                </a:lnTo>
                <a:lnTo>
                  <a:pt x="7620" y="2010918"/>
                </a:lnTo>
                <a:close/>
              </a:path>
              <a:path w="8682990" h="4246880">
                <a:moveTo>
                  <a:pt x="7620" y="1979676"/>
                </a:moveTo>
                <a:lnTo>
                  <a:pt x="7620" y="1956054"/>
                </a:lnTo>
                <a:lnTo>
                  <a:pt x="0" y="1956054"/>
                </a:lnTo>
                <a:lnTo>
                  <a:pt x="0" y="1979676"/>
                </a:lnTo>
                <a:lnTo>
                  <a:pt x="7620" y="1979676"/>
                </a:lnTo>
                <a:close/>
              </a:path>
              <a:path w="8682990" h="4246880">
                <a:moveTo>
                  <a:pt x="7620" y="1948434"/>
                </a:moveTo>
                <a:lnTo>
                  <a:pt x="7620" y="1924812"/>
                </a:lnTo>
                <a:lnTo>
                  <a:pt x="0" y="1924812"/>
                </a:lnTo>
                <a:lnTo>
                  <a:pt x="0" y="1948434"/>
                </a:lnTo>
                <a:lnTo>
                  <a:pt x="7620" y="1948434"/>
                </a:lnTo>
                <a:close/>
              </a:path>
              <a:path w="8682990" h="4246880">
                <a:moveTo>
                  <a:pt x="7620" y="1916430"/>
                </a:moveTo>
                <a:lnTo>
                  <a:pt x="7620" y="1892808"/>
                </a:lnTo>
                <a:lnTo>
                  <a:pt x="0" y="1892808"/>
                </a:lnTo>
                <a:lnTo>
                  <a:pt x="0" y="1916430"/>
                </a:lnTo>
                <a:lnTo>
                  <a:pt x="7620" y="1916430"/>
                </a:lnTo>
                <a:close/>
              </a:path>
              <a:path w="8682990" h="4246880">
                <a:moveTo>
                  <a:pt x="7620" y="1885188"/>
                </a:moveTo>
                <a:lnTo>
                  <a:pt x="7620" y="1861566"/>
                </a:lnTo>
                <a:lnTo>
                  <a:pt x="0" y="1861566"/>
                </a:lnTo>
                <a:lnTo>
                  <a:pt x="0" y="1885188"/>
                </a:lnTo>
                <a:lnTo>
                  <a:pt x="7620" y="1885188"/>
                </a:lnTo>
                <a:close/>
              </a:path>
              <a:path w="8682990" h="4246880">
                <a:moveTo>
                  <a:pt x="7620" y="1853946"/>
                </a:moveTo>
                <a:lnTo>
                  <a:pt x="7620" y="1830324"/>
                </a:lnTo>
                <a:lnTo>
                  <a:pt x="0" y="1830324"/>
                </a:lnTo>
                <a:lnTo>
                  <a:pt x="0" y="1853946"/>
                </a:lnTo>
                <a:lnTo>
                  <a:pt x="7620" y="1853946"/>
                </a:lnTo>
                <a:close/>
              </a:path>
              <a:path w="8682990" h="4246880">
                <a:moveTo>
                  <a:pt x="7620" y="1822704"/>
                </a:moveTo>
                <a:lnTo>
                  <a:pt x="7620" y="1799082"/>
                </a:lnTo>
                <a:lnTo>
                  <a:pt x="0" y="1799082"/>
                </a:lnTo>
                <a:lnTo>
                  <a:pt x="0" y="1822704"/>
                </a:lnTo>
                <a:lnTo>
                  <a:pt x="7620" y="1822704"/>
                </a:lnTo>
                <a:close/>
              </a:path>
              <a:path w="8682990" h="4246880">
                <a:moveTo>
                  <a:pt x="7620" y="1790700"/>
                </a:moveTo>
                <a:lnTo>
                  <a:pt x="7620" y="1767078"/>
                </a:lnTo>
                <a:lnTo>
                  <a:pt x="0" y="1767078"/>
                </a:lnTo>
                <a:lnTo>
                  <a:pt x="0" y="1790700"/>
                </a:lnTo>
                <a:lnTo>
                  <a:pt x="7620" y="1790700"/>
                </a:lnTo>
                <a:close/>
              </a:path>
              <a:path w="8682990" h="4246880">
                <a:moveTo>
                  <a:pt x="7620" y="1759458"/>
                </a:moveTo>
                <a:lnTo>
                  <a:pt x="7620" y="1735836"/>
                </a:lnTo>
                <a:lnTo>
                  <a:pt x="0" y="1735836"/>
                </a:lnTo>
                <a:lnTo>
                  <a:pt x="0" y="1759458"/>
                </a:lnTo>
                <a:lnTo>
                  <a:pt x="7620" y="1759458"/>
                </a:lnTo>
                <a:close/>
              </a:path>
              <a:path w="8682990" h="4246880">
                <a:moveTo>
                  <a:pt x="7620" y="1728216"/>
                </a:moveTo>
                <a:lnTo>
                  <a:pt x="7620" y="1704594"/>
                </a:lnTo>
                <a:lnTo>
                  <a:pt x="0" y="1704594"/>
                </a:lnTo>
                <a:lnTo>
                  <a:pt x="0" y="1728216"/>
                </a:lnTo>
                <a:lnTo>
                  <a:pt x="7620" y="1728216"/>
                </a:lnTo>
                <a:close/>
              </a:path>
              <a:path w="8682990" h="4246880">
                <a:moveTo>
                  <a:pt x="7620" y="1696974"/>
                </a:moveTo>
                <a:lnTo>
                  <a:pt x="7620" y="1673352"/>
                </a:lnTo>
                <a:lnTo>
                  <a:pt x="0" y="1673352"/>
                </a:lnTo>
                <a:lnTo>
                  <a:pt x="0" y="1696974"/>
                </a:lnTo>
                <a:lnTo>
                  <a:pt x="7620" y="1696974"/>
                </a:lnTo>
                <a:close/>
              </a:path>
              <a:path w="8682990" h="4246880">
                <a:moveTo>
                  <a:pt x="7620" y="1664970"/>
                </a:moveTo>
                <a:lnTo>
                  <a:pt x="7620" y="1641348"/>
                </a:lnTo>
                <a:lnTo>
                  <a:pt x="0" y="1641348"/>
                </a:lnTo>
                <a:lnTo>
                  <a:pt x="0" y="1664970"/>
                </a:lnTo>
                <a:lnTo>
                  <a:pt x="7620" y="1664970"/>
                </a:lnTo>
                <a:close/>
              </a:path>
              <a:path w="8682990" h="4246880">
                <a:moveTo>
                  <a:pt x="7620" y="1633728"/>
                </a:moveTo>
                <a:lnTo>
                  <a:pt x="7620" y="1610106"/>
                </a:lnTo>
                <a:lnTo>
                  <a:pt x="0" y="1610106"/>
                </a:lnTo>
                <a:lnTo>
                  <a:pt x="0" y="1633728"/>
                </a:lnTo>
                <a:lnTo>
                  <a:pt x="7620" y="1633728"/>
                </a:lnTo>
                <a:close/>
              </a:path>
              <a:path w="8682990" h="4246880">
                <a:moveTo>
                  <a:pt x="7620" y="1602486"/>
                </a:moveTo>
                <a:lnTo>
                  <a:pt x="7620" y="1578864"/>
                </a:lnTo>
                <a:lnTo>
                  <a:pt x="0" y="1578864"/>
                </a:lnTo>
                <a:lnTo>
                  <a:pt x="0" y="1602486"/>
                </a:lnTo>
                <a:lnTo>
                  <a:pt x="7620" y="1602486"/>
                </a:lnTo>
                <a:close/>
              </a:path>
              <a:path w="8682990" h="4246880">
                <a:moveTo>
                  <a:pt x="7620" y="1571244"/>
                </a:moveTo>
                <a:lnTo>
                  <a:pt x="7620" y="1547622"/>
                </a:lnTo>
                <a:lnTo>
                  <a:pt x="0" y="1547622"/>
                </a:lnTo>
                <a:lnTo>
                  <a:pt x="0" y="1571244"/>
                </a:lnTo>
                <a:lnTo>
                  <a:pt x="7620" y="1571244"/>
                </a:lnTo>
                <a:close/>
              </a:path>
              <a:path w="8682990" h="4246880">
                <a:moveTo>
                  <a:pt x="7620" y="1539240"/>
                </a:moveTo>
                <a:lnTo>
                  <a:pt x="7620" y="1515618"/>
                </a:lnTo>
                <a:lnTo>
                  <a:pt x="0" y="1515618"/>
                </a:lnTo>
                <a:lnTo>
                  <a:pt x="0" y="1539240"/>
                </a:lnTo>
                <a:lnTo>
                  <a:pt x="7620" y="1539240"/>
                </a:lnTo>
                <a:close/>
              </a:path>
              <a:path w="8682990" h="4246880">
                <a:moveTo>
                  <a:pt x="7620" y="1507998"/>
                </a:moveTo>
                <a:lnTo>
                  <a:pt x="7620" y="1484376"/>
                </a:lnTo>
                <a:lnTo>
                  <a:pt x="0" y="1484376"/>
                </a:lnTo>
                <a:lnTo>
                  <a:pt x="0" y="1507998"/>
                </a:lnTo>
                <a:lnTo>
                  <a:pt x="7620" y="1507998"/>
                </a:lnTo>
                <a:close/>
              </a:path>
              <a:path w="8682990" h="4246880">
                <a:moveTo>
                  <a:pt x="7620" y="1476756"/>
                </a:moveTo>
                <a:lnTo>
                  <a:pt x="7620" y="1453134"/>
                </a:lnTo>
                <a:lnTo>
                  <a:pt x="0" y="1453134"/>
                </a:lnTo>
                <a:lnTo>
                  <a:pt x="0" y="1476756"/>
                </a:lnTo>
                <a:lnTo>
                  <a:pt x="7620" y="1476756"/>
                </a:lnTo>
                <a:close/>
              </a:path>
              <a:path w="8682990" h="4246880">
                <a:moveTo>
                  <a:pt x="7620" y="1445514"/>
                </a:moveTo>
                <a:lnTo>
                  <a:pt x="7620" y="1421892"/>
                </a:lnTo>
                <a:lnTo>
                  <a:pt x="0" y="1421892"/>
                </a:lnTo>
                <a:lnTo>
                  <a:pt x="0" y="1445514"/>
                </a:lnTo>
                <a:lnTo>
                  <a:pt x="7620" y="1445514"/>
                </a:lnTo>
                <a:close/>
              </a:path>
              <a:path w="8682990" h="4246880">
                <a:moveTo>
                  <a:pt x="7620" y="1413510"/>
                </a:moveTo>
                <a:lnTo>
                  <a:pt x="7620" y="1389888"/>
                </a:lnTo>
                <a:lnTo>
                  <a:pt x="0" y="1389888"/>
                </a:lnTo>
                <a:lnTo>
                  <a:pt x="0" y="1413510"/>
                </a:lnTo>
                <a:lnTo>
                  <a:pt x="7620" y="1413510"/>
                </a:lnTo>
                <a:close/>
              </a:path>
              <a:path w="8682990" h="4246880">
                <a:moveTo>
                  <a:pt x="7620" y="1382268"/>
                </a:moveTo>
                <a:lnTo>
                  <a:pt x="7620" y="1358646"/>
                </a:lnTo>
                <a:lnTo>
                  <a:pt x="0" y="1358646"/>
                </a:lnTo>
                <a:lnTo>
                  <a:pt x="0" y="1382268"/>
                </a:lnTo>
                <a:lnTo>
                  <a:pt x="7620" y="1382268"/>
                </a:lnTo>
                <a:close/>
              </a:path>
              <a:path w="8682990" h="4246880">
                <a:moveTo>
                  <a:pt x="7620" y="1351026"/>
                </a:moveTo>
                <a:lnTo>
                  <a:pt x="7620" y="1327404"/>
                </a:lnTo>
                <a:lnTo>
                  <a:pt x="0" y="1327404"/>
                </a:lnTo>
                <a:lnTo>
                  <a:pt x="0" y="1351026"/>
                </a:lnTo>
                <a:lnTo>
                  <a:pt x="7620" y="1351026"/>
                </a:lnTo>
                <a:close/>
              </a:path>
              <a:path w="8682990" h="4246880">
                <a:moveTo>
                  <a:pt x="7620" y="1319784"/>
                </a:moveTo>
                <a:lnTo>
                  <a:pt x="7620" y="1296162"/>
                </a:lnTo>
                <a:lnTo>
                  <a:pt x="0" y="1296162"/>
                </a:lnTo>
                <a:lnTo>
                  <a:pt x="0" y="1319784"/>
                </a:lnTo>
                <a:lnTo>
                  <a:pt x="7620" y="1319784"/>
                </a:lnTo>
                <a:close/>
              </a:path>
              <a:path w="8682990" h="4246880">
                <a:moveTo>
                  <a:pt x="7620" y="1287780"/>
                </a:moveTo>
                <a:lnTo>
                  <a:pt x="7620" y="1264158"/>
                </a:lnTo>
                <a:lnTo>
                  <a:pt x="0" y="1264158"/>
                </a:lnTo>
                <a:lnTo>
                  <a:pt x="0" y="1287780"/>
                </a:lnTo>
                <a:lnTo>
                  <a:pt x="7620" y="1287780"/>
                </a:lnTo>
                <a:close/>
              </a:path>
              <a:path w="8682990" h="4246880">
                <a:moveTo>
                  <a:pt x="7620" y="1256538"/>
                </a:moveTo>
                <a:lnTo>
                  <a:pt x="7620" y="1232916"/>
                </a:lnTo>
                <a:lnTo>
                  <a:pt x="0" y="1232916"/>
                </a:lnTo>
                <a:lnTo>
                  <a:pt x="0" y="1256538"/>
                </a:lnTo>
                <a:lnTo>
                  <a:pt x="7620" y="1256538"/>
                </a:lnTo>
                <a:close/>
              </a:path>
              <a:path w="8682990" h="4246880">
                <a:moveTo>
                  <a:pt x="7620" y="1225296"/>
                </a:moveTo>
                <a:lnTo>
                  <a:pt x="7620" y="1201674"/>
                </a:lnTo>
                <a:lnTo>
                  <a:pt x="0" y="1201674"/>
                </a:lnTo>
                <a:lnTo>
                  <a:pt x="0" y="1225296"/>
                </a:lnTo>
                <a:lnTo>
                  <a:pt x="7620" y="1225296"/>
                </a:lnTo>
                <a:close/>
              </a:path>
              <a:path w="8682990" h="4246880">
                <a:moveTo>
                  <a:pt x="7620" y="1194054"/>
                </a:moveTo>
                <a:lnTo>
                  <a:pt x="7620" y="1170432"/>
                </a:lnTo>
                <a:lnTo>
                  <a:pt x="0" y="1170432"/>
                </a:lnTo>
                <a:lnTo>
                  <a:pt x="0" y="1194054"/>
                </a:lnTo>
                <a:lnTo>
                  <a:pt x="7620" y="1194054"/>
                </a:lnTo>
                <a:close/>
              </a:path>
              <a:path w="8682990" h="4246880">
                <a:moveTo>
                  <a:pt x="7620" y="1162050"/>
                </a:moveTo>
                <a:lnTo>
                  <a:pt x="7620" y="1138428"/>
                </a:lnTo>
                <a:lnTo>
                  <a:pt x="0" y="1138428"/>
                </a:lnTo>
                <a:lnTo>
                  <a:pt x="0" y="1162050"/>
                </a:lnTo>
                <a:lnTo>
                  <a:pt x="7620" y="1162050"/>
                </a:lnTo>
                <a:close/>
              </a:path>
              <a:path w="8682990" h="4246880">
                <a:moveTo>
                  <a:pt x="7620" y="1130808"/>
                </a:moveTo>
                <a:lnTo>
                  <a:pt x="7620" y="1107186"/>
                </a:lnTo>
                <a:lnTo>
                  <a:pt x="0" y="1107186"/>
                </a:lnTo>
                <a:lnTo>
                  <a:pt x="0" y="1130808"/>
                </a:lnTo>
                <a:lnTo>
                  <a:pt x="7620" y="1130808"/>
                </a:lnTo>
                <a:close/>
              </a:path>
              <a:path w="8682990" h="4246880">
                <a:moveTo>
                  <a:pt x="7620" y="1099566"/>
                </a:moveTo>
                <a:lnTo>
                  <a:pt x="7620" y="1075944"/>
                </a:lnTo>
                <a:lnTo>
                  <a:pt x="0" y="1075944"/>
                </a:lnTo>
                <a:lnTo>
                  <a:pt x="0" y="1099566"/>
                </a:lnTo>
                <a:lnTo>
                  <a:pt x="7620" y="1099566"/>
                </a:lnTo>
                <a:close/>
              </a:path>
              <a:path w="8682990" h="4246880">
                <a:moveTo>
                  <a:pt x="7620" y="1068324"/>
                </a:moveTo>
                <a:lnTo>
                  <a:pt x="7620" y="1044702"/>
                </a:lnTo>
                <a:lnTo>
                  <a:pt x="0" y="1044702"/>
                </a:lnTo>
                <a:lnTo>
                  <a:pt x="0" y="1068324"/>
                </a:lnTo>
                <a:lnTo>
                  <a:pt x="7620" y="1068324"/>
                </a:lnTo>
                <a:close/>
              </a:path>
              <a:path w="8682990" h="4246880">
                <a:moveTo>
                  <a:pt x="7620" y="1036320"/>
                </a:moveTo>
                <a:lnTo>
                  <a:pt x="7620" y="1012698"/>
                </a:lnTo>
                <a:lnTo>
                  <a:pt x="0" y="1012698"/>
                </a:lnTo>
                <a:lnTo>
                  <a:pt x="0" y="1036320"/>
                </a:lnTo>
                <a:lnTo>
                  <a:pt x="7620" y="1036320"/>
                </a:lnTo>
                <a:close/>
              </a:path>
              <a:path w="8682990" h="4246880">
                <a:moveTo>
                  <a:pt x="7620" y="1005078"/>
                </a:moveTo>
                <a:lnTo>
                  <a:pt x="7620" y="981456"/>
                </a:lnTo>
                <a:lnTo>
                  <a:pt x="0" y="981456"/>
                </a:lnTo>
                <a:lnTo>
                  <a:pt x="0" y="1005078"/>
                </a:lnTo>
                <a:lnTo>
                  <a:pt x="7620" y="1005078"/>
                </a:lnTo>
                <a:close/>
              </a:path>
              <a:path w="8682990" h="4246880">
                <a:moveTo>
                  <a:pt x="7620" y="973836"/>
                </a:moveTo>
                <a:lnTo>
                  <a:pt x="7620" y="950214"/>
                </a:lnTo>
                <a:lnTo>
                  <a:pt x="0" y="950214"/>
                </a:lnTo>
                <a:lnTo>
                  <a:pt x="0" y="973836"/>
                </a:lnTo>
                <a:lnTo>
                  <a:pt x="7620" y="973836"/>
                </a:lnTo>
                <a:close/>
              </a:path>
              <a:path w="8682990" h="4246880">
                <a:moveTo>
                  <a:pt x="7620" y="942594"/>
                </a:moveTo>
                <a:lnTo>
                  <a:pt x="7620" y="918972"/>
                </a:lnTo>
                <a:lnTo>
                  <a:pt x="0" y="918972"/>
                </a:lnTo>
                <a:lnTo>
                  <a:pt x="0" y="942594"/>
                </a:lnTo>
                <a:lnTo>
                  <a:pt x="7620" y="942594"/>
                </a:lnTo>
                <a:close/>
              </a:path>
              <a:path w="8682990" h="4246880">
                <a:moveTo>
                  <a:pt x="7620" y="910590"/>
                </a:moveTo>
                <a:lnTo>
                  <a:pt x="7620" y="886968"/>
                </a:lnTo>
                <a:lnTo>
                  <a:pt x="0" y="886968"/>
                </a:lnTo>
                <a:lnTo>
                  <a:pt x="0" y="910590"/>
                </a:lnTo>
                <a:lnTo>
                  <a:pt x="7620" y="910590"/>
                </a:lnTo>
                <a:close/>
              </a:path>
              <a:path w="8682990" h="4246880">
                <a:moveTo>
                  <a:pt x="7620" y="879348"/>
                </a:moveTo>
                <a:lnTo>
                  <a:pt x="7620" y="855726"/>
                </a:lnTo>
                <a:lnTo>
                  <a:pt x="0" y="855726"/>
                </a:lnTo>
                <a:lnTo>
                  <a:pt x="0" y="879348"/>
                </a:lnTo>
                <a:lnTo>
                  <a:pt x="7620" y="879348"/>
                </a:lnTo>
                <a:close/>
              </a:path>
              <a:path w="8682990" h="4246880">
                <a:moveTo>
                  <a:pt x="7620" y="848106"/>
                </a:moveTo>
                <a:lnTo>
                  <a:pt x="7620" y="824484"/>
                </a:lnTo>
                <a:lnTo>
                  <a:pt x="0" y="824484"/>
                </a:lnTo>
                <a:lnTo>
                  <a:pt x="0" y="848106"/>
                </a:lnTo>
                <a:lnTo>
                  <a:pt x="7620" y="848106"/>
                </a:lnTo>
                <a:close/>
              </a:path>
              <a:path w="8682990" h="4246880">
                <a:moveTo>
                  <a:pt x="7620" y="816864"/>
                </a:moveTo>
                <a:lnTo>
                  <a:pt x="7620" y="793242"/>
                </a:lnTo>
                <a:lnTo>
                  <a:pt x="0" y="793242"/>
                </a:lnTo>
                <a:lnTo>
                  <a:pt x="0" y="816864"/>
                </a:lnTo>
                <a:lnTo>
                  <a:pt x="7620" y="816864"/>
                </a:lnTo>
                <a:close/>
              </a:path>
              <a:path w="8682990" h="4246880">
                <a:moveTo>
                  <a:pt x="7620" y="784860"/>
                </a:moveTo>
                <a:lnTo>
                  <a:pt x="7620" y="761238"/>
                </a:lnTo>
                <a:lnTo>
                  <a:pt x="0" y="761238"/>
                </a:lnTo>
                <a:lnTo>
                  <a:pt x="0" y="784860"/>
                </a:lnTo>
                <a:lnTo>
                  <a:pt x="7620" y="784860"/>
                </a:lnTo>
                <a:close/>
              </a:path>
              <a:path w="8682990" h="4246880">
                <a:moveTo>
                  <a:pt x="7620" y="753618"/>
                </a:moveTo>
                <a:lnTo>
                  <a:pt x="7620" y="729996"/>
                </a:lnTo>
                <a:lnTo>
                  <a:pt x="0" y="729996"/>
                </a:lnTo>
                <a:lnTo>
                  <a:pt x="0" y="753618"/>
                </a:lnTo>
                <a:lnTo>
                  <a:pt x="7620" y="753618"/>
                </a:lnTo>
                <a:close/>
              </a:path>
              <a:path w="8682990" h="4246880">
                <a:moveTo>
                  <a:pt x="7620" y="722376"/>
                </a:moveTo>
                <a:lnTo>
                  <a:pt x="7620" y="698754"/>
                </a:lnTo>
                <a:lnTo>
                  <a:pt x="0" y="698754"/>
                </a:lnTo>
                <a:lnTo>
                  <a:pt x="0" y="722376"/>
                </a:lnTo>
                <a:lnTo>
                  <a:pt x="7620" y="722376"/>
                </a:lnTo>
                <a:close/>
              </a:path>
              <a:path w="8682990" h="4246880">
                <a:moveTo>
                  <a:pt x="7620" y="691134"/>
                </a:moveTo>
                <a:lnTo>
                  <a:pt x="7620" y="667512"/>
                </a:lnTo>
                <a:lnTo>
                  <a:pt x="0" y="667512"/>
                </a:lnTo>
                <a:lnTo>
                  <a:pt x="0" y="691134"/>
                </a:lnTo>
                <a:lnTo>
                  <a:pt x="7620" y="691134"/>
                </a:lnTo>
                <a:close/>
              </a:path>
              <a:path w="8682990" h="4246880">
                <a:moveTo>
                  <a:pt x="7620" y="659130"/>
                </a:moveTo>
                <a:lnTo>
                  <a:pt x="7620" y="635508"/>
                </a:lnTo>
                <a:lnTo>
                  <a:pt x="0" y="635508"/>
                </a:lnTo>
                <a:lnTo>
                  <a:pt x="0" y="659130"/>
                </a:lnTo>
                <a:lnTo>
                  <a:pt x="7620" y="659130"/>
                </a:lnTo>
                <a:close/>
              </a:path>
              <a:path w="8682990" h="4246880">
                <a:moveTo>
                  <a:pt x="7620" y="627888"/>
                </a:moveTo>
                <a:lnTo>
                  <a:pt x="7620" y="604266"/>
                </a:lnTo>
                <a:lnTo>
                  <a:pt x="0" y="604266"/>
                </a:lnTo>
                <a:lnTo>
                  <a:pt x="0" y="627888"/>
                </a:lnTo>
                <a:lnTo>
                  <a:pt x="7620" y="627888"/>
                </a:lnTo>
                <a:close/>
              </a:path>
              <a:path w="8682990" h="4246880">
                <a:moveTo>
                  <a:pt x="7620" y="596646"/>
                </a:moveTo>
                <a:lnTo>
                  <a:pt x="7620" y="573024"/>
                </a:lnTo>
                <a:lnTo>
                  <a:pt x="0" y="573024"/>
                </a:lnTo>
                <a:lnTo>
                  <a:pt x="0" y="596646"/>
                </a:lnTo>
                <a:lnTo>
                  <a:pt x="7620" y="596646"/>
                </a:lnTo>
                <a:close/>
              </a:path>
              <a:path w="8682990" h="4246880">
                <a:moveTo>
                  <a:pt x="7620" y="565404"/>
                </a:moveTo>
                <a:lnTo>
                  <a:pt x="7620" y="541782"/>
                </a:lnTo>
                <a:lnTo>
                  <a:pt x="0" y="541782"/>
                </a:lnTo>
                <a:lnTo>
                  <a:pt x="0" y="565404"/>
                </a:lnTo>
                <a:lnTo>
                  <a:pt x="7620" y="565404"/>
                </a:lnTo>
                <a:close/>
              </a:path>
              <a:path w="8682990" h="4246880">
                <a:moveTo>
                  <a:pt x="7620" y="533400"/>
                </a:moveTo>
                <a:lnTo>
                  <a:pt x="7620" y="509778"/>
                </a:lnTo>
                <a:lnTo>
                  <a:pt x="0" y="509778"/>
                </a:lnTo>
                <a:lnTo>
                  <a:pt x="0" y="533400"/>
                </a:lnTo>
                <a:lnTo>
                  <a:pt x="7620" y="533400"/>
                </a:lnTo>
                <a:close/>
              </a:path>
              <a:path w="8682990" h="4246880">
                <a:moveTo>
                  <a:pt x="7620" y="502158"/>
                </a:moveTo>
                <a:lnTo>
                  <a:pt x="7620" y="478536"/>
                </a:lnTo>
                <a:lnTo>
                  <a:pt x="0" y="478536"/>
                </a:lnTo>
                <a:lnTo>
                  <a:pt x="0" y="502158"/>
                </a:lnTo>
                <a:lnTo>
                  <a:pt x="7620" y="502158"/>
                </a:lnTo>
                <a:close/>
              </a:path>
              <a:path w="8682990" h="4246880">
                <a:moveTo>
                  <a:pt x="7620" y="470916"/>
                </a:moveTo>
                <a:lnTo>
                  <a:pt x="7620" y="447294"/>
                </a:lnTo>
                <a:lnTo>
                  <a:pt x="0" y="447294"/>
                </a:lnTo>
                <a:lnTo>
                  <a:pt x="0" y="470916"/>
                </a:lnTo>
                <a:lnTo>
                  <a:pt x="7620" y="470916"/>
                </a:lnTo>
                <a:close/>
              </a:path>
              <a:path w="8682990" h="4246880">
                <a:moveTo>
                  <a:pt x="7620" y="439674"/>
                </a:moveTo>
                <a:lnTo>
                  <a:pt x="7620" y="416052"/>
                </a:lnTo>
                <a:lnTo>
                  <a:pt x="0" y="416052"/>
                </a:lnTo>
                <a:lnTo>
                  <a:pt x="0" y="439674"/>
                </a:lnTo>
                <a:lnTo>
                  <a:pt x="7620" y="439674"/>
                </a:lnTo>
                <a:close/>
              </a:path>
              <a:path w="8682990" h="4246880">
                <a:moveTo>
                  <a:pt x="7620" y="407670"/>
                </a:moveTo>
                <a:lnTo>
                  <a:pt x="7620" y="384048"/>
                </a:lnTo>
                <a:lnTo>
                  <a:pt x="0" y="384048"/>
                </a:lnTo>
                <a:lnTo>
                  <a:pt x="0" y="407670"/>
                </a:lnTo>
                <a:lnTo>
                  <a:pt x="7620" y="407670"/>
                </a:lnTo>
                <a:close/>
              </a:path>
              <a:path w="8682990" h="4246880">
                <a:moveTo>
                  <a:pt x="7620" y="376428"/>
                </a:moveTo>
                <a:lnTo>
                  <a:pt x="7620" y="352806"/>
                </a:lnTo>
                <a:lnTo>
                  <a:pt x="0" y="352806"/>
                </a:lnTo>
                <a:lnTo>
                  <a:pt x="0" y="376428"/>
                </a:lnTo>
                <a:lnTo>
                  <a:pt x="7620" y="376428"/>
                </a:lnTo>
                <a:close/>
              </a:path>
              <a:path w="8682990" h="4246880">
                <a:moveTo>
                  <a:pt x="7620" y="345186"/>
                </a:moveTo>
                <a:lnTo>
                  <a:pt x="7620" y="321564"/>
                </a:lnTo>
                <a:lnTo>
                  <a:pt x="0" y="321564"/>
                </a:lnTo>
                <a:lnTo>
                  <a:pt x="0" y="345186"/>
                </a:lnTo>
                <a:lnTo>
                  <a:pt x="7620" y="345186"/>
                </a:lnTo>
                <a:close/>
              </a:path>
              <a:path w="8682990" h="4246880">
                <a:moveTo>
                  <a:pt x="7620" y="313944"/>
                </a:moveTo>
                <a:lnTo>
                  <a:pt x="7620" y="290322"/>
                </a:lnTo>
                <a:lnTo>
                  <a:pt x="0" y="290322"/>
                </a:lnTo>
                <a:lnTo>
                  <a:pt x="0" y="313944"/>
                </a:lnTo>
                <a:lnTo>
                  <a:pt x="7620" y="313944"/>
                </a:lnTo>
                <a:close/>
              </a:path>
              <a:path w="8682990" h="4246880">
                <a:moveTo>
                  <a:pt x="7620" y="281940"/>
                </a:moveTo>
                <a:lnTo>
                  <a:pt x="7620" y="258318"/>
                </a:lnTo>
                <a:lnTo>
                  <a:pt x="0" y="258318"/>
                </a:lnTo>
                <a:lnTo>
                  <a:pt x="0" y="281940"/>
                </a:lnTo>
                <a:lnTo>
                  <a:pt x="7620" y="281940"/>
                </a:lnTo>
                <a:close/>
              </a:path>
              <a:path w="8682990" h="4246880">
                <a:moveTo>
                  <a:pt x="7620" y="250698"/>
                </a:moveTo>
                <a:lnTo>
                  <a:pt x="7620" y="227076"/>
                </a:lnTo>
                <a:lnTo>
                  <a:pt x="0" y="227076"/>
                </a:lnTo>
                <a:lnTo>
                  <a:pt x="0" y="250698"/>
                </a:lnTo>
                <a:lnTo>
                  <a:pt x="7620" y="250698"/>
                </a:lnTo>
                <a:close/>
              </a:path>
              <a:path w="8682990" h="4246880">
                <a:moveTo>
                  <a:pt x="7620" y="219456"/>
                </a:moveTo>
                <a:lnTo>
                  <a:pt x="7620" y="195834"/>
                </a:lnTo>
                <a:lnTo>
                  <a:pt x="0" y="195834"/>
                </a:lnTo>
                <a:lnTo>
                  <a:pt x="0" y="219456"/>
                </a:lnTo>
                <a:lnTo>
                  <a:pt x="7620" y="219456"/>
                </a:lnTo>
                <a:close/>
              </a:path>
              <a:path w="8682990" h="4246880">
                <a:moveTo>
                  <a:pt x="7620" y="188214"/>
                </a:moveTo>
                <a:lnTo>
                  <a:pt x="7620" y="164592"/>
                </a:lnTo>
                <a:lnTo>
                  <a:pt x="0" y="164592"/>
                </a:lnTo>
                <a:lnTo>
                  <a:pt x="0" y="188214"/>
                </a:lnTo>
                <a:lnTo>
                  <a:pt x="7620" y="188214"/>
                </a:lnTo>
                <a:close/>
              </a:path>
              <a:path w="8682990" h="4246880">
                <a:moveTo>
                  <a:pt x="7620" y="156210"/>
                </a:moveTo>
                <a:lnTo>
                  <a:pt x="7620" y="132588"/>
                </a:lnTo>
                <a:lnTo>
                  <a:pt x="0" y="132588"/>
                </a:lnTo>
                <a:lnTo>
                  <a:pt x="0" y="156210"/>
                </a:lnTo>
                <a:lnTo>
                  <a:pt x="7620" y="156210"/>
                </a:lnTo>
                <a:close/>
              </a:path>
              <a:path w="8682990" h="4246880">
                <a:moveTo>
                  <a:pt x="7620" y="124968"/>
                </a:moveTo>
                <a:lnTo>
                  <a:pt x="7620" y="101346"/>
                </a:lnTo>
                <a:lnTo>
                  <a:pt x="0" y="101346"/>
                </a:lnTo>
                <a:lnTo>
                  <a:pt x="0" y="124968"/>
                </a:lnTo>
                <a:lnTo>
                  <a:pt x="7620" y="124968"/>
                </a:lnTo>
                <a:close/>
              </a:path>
              <a:path w="8682990" h="4246880">
                <a:moveTo>
                  <a:pt x="7620" y="93726"/>
                </a:moveTo>
                <a:lnTo>
                  <a:pt x="7620" y="70104"/>
                </a:lnTo>
                <a:lnTo>
                  <a:pt x="0" y="70104"/>
                </a:lnTo>
                <a:lnTo>
                  <a:pt x="0" y="93726"/>
                </a:lnTo>
                <a:lnTo>
                  <a:pt x="7620" y="93726"/>
                </a:lnTo>
                <a:close/>
              </a:path>
              <a:path w="8682990" h="4246880">
                <a:moveTo>
                  <a:pt x="7620" y="62484"/>
                </a:moveTo>
                <a:lnTo>
                  <a:pt x="7620" y="38862"/>
                </a:lnTo>
                <a:lnTo>
                  <a:pt x="0" y="38862"/>
                </a:lnTo>
                <a:lnTo>
                  <a:pt x="0" y="62484"/>
                </a:lnTo>
                <a:lnTo>
                  <a:pt x="7620" y="62484"/>
                </a:lnTo>
                <a:close/>
              </a:path>
              <a:path w="8682990" h="4246880">
                <a:moveTo>
                  <a:pt x="7620" y="30480"/>
                </a:moveTo>
                <a:lnTo>
                  <a:pt x="7620" y="6858"/>
                </a:lnTo>
                <a:lnTo>
                  <a:pt x="0" y="6858"/>
                </a:lnTo>
                <a:lnTo>
                  <a:pt x="0" y="30480"/>
                </a:lnTo>
                <a:lnTo>
                  <a:pt x="7620" y="30480"/>
                </a:lnTo>
                <a:close/>
              </a:path>
              <a:path w="8682990" h="4246880">
                <a:moveTo>
                  <a:pt x="32004" y="7620"/>
                </a:moveTo>
                <a:lnTo>
                  <a:pt x="32004" y="0"/>
                </a:lnTo>
                <a:lnTo>
                  <a:pt x="8382" y="0"/>
                </a:lnTo>
                <a:lnTo>
                  <a:pt x="8382" y="7620"/>
                </a:lnTo>
                <a:lnTo>
                  <a:pt x="32004" y="7620"/>
                </a:lnTo>
                <a:close/>
              </a:path>
              <a:path w="8682990" h="4246880">
                <a:moveTo>
                  <a:pt x="63245" y="7620"/>
                </a:moveTo>
                <a:lnTo>
                  <a:pt x="63245" y="0"/>
                </a:lnTo>
                <a:lnTo>
                  <a:pt x="39623" y="0"/>
                </a:lnTo>
                <a:lnTo>
                  <a:pt x="39623" y="7620"/>
                </a:lnTo>
                <a:lnTo>
                  <a:pt x="63245" y="7620"/>
                </a:lnTo>
                <a:close/>
              </a:path>
              <a:path w="8682990" h="4246880">
                <a:moveTo>
                  <a:pt x="94487" y="7620"/>
                </a:moveTo>
                <a:lnTo>
                  <a:pt x="94487" y="0"/>
                </a:lnTo>
                <a:lnTo>
                  <a:pt x="71628" y="0"/>
                </a:lnTo>
                <a:lnTo>
                  <a:pt x="71628" y="7620"/>
                </a:lnTo>
                <a:lnTo>
                  <a:pt x="94487" y="7620"/>
                </a:lnTo>
                <a:close/>
              </a:path>
              <a:path w="8682990" h="4246880">
                <a:moveTo>
                  <a:pt x="126492" y="7620"/>
                </a:moveTo>
                <a:lnTo>
                  <a:pt x="126492" y="0"/>
                </a:lnTo>
                <a:lnTo>
                  <a:pt x="102870" y="0"/>
                </a:lnTo>
                <a:lnTo>
                  <a:pt x="102870" y="7620"/>
                </a:lnTo>
                <a:lnTo>
                  <a:pt x="126492" y="7620"/>
                </a:lnTo>
                <a:close/>
              </a:path>
              <a:path w="8682990" h="4246880">
                <a:moveTo>
                  <a:pt x="157734" y="7620"/>
                </a:moveTo>
                <a:lnTo>
                  <a:pt x="157734" y="0"/>
                </a:lnTo>
                <a:lnTo>
                  <a:pt x="134112" y="0"/>
                </a:lnTo>
                <a:lnTo>
                  <a:pt x="134112" y="7620"/>
                </a:lnTo>
                <a:lnTo>
                  <a:pt x="157734" y="7620"/>
                </a:lnTo>
                <a:close/>
              </a:path>
              <a:path w="8682990" h="4246880">
                <a:moveTo>
                  <a:pt x="188976" y="7620"/>
                </a:moveTo>
                <a:lnTo>
                  <a:pt x="188976" y="0"/>
                </a:lnTo>
                <a:lnTo>
                  <a:pt x="165354" y="0"/>
                </a:lnTo>
                <a:lnTo>
                  <a:pt x="165354" y="7620"/>
                </a:lnTo>
                <a:lnTo>
                  <a:pt x="188976" y="7620"/>
                </a:lnTo>
                <a:close/>
              </a:path>
              <a:path w="8682990" h="4246880">
                <a:moveTo>
                  <a:pt x="220218" y="7620"/>
                </a:moveTo>
                <a:lnTo>
                  <a:pt x="220218" y="0"/>
                </a:lnTo>
                <a:lnTo>
                  <a:pt x="197358" y="0"/>
                </a:lnTo>
                <a:lnTo>
                  <a:pt x="197358" y="7620"/>
                </a:lnTo>
                <a:lnTo>
                  <a:pt x="220218" y="7620"/>
                </a:lnTo>
                <a:close/>
              </a:path>
              <a:path w="8682990" h="4246880">
                <a:moveTo>
                  <a:pt x="252222" y="7620"/>
                </a:moveTo>
                <a:lnTo>
                  <a:pt x="252222" y="0"/>
                </a:lnTo>
                <a:lnTo>
                  <a:pt x="228600" y="0"/>
                </a:lnTo>
                <a:lnTo>
                  <a:pt x="228600" y="7620"/>
                </a:lnTo>
                <a:lnTo>
                  <a:pt x="252222" y="7620"/>
                </a:lnTo>
                <a:close/>
              </a:path>
              <a:path w="8682990" h="4246880">
                <a:moveTo>
                  <a:pt x="283464" y="7620"/>
                </a:moveTo>
                <a:lnTo>
                  <a:pt x="283464" y="0"/>
                </a:lnTo>
                <a:lnTo>
                  <a:pt x="259842" y="0"/>
                </a:lnTo>
                <a:lnTo>
                  <a:pt x="259842" y="7620"/>
                </a:lnTo>
                <a:lnTo>
                  <a:pt x="283464" y="7620"/>
                </a:lnTo>
                <a:close/>
              </a:path>
              <a:path w="8682990" h="4246880">
                <a:moveTo>
                  <a:pt x="314706" y="7620"/>
                </a:moveTo>
                <a:lnTo>
                  <a:pt x="314706" y="0"/>
                </a:lnTo>
                <a:lnTo>
                  <a:pt x="291084" y="0"/>
                </a:lnTo>
                <a:lnTo>
                  <a:pt x="291084" y="7620"/>
                </a:lnTo>
                <a:lnTo>
                  <a:pt x="314706" y="7620"/>
                </a:lnTo>
                <a:close/>
              </a:path>
              <a:path w="8682990" h="4246880">
                <a:moveTo>
                  <a:pt x="345948" y="7620"/>
                </a:moveTo>
                <a:lnTo>
                  <a:pt x="345948" y="0"/>
                </a:lnTo>
                <a:lnTo>
                  <a:pt x="323088" y="0"/>
                </a:lnTo>
                <a:lnTo>
                  <a:pt x="323088" y="7620"/>
                </a:lnTo>
                <a:lnTo>
                  <a:pt x="345948" y="7620"/>
                </a:lnTo>
                <a:close/>
              </a:path>
              <a:path w="8682990" h="4246880">
                <a:moveTo>
                  <a:pt x="377952" y="7620"/>
                </a:moveTo>
                <a:lnTo>
                  <a:pt x="377952" y="0"/>
                </a:lnTo>
                <a:lnTo>
                  <a:pt x="354330" y="0"/>
                </a:lnTo>
                <a:lnTo>
                  <a:pt x="354330" y="7620"/>
                </a:lnTo>
                <a:lnTo>
                  <a:pt x="377952" y="7620"/>
                </a:lnTo>
                <a:close/>
              </a:path>
              <a:path w="8682990" h="4246880">
                <a:moveTo>
                  <a:pt x="409194" y="7620"/>
                </a:moveTo>
                <a:lnTo>
                  <a:pt x="409194" y="0"/>
                </a:lnTo>
                <a:lnTo>
                  <a:pt x="385572" y="0"/>
                </a:lnTo>
                <a:lnTo>
                  <a:pt x="385572" y="7620"/>
                </a:lnTo>
                <a:lnTo>
                  <a:pt x="409194" y="7620"/>
                </a:lnTo>
                <a:close/>
              </a:path>
              <a:path w="8682990" h="4246880">
                <a:moveTo>
                  <a:pt x="440436" y="7620"/>
                </a:moveTo>
                <a:lnTo>
                  <a:pt x="440436" y="0"/>
                </a:lnTo>
                <a:lnTo>
                  <a:pt x="416814" y="0"/>
                </a:lnTo>
                <a:lnTo>
                  <a:pt x="416814" y="7620"/>
                </a:lnTo>
                <a:lnTo>
                  <a:pt x="440436" y="7620"/>
                </a:lnTo>
                <a:close/>
              </a:path>
              <a:path w="8682990" h="4246880">
                <a:moveTo>
                  <a:pt x="471678" y="7620"/>
                </a:moveTo>
                <a:lnTo>
                  <a:pt x="471678" y="0"/>
                </a:lnTo>
                <a:lnTo>
                  <a:pt x="448818" y="0"/>
                </a:lnTo>
                <a:lnTo>
                  <a:pt x="448818" y="7620"/>
                </a:lnTo>
                <a:lnTo>
                  <a:pt x="471678" y="7620"/>
                </a:lnTo>
                <a:close/>
              </a:path>
              <a:path w="8682990" h="4246880">
                <a:moveTo>
                  <a:pt x="503682" y="7620"/>
                </a:moveTo>
                <a:lnTo>
                  <a:pt x="503682" y="0"/>
                </a:lnTo>
                <a:lnTo>
                  <a:pt x="480060" y="0"/>
                </a:lnTo>
                <a:lnTo>
                  <a:pt x="480060" y="7620"/>
                </a:lnTo>
                <a:lnTo>
                  <a:pt x="503682" y="7620"/>
                </a:lnTo>
                <a:close/>
              </a:path>
              <a:path w="8682990" h="4246880">
                <a:moveTo>
                  <a:pt x="534924" y="7620"/>
                </a:moveTo>
                <a:lnTo>
                  <a:pt x="534924" y="0"/>
                </a:lnTo>
                <a:lnTo>
                  <a:pt x="511302" y="0"/>
                </a:lnTo>
                <a:lnTo>
                  <a:pt x="511302" y="7620"/>
                </a:lnTo>
                <a:lnTo>
                  <a:pt x="534924" y="7620"/>
                </a:lnTo>
                <a:close/>
              </a:path>
              <a:path w="8682990" h="4246880">
                <a:moveTo>
                  <a:pt x="566166" y="7620"/>
                </a:moveTo>
                <a:lnTo>
                  <a:pt x="566166" y="0"/>
                </a:lnTo>
                <a:lnTo>
                  <a:pt x="542544" y="0"/>
                </a:lnTo>
                <a:lnTo>
                  <a:pt x="542544" y="7620"/>
                </a:lnTo>
                <a:lnTo>
                  <a:pt x="566166" y="7620"/>
                </a:lnTo>
                <a:close/>
              </a:path>
              <a:path w="8682990" h="4246880">
                <a:moveTo>
                  <a:pt x="597408" y="7620"/>
                </a:moveTo>
                <a:lnTo>
                  <a:pt x="597408" y="0"/>
                </a:lnTo>
                <a:lnTo>
                  <a:pt x="574548" y="0"/>
                </a:lnTo>
                <a:lnTo>
                  <a:pt x="574548" y="7620"/>
                </a:lnTo>
                <a:lnTo>
                  <a:pt x="597408" y="7620"/>
                </a:lnTo>
                <a:close/>
              </a:path>
              <a:path w="8682990" h="4246880">
                <a:moveTo>
                  <a:pt x="629412" y="7620"/>
                </a:moveTo>
                <a:lnTo>
                  <a:pt x="629412" y="0"/>
                </a:lnTo>
                <a:lnTo>
                  <a:pt x="605790" y="0"/>
                </a:lnTo>
                <a:lnTo>
                  <a:pt x="605790" y="7620"/>
                </a:lnTo>
                <a:lnTo>
                  <a:pt x="629412" y="7620"/>
                </a:lnTo>
                <a:close/>
              </a:path>
              <a:path w="8682990" h="4246880">
                <a:moveTo>
                  <a:pt x="660654" y="7620"/>
                </a:moveTo>
                <a:lnTo>
                  <a:pt x="660654" y="0"/>
                </a:lnTo>
                <a:lnTo>
                  <a:pt x="637032" y="0"/>
                </a:lnTo>
                <a:lnTo>
                  <a:pt x="637032" y="7620"/>
                </a:lnTo>
                <a:lnTo>
                  <a:pt x="660654" y="7620"/>
                </a:lnTo>
                <a:close/>
              </a:path>
              <a:path w="8682990" h="4246880">
                <a:moveTo>
                  <a:pt x="691896" y="7620"/>
                </a:moveTo>
                <a:lnTo>
                  <a:pt x="691896" y="0"/>
                </a:lnTo>
                <a:lnTo>
                  <a:pt x="668274" y="0"/>
                </a:lnTo>
                <a:lnTo>
                  <a:pt x="668274" y="7620"/>
                </a:lnTo>
                <a:lnTo>
                  <a:pt x="691896" y="7620"/>
                </a:lnTo>
                <a:close/>
              </a:path>
              <a:path w="8682990" h="4246880">
                <a:moveTo>
                  <a:pt x="723138" y="7620"/>
                </a:moveTo>
                <a:lnTo>
                  <a:pt x="723138" y="0"/>
                </a:lnTo>
                <a:lnTo>
                  <a:pt x="700278" y="0"/>
                </a:lnTo>
                <a:lnTo>
                  <a:pt x="700278" y="7620"/>
                </a:lnTo>
                <a:lnTo>
                  <a:pt x="723138" y="7620"/>
                </a:lnTo>
                <a:close/>
              </a:path>
              <a:path w="8682990" h="4246880">
                <a:moveTo>
                  <a:pt x="755142" y="7620"/>
                </a:moveTo>
                <a:lnTo>
                  <a:pt x="755142" y="0"/>
                </a:lnTo>
                <a:lnTo>
                  <a:pt x="731520" y="0"/>
                </a:lnTo>
                <a:lnTo>
                  <a:pt x="731520" y="7620"/>
                </a:lnTo>
                <a:lnTo>
                  <a:pt x="755142" y="7620"/>
                </a:lnTo>
                <a:close/>
              </a:path>
              <a:path w="8682990" h="4246880">
                <a:moveTo>
                  <a:pt x="786384" y="7620"/>
                </a:moveTo>
                <a:lnTo>
                  <a:pt x="786384" y="0"/>
                </a:lnTo>
                <a:lnTo>
                  <a:pt x="762762" y="0"/>
                </a:lnTo>
                <a:lnTo>
                  <a:pt x="762762" y="7620"/>
                </a:lnTo>
                <a:lnTo>
                  <a:pt x="786384" y="7620"/>
                </a:lnTo>
                <a:close/>
              </a:path>
              <a:path w="8682990" h="4246880">
                <a:moveTo>
                  <a:pt x="817626" y="7620"/>
                </a:moveTo>
                <a:lnTo>
                  <a:pt x="817626" y="0"/>
                </a:lnTo>
                <a:lnTo>
                  <a:pt x="794004" y="0"/>
                </a:lnTo>
                <a:lnTo>
                  <a:pt x="794004" y="7620"/>
                </a:lnTo>
                <a:lnTo>
                  <a:pt x="817626" y="7620"/>
                </a:lnTo>
                <a:close/>
              </a:path>
              <a:path w="8682990" h="4246880">
                <a:moveTo>
                  <a:pt x="848868" y="7620"/>
                </a:moveTo>
                <a:lnTo>
                  <a:pt x="848868" y="0"/>
                </a:lnTo>
                <a:lnTo>
                  <a:pt x="826008" y="0"/>
                </a:lnTo>
                <a:lnTo>
                  <a:pt x="826008" y="7620"/>
                </a:lnTo>
                <a:lnTo>
                  <a:pt x="848868" y="7620"/>
                </a:lnTo>
                <a:close/>
              </a:path>
              <a:path w="8682990" h="4246880">
                <a:moveTo>
                  <a:pt x="880872" y="7620"/>
                </a:moveTo>
                <a:lnTo>
                  <a:pt x="880872" y="0"/>
                </a:lnTo>
                <a:lnTo>
                  <a:pt x="857250" y="0"/>
                </a:lnTo>
                <a:lnTo>
                  <a:pt x="857250" y="7620"/>
                </a:lnTo>
                <a:lnTo>
                  <a:pt x="880872" y="7620"/>
                </a:lnTo>
                <a:close/>
              </a:path>
              <a:path w="8682990" h="4246880">
                <a:moveTo>
                  <a:pt x="912114" y="7620"/>
                </a:moveTo>
                <a:lnTo>
                  <a:pt x="912114" y="0"/>
                </a:lnTo>
                <a:lnTo>
                  <a:pt x="888492" y="0"/>
                </a:lnTo>
                <a:lnTo>
                  <a:pt x="888492" y="7620"/>
                </a:lnTo>
                <a:lnTo>
                  <a:pt x="912114" y="7620"/>
                </a:lnTo>
                <a:close/>
              </a:path>
              <a:path w="8682990" h="4246880">
                <a:moveTo>
                  <a:pt x="943356" y="7620"/>
                </a:moveTo>
                <a:lnTo>
                  <a:pt x="943356" y="0"/>
                </a:lnTo>
                <a:lnTo>
                  <a:pt x="919734" y="0"/>
                </a:lnTo>
                <a:lnTo>
                  <a:pt x="919734" y="7620"/>
                </a:lnTo>
                <a:lnTo>
                  <a:pt x="943356" y="7620"/>
                </a:lnTo>
                <a:close/>
              </a:path>
              <a:path w="8682990" h="4246880">
                <a:moveTo>
                  <a:pt x="974598" y="7620"/>
                </a:moveTo>
                <a:lnTo>
                  <a:pt x="974598" y="0"/>
                </a:lnTo>
                <a:lnTo>
                  <a:pt x="951738" y="0"/>
                </a:lnTo>
                <a:lnTo>
                  <a:pt x="951738" y="7620"/>
                </a:lnTo>
                <a:lnTo>
                  <a:pt x="974598" y="7620"/>
                </a:lnTo>
                <a:close/>
              </a:path>
              <a:path w="8682990" h="4246880">
                <a:moveTo>
                  <a:pt x="1006602" y="7620"/>
                </a:moveTo>
                <a:lnTo>
                  <a:pt x="1006602" y="0"/>
                </a:lnTo>
                <a:lnTo>
                  <a:pt x="982980" y="0"/>
                </a:lnTo>
                <a:lnTo>
                  <a:pt x="982980" y="7620"/>
                </a:lnTo>
                <a:lnTo>
                  <a:pt x="1006602" y="7620"/>
                </a:lnTo>
                <a:close/>
              </a:path>
              <a:path w="8682990" h="4246880">
                <a:moveTo>
                  <a:pt x="1037844" y="7620"/>
                </a:moveTo>
                <a:lnTo>
                  <a:pt x="1037844" y="0"/>
                </a:lnTo>
                <a:lnTo>
                  <a:pt x="1014221" y="0"/>
                </a:lnTo>
                <a:lnTo>
                  <a:pt x="1014221" y="7620"/>
                </a:lnTo>
                <a:lnTo>
                  <a:pt x="1037844" y="7620"/>
                </a:lnTo>
                <a:close/>
              </a:path>
              <a:path w="8682990" h="4246880">
                <a:moveTo>
                  <a:pt x="1069086" y="7620"/>
                </a:moveTo>
                <a:lnTo>
                  <a:pt x="1069086" y="0"/>
                </a:lnTo>
                <a:lnTo>
                  <a:pt x="1045463" y="0"/>
                </a:lnTo>
                <a:lnTo>
                  <a:pt x="1045463" y="7620"/>
                </a:lnTo>
                <a:lnTo>
                  <a:pt x="1069086" y="7620"/>
                </a:lnTo>
                <a:close/>
              </a:path>
              <a:path w="8682990" h="4246880">
                <a:moveTo>
                  <a:pt x="1100328" y="7620"/>
                </a:moveTo>
                <a:lnTo>
                  <a:pt x="1100328" y="0"/>
                </a:lnTo>
                <a:lnTo>
                  <a:pt x="1077468" y="0"/>
                </a:lnTo>
                <a:lnTo>
                  <a:pt x="1077468" y="7620"/>
                </a:lnTo>
                <a:lnTo>
                  <a:pt x="1100328" y="7620"/>
                </a:lnTo>
                <a:close/>
              </a:path>
              <a:path w="8682990" h="4246880">
                <a:moveTo>
                  <a:pt x="1132332" y="7620"/>
                </a:moveTo>
                <a:lnTo>
                  <a:pt x="1132332" y="0"/>
                </a:lnTo>
                <a:lnTo>
                  <a:pt x="1108709" y="0"/>
                </a:lnTo>
                <a:lnTo>
                  <a:pt x="1108709" y="7620"/>
                </a:lnTo>
                <a:lnTo>
                  <a:pt x="1132332" y="7620"/>
                </a:lnTo>
                <a:close/>
              </a:path>
              <a:path w="8682990" h="4246880">
                <a:moveTo>
                  <a:pt x="1163574" y="7620"/>
                </a:moveTo>
                <a:lnTo>
                  <a:pt x="1163574" y="0"/>
                </a:lnTo>
                <a:lnTo>
                  <a:pt x="1139952" y="0"/>
                </a:lnTo>
                <a:lnTo>
                  <a:pt x="1139952" y="7620"/>
                </a:lnTo>
                <a:lnTo>
                  <a:pt x="1163574" y="7620"/>
                </a:lnTo>
                <a:close/>
              </a:path>
              <a:path w="8682990" h="4246880">
                <a:moveTo>
                  <a:pt x="1194816" y="7620"/>
                </a:moveTo>
                <a:lnTo>
                  <a:pt x="1194816" y="0"/>
                </a:lnTo>
                <a:lnTo>
                  <a:pt x="1171194" y="0"/>
                </a:lnTo>
                <a:lnTo>
                  <a:pt x="1171194" y="7620"/>
                </a:lnTo>
                <a:lnTo>
                  <a:pt x="1194816" y="7620"/>
                </a:lnTo>
                <a:close/>
              </a:path>
              <a:path w="8682990" h="4246880">
                <a:moveTo>
                  <a:pt x="1226058" y="7620"/>
                </a:moveTo>
                <a:lnTo>
                  <a:pt x="1226058" y="0"/>
                </a:lnTo>
                <a:lnTo>
                  <a:pt x="1203197" y="0"/>
                </a:lnTo>
                <a:lnTo>
                  <a:pt x="1203197" y="7620"/>
                </a:lnTo>
                <a:lnTo>
                  <a:pt x="1226058" y="7620"/>
                </a:lnTo>
                <a:close/>
              </a:path>
              <a:path w="8682990" h="4246880">
                <a:moveTo>
                  <a:pt x="1258062" y="7620"/>
                </a:moveTo>
                <a:lnTo>
                  <a:pt x="1258062" y="0"/>
                </a:lnTo>
                <a:lnTo>
                  <a:pt x="1234439" y="0"/>
                </a:lnTo>
                <a:lnTo>
                  <a:pt x="1234439" y="7620"/>
                </a:lnTo>
                <a:lnTo>
                  <a:pt x="1258062" y="7620"/>
                </a:lnTo>
                <a:close/>
              </a:path>
              <a:path w="8682990" h="4246880">
                <a:moveTo>
                  <a:pt x="1289304" y="7620"/>
                </a:moveTo>
                <a:lnTo>
                  <a:pt x="1289304" y="0"/>
                </a:lnTo>
                <a:lnTo>
                  <a:pt x="1265682" y="0"/>
                </a:lnTo>
                <a:lnTo>
                  <a:pt x="1265682" y="7620"/>
                </a:lnTo>
                <a:lnTo>
                  <a:pt x="1289304" y="7620"/>
                </a:lnTo>
                <a:close/>
              </a:path>
              <a:path w="8682990" h="4246880">
                <a:moveTo>
                  <a:pt x="1320546" y="7620"/>
                </a:moveTo>
                <a:lnTo>
                  <a:pt x="1320546" y="0"/>
                </a:lnTo>
                <a:lnTo>
                  <a:pt x="1296924" y="0"/>
                </a:lnTo>
                <a:lnTo>
                  <a:pt x="1296924" y="7620"/>
                </a:lnTo>
                <a:lnTo>
                  <a:pt x="1320546" y="7620"/>
                </a:lnTo>
                <a:close/>
              </a:path>
              <a:path w="8682990" h="4246880">
                <a:moveTo>
                  <a:pt x="1351788" y="7620"/>
                </a:moveTo>
                <a:lnTo>
                  <a:pt x="1351788" y="0"/>
                </a:lnTo>
                <a:lnTo>
                  <a:pt x="1328927" y="0"/>
                </a:lnTo>
                <a:lnTo>
                  <a:pt x="1328927" y="7620"/>
                </a:lnTo>
                <a:lnTo>
                  <a:pt x="1351788" y="7620"/>
                </a:lnTo>
                <a:close/>
              </a:path>
              <a:path w="8682990" h="4246880">
                <a:moveTo>
                  <a:pt x="1383792" y="7620"/>
                </a:moveTo>
                <a:lnTo>
                  <a:pt x="1383792" y="0"/>
                </a:lnTo>
                <a:lnTo>
                  <a:pt x="1360170" y="0"/>
                </a:lnTo>
                <a:lnTo>
                  <a:pt x="1360170" y="7620"/>
                </a:lnTo>
                <a:lnTo>
                  <a:pt x="1383792" y="7620"/>
                </a:lnTo>
                <a:close/>
              </a:path>
              <a:path w="8682990" h="4246880">
                <a:moveTo>
                  <a:pt x="1415034" y="7620"/>
                </a:moveTo>
                <a:lnTo>
                  <a:pt x="1415034" y="0"/>
                </a:lnTo>
                <a:lnTo>
                  <a:pt x="1391412" y="0"/>
                </a:lnTo>
                <a:lnTo>
                  <a:pt x="1391412" y="7620"/>
                </a:lnTo>
                <a:lnTo>
                  <a:pt x="1415034" y="7620"/>
                </a:lnTo>
                <a:close/>
              </a:path>
              <a:path w="8682990" h="4246880">
                <a:moveTo>
                  <a:pt x="1446276" y="7620"/>
                </a:moveTo>
                <a:lnTo>
                  <a:pt x="1446276" y="0"/>
                </a:lnTo>
                <a:lnTo>
                  <a:pt x="1422653" y="0"/>
                </a:lnTo>
                <a:lnTo>
                  <a:pt x="1422653" y="7620"/>
                </a:lnTo>
                <a:lnTo>
                  <a:pt x="1446276" y="7620"/>
                </a:lnTo>
                <a:close/>
              </a:path>
              <a:path w="8682990" h="4246880">
                <a:moveTo>
                  <a:pt x="1477518" y="7620"/>
                </a:moveTo>
                <a:lnTo>
                  <a:pt x="1477518" y="0"/>
                </a:lnTo>
                <a:lnTo>
                  <a:pt x="1454658" y="0"/>
                </a:lnTo>
                <a:lnTo>
                  <a:pt x="1454658" y="7620"/>
                </a:lnTo>
                <a:lnTo>
                  <a:pt x="1477518" y="7620"/>
                </a:lnTo>
                <a:close/>
              </a:path>
              <a:path w="8682990" h="4246880">
                <a:moveTo>
                  <a:pt x="1509522" y="7620"/>
                </a:moveTo>
                <a:lnTo>
                  <a:pt x="1509522" y="0"/>
                </a:lnTo>
                <a:lnTo>
                  <a:pt x="1485900" y="0"/>
                </a:lnTo>
                <a:lnTo>
                  <a:pt x="1485900" y="7620"/>
                </a:lnTo>
                <a:lnTo>
                  <a:pt x="1509522" y="7620"/>
                </a:lnTo>
                <a:close/>
              </a:path>
              <a:path w="8682990" h="4246880">
                <a:moveTo>
                  <a:pt x="1540764" y="7620"/>
                </a:moveTo>
                <a:lnTo>
                  <a:pt x="1540764" y="0"/>
                </a:lnTo>
                <a:lnTo>
                  <a:pt x="1517141" y="0"/>
                </a:lnTo>
                <a:lnTo>
                  <a:pt x="1517141" y="7620"/>
                </a:lnTo>
                <a:lnTo>
                  <a:pt x="1540764" y="7620"/>
                </a:lnTo>
                <a:close/>
              </a:path>
              <a:path w="8682990" h="4246880">
                <a:moveTo>
                  <a:pt x="1572006" y="7620"/>
                </a:moveTo>
                <a:lnTo>
                  <a:pt x="1572006" y="0"/>
                </a:lnTo>
                <a:lnTo>
                  <a:pt x="1548383" y="0"/>
                </a:lnTo>
                <a:lnTo>
                  <a:pt x="1548383" y="7620"/>
                </a:lnTo>
                <a:lnTo>
                  <a:pt x="1572006" y="7620"/>
                </a:lnTo>
                <a:close/>
              </a:path>
              <a:path w="8682990" h="4246880">
                <a:moveTo>
                  <a:pt x="1603248" y="7620"/>
                </a:moveTo>
                <a:lnTo>
                  <a:pt x="1603248" y="0"/>
                </a:lnTo>
                <a:lnTo>
                  <a:pt x="1580388" y="0"/>
                </a:lnTo>
                <a:lnTo>
                  <a:pt x="1580388" y="7620"/>
                </a:lnTo>
                <a:lnTo>
                  <a:pt x="1603248" y="7620"/>
                </a:lnTo>
                <a:close/>
              </a:path>
              <a:path w="8682990" h="4246880">
                <a:moveTo>
                  <a:pt x="1635252" y="7620"/>
                </a:moveTo>
                <a:lnTo>
                  <a:pt x="1635252" y="0"/>
                </a:lnTo>
                <a:lnTo>
                  <a:pt x="1611630" y="0"/>
                </a:lnTo>
                <a:lnTo>
                  <a:pt x="1611630" y="7620"/>
                </a:lnTo>
                <a:lnTo>
                  <a:pt x="1635252" y="7620"/>
                </a:lnTo>
                <a:close/>
              </a:path>
              <a:path w="8682990" h="4246880">
                <a:moveTo>
                  <a:pt x="1666494" y="7620"/>
                </a:moveTo>
                <a:lnTo>
                  <a:pt x="1666494" y="0"/>
                </a:lnTo>
                <a:lnTo>
                  <a:pt x="1642871" y="0"/>
                </a:lnTo>
                <a:lnTo>
                  <a:pt x="1642871" y="7620"/>
                </a:lnTo>
                <a:lnTo>
                  <a:pt x="1666494" y="7620"/>
                </a:lnTo>
                <a:close/>
              </a:path>
              <a:path w="8682990" h="4246880">
                <a:moveTo>
                  <a:pt x="1697736" y="7620"/>
                </a:moveTo>
                <a:lnTo>
                  <a:pt x="1697736" y="0"/>
                </a:lnTo>
                <a:lnTo>
                  <a:pt x="1674114" y="0"/>
                </a:lnTo>
                <a:lnTo>
                  <a:pt x="1674114" y="7620"/>
                </a:lnTo>
                <a:lnTo>
                  <a:pt x="1697736" y="7620"/>
                </a:lnTo>
                <a:close/>
              </a:path>
              <a:path w="8682990" h="4246880">
                <a:moveTo>
                  <a:pt x="1728978" y="7620"/>
                </a:moveTo>
                <a:lnTo>
                  <a:pt x="1728978" y="0"/>
                </a:lnTo>
                <a:lnTo>
                  <a:pt x="1706118" y="0"/>
                </a:lnTo>
                <a:lnTo>
                  <a:pt x="1706118" y="7620"/>
                </a:lnTo>
                <a:lnTo>
                  <a:pt x="1728978" y="7620"/>
                </a:lnTo>
                <a:close/>
              </a:path>
              <a:path w="8682990" h="4246880">
                <a:moveTo>
                  <a:pt x="1760982" y="7620"/>
                </a:moveTo>
                <a:lnTo>
                  <a:pt x="1760982" y="0"/>
                </a:lnTo>
                <a:lnTo>
                  <a:pt x="1737359" y="0"/>
                </a:lnTo>
                <a:lnTo>
                  <a:pt x="1737359" y="7620"/>
                </a:lnTo>
                <a:lnTo>
                  <a:pt x="1760982" y="7620"/>
                </a:lnTo>
                <a:close/>
              </a:path>
              <a:path w="8682990" h="4246880">
                <a:moveTo>
                  <a:pt x="1792224" y="7620"/>
                </a:moveTo>
                <a:lnTo>
                  <a:pt x="1792224" y="0"/>
                </a:lnTo>
                <a:lnTo>
                  <a:pt x="1768602" y="0"/>
                </a:lnTo>
                <a:lnTo>
                  <a:pt x="1768602" y="7620"/>
                </a:lnTo>
                <a:lnTo>
                  <a:pt x="1792224" y="7620"/>
                </a:lnTo>
                <a:close/>
              </a:path>
              <a:path w="8682990" h="4246880">
                <a:moveTo>
                  <a:pt x="1823466" y="7620"/>
                </a:moveTo>
                <a:lnTo>
                  <a:pt x="1823466" y="0"/>
                </a:lnTo>
                <a:lnTo>
                  <a:pt x="1799844" y="0"/>
                </a:lnTo>
                <a:lnTo>
                  <a:pt x="1799844" y="7620"/>
                </a:lnTo>
                <a:lnTo>
                  <a:pt x="1823466" y="7620"/>
                </a:lnTo>
                <a:close/>
              </a:path>
              <a:path w="8682990" h="4246880">
                <a:moveTo>
                  <a:pt x="1854708" y="7620"/>
                </a:moveTo>
                <a:lnTo>
                  <a:pt x="1854708" y="0"/>
                </a:lnTo>
                <a:lnTo>
                  <a:pt x="1831847" y="0"/>
                </a:lnTo>
                <a:lnTo>
                  <a:pt x="1831847" y="7620"/>
                </a:lnTo>
                <a:lnTo>
                  <a:pt x="1854708" y="7620"/>
                </a:lnTo>
                <a:close/>
              </a:path>
              <a:path w="8682990" h="4246880">
                <a:moveTo>
                  <a:pt x="1886712" y="7620"/>
                </a:moveTo>
                <a:lnTo>
                  <a:pt x="1886712" y="0"/>
                </a:lnTo>
                <a:lnTo>
                  <a:pt x="1863089" y="0"/>
                </a:lnTo>
                <a:lnTo>
                  <a:pt x="1863089" y="7620"/>
                </a:lnTo>
                <a:lnTo>
                  <a:pt x="1886712" y="7620"/>
                </a:lnTo>
                <a:close/>
              </a:path>
              <a:path w="8682990" h="4246880">
                <a:moveTo>
                  <a:pt x="1917954" y="7620"/>
                </a:moveTo>
                <a:lnTo>
                  <a:pt x="1917954" y="0"/>
                </a:lnTo>
                <a:lnTo>
                  <a:pt x="1894332" y="0"/>
                </a:lnTo>
                <a:lnTo>
                  <a:pt x="1894332" y="7620"/>
                </a:lnTo>
                <a:lnTo>
                  <a:pt x="1917954" y="7620"/>
                </a:lnTo>
                <a:close/>
              </a:path>
              <a:path w="8682990" h="4246880">
                <a:moveTo>
                  <a:pt x="1949196" y="7620"/>
                </a:moveTo>
                <a:lnTo>
                  <a:pt x="1949196" y="0"/>
                </a:lnTo>
                <a:lnTo>
                  <a:pt x="1925574" y="0"/>
                </a:lnTo>
                <a:lnTo>
                  <a:pt x="1925574" y="7620"/>
                </a:lnTo>
                <a:lnTo>
                  <a:pt x="1949196" y="7620"/>
                </a:lnTo>
                <a:close/>
              </a:path>
              <a:path w="8682990" h="4246880">
                <a:moveTo>
                  <a:pt x="1980438" y="7620"/>
                </a:moveTo>
                <a:lnTo>
                  <a:pt x="1980438" y="0"/>
                </a:lnTo>
                <a:lnTo>
                  <a:pt x="1957577" y="0"/>
                </a:lnTo>
                <a:lnTo>
                  <a:pt x="1957577" y="7620"/>
                </a:lnTo>
                <a:lnTo>
                  <a:pt x="1980438" y="7620"/>
                </a:lnTo>
                <a:close/>
              </a:path>
              <a:path w="8682990" h="4246880">
                <a:moveTo>
                  <a:pt x="2012442" y="7620"/>
                </a:moveTo>
                <a:lnTo>
                  <a:pt x="2012442" y="0"/>
                </a:lnTo>
                <a:lnTo>
                  <a:pt x="1988820" y="0"/>
                </a:lnTo>
                <a:lnTo>
                  <a:pt x="1988820" y="7620"/>
                </a:lnTo>
                <a:lnTo>
                  <a:pt x="2012442" y="7620"/>
                </a:lnTo>
                <a:close/>
              </a:path>
              <a:path w="8682990" h="4246880">
                <a:moveTo>
                  <a:pt x="2043684" y="7620"/>
                </a:moveTo>
                <a:lnTo>
                  <a:pt x="2043684" y="0"/>
                </a:lnTo>
                <a:lnTo>
                  <a:pt x="2020062" y="0"/>
                </a:lnTo>
                <a:lnTo>
                  <a:pt x="2020062" y="7620"/>
                </a:lnTo>
                <a:lnTo>
                  <a:pt x="2043684" y="7620"/>
                </a:lnTo>
                <a:close/>
              </a:path>
              <a:path w="8682990" h="4246880">
                <a:moveTo>
                  <a:pt x="2074926" y="7620"/>
                </a:moveTo>
                <a:lnTo>
                  <a:pt x="2074926" y="0"/>
                </a:lnTo>
                <a:lnTo>
                  <a:pt x="2051303" y="0"/>
                </a:lnTo>
                <a:lnTo>
                  <a:pt x="2051303" y="7620"/>
                </a:lnTo>
                <a:lnTo>
                  <a:pt x="2074926" y="7620"/>
                </a:lnTo>
                <a:close/>
              </a:path>
              <a:path w="8682990" h="4246880">
                <a:moveTo>
                  <a:pt x="2106168" y="7620"/>
                </a:moveTo>
                <a:lnTo>
                  <a:pt x="2106168" y="0"/>
                </a:lnTo>
                <a:lnTo>
                  <a:pt x="2083308" y="0"/>
                </a:lnTo>
                <a:lnTo>
                  <a:pt x="2083308" y="7620"/>
                </a:lnTo>
                <a:lnTo>
                  <a:pt x="2106168" y="7620"/>
                </a:lnTo>
                <a:close/>
              </a:path>
              <a:path w="8682990" h="4246880">
                <a:moveTo>
                  <a:pt x="2138172" y="7620"/>
                </a:moveTo>
                <a:lnTo>
                  <a:pt x="2138172" y="0"/>
                </a:lnTo>
                <a:lnTo>
                  <a:pt x="2114550" y="0"/>
                </a:lnTo>
                <a:lnTo>
                  <a:pt x="2114550" y="7620"/>
                </a:lnTo>
                <a:lnTo>
                  <a:pt x="2138172" y="7620"/>
                </a:lnTo>
                <a:close/>
              </a:path>
              <a:path w="8682990" h="4246880">
                <a:moveTo>
                  <a:pt x="2169414" y="7620"/>
                </a:moveTo>
                <a:lnTo>
                  <a:pt x="2169414" y="0"/>
                </a:lnTo>
                <a:lnTo>
                  <a:pt x="2145791" y="0"/>
                </a:lnTo>
                <a:lnTo>
                  <a:pt x="2145791" y="7620"/>
                </a:lnTo>
                <a:lnTo>
                  <a:pt x="2169414" y="7620"/>
                </a:lnTo>
                <a:close/>
              </a:path>
              <a:path w="8682990" h="4246880">
                <a:moveTo>
                  <a:pt x="2200656" y="7620"/>
                </a:moveTo>
                <a:lnTo>
                  <a:pt x="2200656" y="0"/>
                </a:lnTo>
                <a:lnTo>
                  <a:pt x="2177034" y="0"/>
                </a:lnTo>
                <a:lnTo>
                  <a:pt x="2177034" y="7620"/>
                </a:lnTo>
                <a:lnTo>
                  <a:pt x="2200656" y="7620"/>
                </a:lnTo>
                <a:close/>
              </a:path>
              <a:path w="8682990" h="4246880">
                <a:moveTo>
                  <a:pt x="2231898" y="7620"/>
                </a:moveTo>
                <a:lnTo>
                  <a:pt x="2231898" y="0"/>
                </a:lnTo>
                <a:lnTo>
                  <a:pt x="2209038" y="0"/>
                </a:lnTo>
                <a:lnTo>
                  <a:pt x="2209038" y="7620"/>
                </a:lnTo>
                <a:lnTo>
                  <a:pt x="2231898" y="7620"/>
                </a:lnTo>
                <a:close/>
              </a:path>
              <a:path w="8682990" h="4246880">
                <a:moveTo>
                  <a:pt x="2263902" y="7620"/>
                </a:moveTo>
                <a:lnTo>
                  <a:pt x="2263902" y="0"/>
                </a:lnTo>
                <a:lnTo>
                  <a:pt x="2240280" y="0"/>
                </a:lnTo>
                <a:lnTo>
                  <a:pt x="2240280" y="7620"/>
                </a:lnTo>
                <a:lnTo>
                  <a:pt x="2263902" y="7620"/>
                </a:lnTo>
                <a:close/>
              </a:path>
              <a:path w="8682990" h="4246880">
                <a:moveTo>
                  <a:pt x="2295144" y="7620"/>
                </a:moveTo>
                <a:lnTo>
                  <a:pt x="2295144" y="0"/>
                </a:lnTo>
                <a:lnTo>
                  <a:pt x="2271522" y="0"/>
                </a:lnTo>
                <a:lnTo>
                  <a:pt x="2271522" y="7620"/>
                </a:lnTo>
                <a:lnTo>
                  <a:pt x="2295144" y="7620"/>
                </a:lnTo>
                <a:close/>
              </a:path>
              <a:path w="8682990" h="4246880">
                <a:moveTo>
                  <a:pt x="2326386" y="7620"/>
                </a:moveTo>
                <a:lnTo>
                  <a:pt x="2326386" y="0"/>
                </a:lnTo>
                <a:lnTo>
                  <a:pt x="2302764" y="0"/>
                </a:lnTo>
                <a:lnTo>
                  <a:pt x="2302764" y="7620"/>
                </a:lnTo>
                <a:lnTo>
                  <a:pt x="2326386" y="7620"/>
                </a:lnTo>
                <a:close/>
              </a:path>
              <a:path w="8682990" h="4246880">
                <a:moveTo>
                  <a:pt x="2357628" y="7620"/>
                </a:moveTo>
                <a:lnTo>
                  <a:pt x="2357628" y="0"/>
                </a:lnTo>
                <a:lnTo>
                  <a:pt x="2334768" y="0"/>
                </a:lnTo>
                <a:lnTo>
                  <a:pt x="2334768" y="7620"/>
                </a:lnTo>
                <a:lnTo>
                  <a:pt x="2357628" y="7620"/>
                </a:lnTo>
                <a:close/>
              </a:path>
              <a:path w="8682990" h="4246880">
                <a:moveTo>
                  <a:pt x="2389632" y="7620"/>
                </a:moveTo>
                <a:lnTo>
                  <a:pt x="2389632" y="0"/>
                </a:lnTo>
                <a:lnTo>
                  <a:pt x="2366010" y="0"/>
                </a:lnTo>
                <a:lnTo>
                  <a:pt x="2366010" y="7620"/>
                </a:lnTo>
                <a:lnTo>
                  <a:pt x="2389632" y="7620"/>
                </a:lnTo>
                <a:close/>
              </a:path>
              <a:path w="8682990" h="4246880">
                <a:moveTo>
                  <a:pt x="2420874" y="7620"/>
                </a:moveTo>
                <a:lnTo>
                  <a:pt x="2420874" y="0"/>
                </a:lnTo>
                <a:lnTo>
                  <a:pt x="2397252" y="0"/>
                </a:lnTo>
                <a:lnTo>
                  <a:pt x="2397252" y="7620"/>
                </a:lnTo>
                <a:lnTo>
                  <a:pt x="2420874" y="7620"/>
                </a:lnTo>
                <a:close/>
              </a:path>
              <a:path w="8682990" h="4246880">
                <a:moveTo>
                  <a:pt x="2452116" y="7620"/>
                </a:moveTo>
                <a:lnTo>
                  <a:pt x="2452116" y="0"/>
                </a:lnTo>
                <a:lnTo>
                  <a:pt x="2428494" y="0"/>
                </a:lnTo>
                <a:lnTo>
                  <a:pt x="2428494" y="7620"/>
                </a:lnTo>
                <a:lnTo>
                  <a:pt x="2452116" y="7620"/>
                </a:lnTo>
                <a:close/>
              </a:path>
              <a:path w="8682990" h="4246880">
                <a:moveTo>
                  <a:pt x="2483358" y="7620"/>
                </a:moveTo>
                <a:lnTo>
                  <a:pt x="2483358" y="0"/>
                </a:lnTo>
                <a:lnTo>
                  <a:pt x="2460497" y="0"/>
                </a:lnTo>
                <a:lnTo>
                  <a:pt x="2460497" y="7620"/>
                </a:lnTo>
                <a:lnTo>
                  <a:pt x="2483358" y="7620"/>
                </a:lnTo>
                <a:close/>
              </a:path>
              <a:path w="8682990" h="4246880">
                <a:moveTo>
                  <a:pt x="2515362" y="7620"/>
                </a:moveTo>
                <a:lnTo>
                  <a:pt x="2515362" y="0"/>
                </a:lnTo>
                <a:lnTo>
                  <a:pt x="2491740" y="0"/>
                </a:lnTo>
                <a:lnTo>
                  <a:pt x="2491740" y="7620"/>
                </a:lnTo>
                <a:lnTo>
                  <a:pt x="2515362" y="7620"/>
                </a:lnTo>
                <a:close/>
              </a:path>
              <a:path w="8682990" h="4246880">
                <a:moveTo>
                  <a:pt x="2546604" y="7620"/>
                </a:moveTo>
                <a:lnTo>
                  <a:pt x="2546604" y="0"/>
                </a:lnTo>
                <a:lnTo>
                  <a:pt x="2522982" y="0"/>
                </a:lnTo>
                <a:lnTo>
                  <a:pt x="2522982" y="7620"/>
                </a:lnTo>
                <a:lnTo>
                  <a:pt x="2546604" y="7620"/>
                </a:lnTo>
                <a:close/>
              </a:path>
              <a:path w="8682990" h="4246880">
                <a:moveTo>
                  <a:pt x="2577846" y="7620"/>
                </a:moveTo>
                <a:lnTo>
                  <a:pt x="2577846" y="0"/>
                </a:lnTo>
                <a:lnTo>
                  <a:pt x="2554224" y="0"/>
                </a:lnTo>
                <a:lnTo>
                  <a:pt x="2554224" y="7620"/>
                </a:lnTo>
                <a:lnTo>
                  <a:pt x="2577846" y="7620"/>
                </a:lnTo>
                <a:close/>
              </a:path>
              <a:path w="8682990" h="4246880">
                <a:moveTo>
                  <a:pt x="2609088" y="7620"/>
                </a:moveTo>
                <a:lnTo>
                  <a:pt x="2609088" y="0"/>
                </a:lnTo>
                <a:lnTo>
                  <a:pt x="2586228" y="0"/>
                </a:lnTo>
                <a:lnTo>
                  <a:pt x="2586228" y="7620"/>
                </a:lnTo>
                <a:lnTo>
                  <a:pt x="2609088" y="7620"/>
                </a:lnTo>
                <a:close/>
              </a:path>
              <a:path w="8682990" h="4246880">
                <a:moveTo>
                  <a:pt x="2641091" y="7620"/>
                </a:moveTo>
                <a:lnTo>
                  <a:pt x="2641091" y="0"/>
                </a:lnTo>
                <a:lnTo>
                  <a:pt x="2617469" y="0"/>
                </a:lnTo>
                <a:lnTo>
                  <a:pt x="2617469" y="7620"/>
                </a:lnTo>
                <a:lnTo>
                  <a:pt x="2641091" y="7620"/>
                </a:lnTo>
                <a:close/>
              </a:path>
              <a:path w="8682990" h="4246880">
                <a:moveTo>
                  <a:pt x="2672334" y="7620"/>
                </a:moveTo>
                <a:lnTo>
                  <a:pt x="2672334" y="0"/>
                </a:lnTo>
                <a:lnTo>
                  <a:pt x="2648712" y="0"/>
                </a:lnTo>
                <a:lnTo>
                  <a:pt x="2648712" y="7620"/>
                </a:lnTo>
                <a:lnTo>
                  <a:pt x="2672334" y="7620"/>
                </a:lnTo>
                <a:close/>
              </a:path>
              <a:path w="8682990" h="4246880">
                <a:moveTo>
                  <a:pt x="2703576" y="7620"/>
                </a:moveTo>
                <a:lnTo>
                  <a:pt x="2703576" y="0"/>
                </a:lnTo>
                <a:lnTo>
                  <a:pt x="2679954" y="0"/>
                </a:lnTo>
                <a:lnTo>
                  <a:pt x="2679954" y="7620"/>
                </a:lnTo>
                <a:lnTo>
                  <a:pt x="2703576" y="7620"/>
                </a:lnTo>
                <a:close/>
              </a:path>
              <a:path w="8682990" h="4246880">
                <a:moveTo>
                  <a:pt x="2734818" y="7620"/>
                </a:moveTo>
                <a:lnTo>
                  <a:pt x="2734818" y="0"/>
                </a:lnTo>
                <a:lnTo>
                  <a:pt x="2711958" y="0"/>
                </a:lnTo>
                <a:lnTo>
                  <a:pt x="2711958" y="7620"/>
                </a:lnTo>
                <a:lnTo>
                  <a:pt x="2734818" y="7620"/>
                </a:lnTo>
                <a:close/>
              </a:path>
              <a:path w="8682990" h="4246880">
                <a:moveTo>
                  <a:pt x="2766822" y="7620"/>
                </a:moveTo>
                <a:lnTo>
                  <a:pt x="2766822" y="0"/>
                </a:lnTo>
                <a:lnTo>
                  <a:pt x="2743200" y="0"/>
                </a:lnTo>
                <a:lnTo>
                  <a:pt x="2743200" y="7620"/>
                </a:lnTo>
                <a:lnTo>
                  <a:pt x="2766822" y="7620"/>
                </a:lnTo>
                <a:close/>
              </a:path>
              <a:path w="8682990" h="4246880">
                <a:moveTo>
                  <a:pt x="2798064" y="7620"/>
                </a:moveTo>
                <a:lnTo>
                  <a:pt x="2798064" y="0"/>
                </a:lnTo>
                <a:lnTo>
                  <a:pt x="2774441" y="0"/>
                </a:lnTo>
                <a:lnTo>
                  <a:pt x="2774441" y="7620"/>
                </a:lnTo>
                <a:lnTo>
                  <a:pt x="2798064" y="7620"/>
                </a:lnTo>
                <a:close/>
              </a:path>
              <a:path w="8682990" h="4246880">
                <a:moveTo>
                  <a:pt x="2829306" y="7620"/>
                </a:moveTo>
                <a:lnTo>
                  <a:pt x="2829306" y="0"/>
                </a:lnTo>
                <a:lnTo>
                  <a:pt x="2805684" y="0"/>
                </a:lnTo>
                <a:lnTo>
                  <a:pt x="2805684" y="7620"/>
                </a:lnTo>
                <a:lnTo>
                  <a:pt x="2829306" y="7620"/>
                </a:lnTo>
                <a:close/>
              </a:path>
              <a:path w="8682990" h="4246880">
                <a:moveTo>
                  <a:pt x="2860548" y="7620"/>
                </a:moveTo>
                <a:lnTo>
                  <a:pt x="2860548" y="0"/>
                </a:lnTo>
                <a:lnTo>
                  <a:pt x="2837688" y="0"/>
                </a:lnTo>
                <a:lnTo>
                  <a:pt x="2837688" y="7620"/>
                </a:lnTo>
                <a:lnTo>
                  <a:pt x="2860548" y="7620"/>
                </a:lnTo>
                <a:close/>
              </a:path>
              <a:path w="8682990" h="4246880">
                <a:moveTo>
                  <a:pt x="2892552" y="7620"/>
                </a:moveTo>
                <a:lnTo>
                  <a:pt x="2892552" y="0"/>
                </a:lnTo>
                <a:lnTo>
                  <a:pt x="2868929" y="0"/>
                </a:lnTo>
                <a:lnTo>
                  <a:pt x="2868929" y="7620"/>
                </a:lnTo>
                <a:lnTo>
                  <a:pt x="2892552" y="7620"/>
                </a:lnTo>
                <a:close/>
              </a:path>
              <a:path w="8682990" h="4246880">
                <a:moveTo>
                  <a:pt x="2923794" y="7620"/>
                </a:moveTo>
                <a:lnTo>
                  <a:pt x="2923794" y="0"/>
                </a:lnTo>
                <a:lnTo>
                  <a:pt x="2900172" y="0"/>
                </a:lnTo>
                <a:lnTo>
                  <a:pt x="2900172" y="7620"/>
                </a:lnTo>
                <a:lnTo>
                  <a:pt x="2923794" y="7620"/>
                </a:lnTo>
                <a:close/>
              </a:path>
              <a:path w="8682990" h="4246880">
                <a:moveTo>
                  <a:pt x="2955036" y="7620"/>
                </a:moveTo>
                <a:lnTo>
                  <a:pt x="2955036" y="0"/>
                </a:lnTo>
                <a:lnTo>
                  <a:pt x="2931414" y="0"/>
                </a:lnTo>
                <a:lnTo>
                  <a:pt x="2931414" y="7620"/>
                </a:lnTo>
                <a:lnTo>
                  <a:pt x="2955036" y="7620"/>
                </a:lnTo>
                <a:close/>
              </a:path>
              <a:path w="8682990" h="4246880">
                <a:moveTo>
                  <a:pt x="2986278" y="7620"/>
                </a:moveTo>
                <a:lnTo>
                  <a:pt x="2986278" y="0"/>
                </a:lnTo>
                <a:lnTo>
                  <a:pt x="2963417" y="0"/>
                </a:lnTo>
                <a:lnTo>
                  <a:pt x="2963417" y="7620"/>
                </a:lnTo>
                <a:lnTo>
                  <a:pt x="2986278" y="7620"/>
                </a:lnTo>
                <a:close/>
              </a:path>
              <a:path w="8682990" h="4246880">
                <a:moveTo>
                  <a:pt x="3018282" y="7620"/>
                </a:moveTo>
                <a:lnTo>
                  <a:pt x="3018282" y="0"/>
                </a:lnTo>
                <a:lnTo>
                  <a:pt x="2994660" y="0"/>
                </a:lnTo>
                <a:lnTo>
                  <a:pt x="2994660" y="7620"/>
                </a:lnTo>
                <a:lnTo>
                  <a:pt x="3018282" y="7620"/>
                </a:lnTo>
                <a:close/>
              </a:path>
              <a:path w="8682990" h="4246880">
                <a:moveTo>
                  <a:pt x="3049524" y="7620"/>
                </a:moveTo>
                <a:lnTo>
                  <a:pt x="3049524" y="0"/>
                </a:lnTo>
                <a:lnTo>
                  <a:pt x="3025902" y="0"/>
                </a:lnTo>
                <a:lnTo>
                  <a:pt x="3025902" y="7620"/>
                </a:lnTo>
                <a:lnTo>
                  <a:pt x="3049524" y="7620"/>
                </a:lnTo>
                <a:close/>
              </a:path>
              <a:path w="8682990" h="4246880">
                <a:moveTo>
                  <a:pt x="3080766" y="7620"/>
                </a:moveTo>
                <a:lnTo>
                  <a:pt x="3080766" y="0"/>
                </a:lnTo>
                <a:lnTo>
                  <a:pt x="3057143" y="0"/>
                </a:lnTo>
                <a:lnTo>
                  <a:pt x="3057143" y="7620"/>
                </a:lnTo>
                <a:lnTo>
                  <a:pt x="3080766" y="7620"/>
                </a:lnTo>
                <a:close/>
              </a:path>
              <a:path w="8682990" h="4246880">
                <a:moveTo>
                  <a:pt x="3112008" y="7620"/>
                </a:moveTo>
                <a:lnTo>
                  <a:pt x="3112008" y="0"/>
                </a:lnTo>
                <a:lnTo>
                  <a:pt x="3089148" y="0"/>
                </a:lnTo>
                <a:lnTo>
                  <a:pt x="3089148" y="7620"/>
                </a:lnTo>
                <a:lnTo>
                  <a:pt x="3112008" y="7620"/>
                </a:lnTo>
                <a:close/>
              </a:path>
              <a:path w="8682990" h="4246880">
                <a:moveTo>
                  <a:pt x="3144012" y="7620"/>
                </a:moveTo>
                <a:lnTo>
                  <a:pt x="3144012" y="0"/>
                </a:lnTo>
                <a:lnTo>
                  <a:pt x="3120390" y="0"/>
                </a:lnTo>
                <a:lnTo>
                  <a:pt x="3120390" y="7620"/>
                </a:lnTo>
                <a:lnTo>
                  <a:pt x="3144012" y="7620"/>
                </a:lnTo>
                <a:close/>
              </a:path>
              <a:path w="8682990" h="4246880">
                <a:moveTo>
                  <a:pt x="3175254" y="7620"/>
                </a:moveTo>
                <a:lnTo>
                  <a:pt x="3175254" y="0"/>
                </a:lnTo>
                <a:lnTo>
                  <a:pt x="3151631" y="0"/>
                </a:lnTo>
                <a:lnTo>
                  <a:pt x="3151631" y="7620"/>
                </a:lnTo>
                <a:lnTo>
                  <a:pt x="3175254" y="7620"/>
                </a:lnTo>
                <a:close/>
              </a:path>
              <a:path w="8682990" h="4246880">
                <a:moveTo>
                  <a:pt x="3206496" y="7620"/>
                </a:moveTo>
                <a:lnTo>
                  <a:pt x="3206496" y="0"/>
                </a:lnTo>
                <a:lnTo>
                  <a:pt x="3182874" y="0"/>
                </a:lnTo>
                <a:lnTo>
                  <a:pt x="3182874" y="7620"/>
                </a:lnTo>
                <a:lnTo>
                  <a:pt x="3206496" y="7620"/>
                </a:lnTo>
                <a:close/>
              </a:path>
              <a:path w="8682990" h="4246880">
                <a:moveTo>
                  <a:pt x="3237738" y="7620"/>
                </a:moveTo>
                <a:lnTo>
                  <a:pt x="3237738" y="0"/>
                </a:lnTo>
                <a:lnTo>
                  <a:pt x="3214878" y="0"/>
                </a:lnTo>
                <a:lnTo>
                  <a:pt x="3214878" y="7620"/>
                </a:lnTo>
                <a:lnTo>
                  <a:pt x="3237738" y="7620"/>
                </a:lnTo>
                <a:close/>
              </a:path>
              <a:path w="8682990" h="4246880">
                <a:moveTo>
                  <a:pt x="3269741" y="7620"/>
                </a:moveTo>
                <a:lnTo>
                  <a:pt x="3269741" y="0"/>
                </a:lnTo>
                <a:lnTo>
                  <a:pt x="3246119" y="0"/>
                </a:lnTo>
                <a:lnTo>
                  <a:pt x="3246119" y="7620"/>
                </a:lnTo>
                <a:lnTo>
                  <a:pt x="3269741" y="7620"/>
                </a:lnTo>
                <a:close/>
              </a:path>
              <a:path w="8682990" h="4246880">
                <a:moveTo>
                  <a:pt x="3300984" y="7620"/>
                </a:moveTo>
                <a:lnTo>
                  <a:pt x="3300984" y="0"/>
                </a:lnTo>
                <a:lnTo>
                  <a:pt x="3277362" y="0"/>
                </a:lnTo>
                <a:lnTo>
                  <a:pt x="3277362" y="7620"/>
                </a:lnTo>
                <a:lnTo>
                  <a:pt x="3300984" y="7620"/>
                </a:lnTo>
                <a:close/>
              </a:path>
              <a:path w="8682990" h="4246880">
                <a:moveTo>
                  <a:pt x="3332226" y="7620"/>
                </a:moveTo>
                <a:lnTo>
                  <a:pt x="3332226" y="0"/>
                </a:lnTo>
                <a:lnTo>
                  <a:pt x="3308604" y="0"/>
                </a:lnTo>
                <a:lnTo>
                  <a:pt x="3308604" y="7620"/>
                </a:lnTo>
                <a:lnTo>
                  <a:pt x="3332226" y="7620"/>
                </a:lnTo>
                <a:close/>
              </a:path>
              <a:path w="8682990" h="4246880">
                <a:moveTo>
                  <a:pt x="3363468" y="7620"/>
                </a:moveTo>
                <a:lnTo>
                  <a:pt x="3363468" y="0"/>
                </a:lnTo>
                <a:lnTo>
                  <a:pt x="3340608" y="0"/>
                </a:lnTo>
                <a:lnTo>
                  <a:pt x="3340608" y="7620"/>
                </a:lnTo>
                <a:lnTo>
                  <a:pt x="3363468" y="7620"/>
                </a:lnTo>
                <a:close/>
              </a:path>
              <a:path w="8682990" h="4246880">
                <a:moveTo>
                  <a:pt x="3395472" y="7620"/>
                </a:moveTo>
                <a:lnTo>
                  <a:pt x="3395472" y="0"/>
                </a:lnTo>
                <a:lnTo>
                  <a:pt x="3371850" y="0"/>
                </a:lnTo>
                <a:lnTo>
                  <a:pt x="3371850" y="7620"/>
                </a:lnTo>
                <a:lnTo>
                  <a:pt x="3395472" y="7620"/>
                </a:lnTo>
                <a:close/>
              </a:path>
              <a:path w="8682990" h="4246880">
                <a:moveTo>
                  <a:pt x="3426714" y="7620"/>
                </a:moveTo>
                <a:lnTo>
                  <a:pt x="3426714" y="0"/>
                </a:lnTo>
                <a:lnTo>
                  <a:pt x="3403091" y="0"/>
                </a:lnTo>
                <a:lnTo>
                  <a:pt x="3403091" y="7620"/>
                </a:lnTo>
                <a:lnTo>
                  <a:pt x="3426714" y="7620"/>
                </a:lnTo>
                <a:close/>
              </a:path>
              <a:path w="8682990" h="4246880">
                <a:moveTo>
                  <a:pt x="3457956" y="7620"/>
                </a:moveTo>
                <a:lnTo>
                  <a:pt x="3457956" y="0"/>
                </a:lnTo>
                <a:lnTo>
                  <a:pt x="3434334" y="0"/>
                </a:lnTo>
                <a:lnTo>
                  <a:pt x="3434334" y="7620"/>
                </a:lnTo>
                <a:lnTo>
                  <a:pt x="3457956" y="7620"/>
                </a:lnTo>
                <a:close/>
              </a:path>
              <a:path w="8682990" h="4246880">
                <a:moveTo>
                  <a:pt x="3489198" y="7620"/>
                </a:moveTo>
                <a:lnTo>
                  <a:pt x="3489198" y="0"/>
                </a:lnTo>
                <a:lnTo>
                  <a:pt x="3466338" y="0"/>
                </a:lnTo>
                <a:lnTo>
                  <a:pt x="3466338" y="7620"/>
                </a:lnTo>
                <a:lnTo>
                  <a:pt x="3489198" y="7620"/>
                </a:lnTo>
                <a:close/>
              </a:path>
              <a:path w="8682990" h="4246880">
                <a:moveTo>
                  <a:pt x="3521202" y="7620"/>
                </a:moveTo>
                <a:lnTo>
                  <a:pt x="3521202" y="0"/>
                </a:lnTo>
                <a:lnTo>
                  <a:pt x="3497579" y="0"/>
                </a:lnTo>
                <a:lnTo>
                  <a:pt x="3497579" y="7620"/>
                </a:lnTo>
                <a:lnTo>
                  <a:pt x="3521202" y="7620"/>
                </a:lnTo>
                <a:close/>
              </a:path>
              <a:path w="8682990" h="4246880">
                <a:moveTo>
                  <a:pt x="3552444" y="7620"/>
                </a:moveTo>
                <a:lnTo>
                  <a:pt x="3552444" y="0"/>
                </a:lnTo>
                <a:lnTo>
                  <a:pt x="3528822" y="0"/>
                </a:lnTo>
                <a:lnTo>
                  <a:pt x="3528822" y="7620"/>
                </a:lnTo>
                <a:lnTo>
                  <a:pt x="3552444" y="7620"/>
                </a:lnTo>
                <a:close/>
              </a:path>
              <a:path w="8682990" h="4246880">
                <a:moveTo>
                  <a:pt x="3583686" y="7620"/>
                </a:moveTo>
                <a:lnTo>
                  <a:pt x="3583686" y="0"/>
                </a:lnTo>
                <a:lnTo>
                  <a:pt x="3560064" y="0"/>
                </a:lnTo>
                <a:lnTo>
                  <a:pt x="3560064" y="7620"/>
                </a:lnTo>
                <a:lnTo>
                  <a:pt x="3583686" y="7620"/>
                </a:lnTo>
                <a:close/>
              </a:path>
              <a:path w="8682990" h="4246880">
                <a:moveTo>
                  <a:pt x="3614928" y="7620"/>
                </a:moveTo>
                <a:lnTo>
                  <a:pt x="3614928" y="0"/>
                </a:lnTo>
                <a:lnTo>
                  <a:pt x="3592067" y="0"/>
                </a:lnTo>
                <a:lnTo>
                  <a:pt x="3592067" y="7620"/>
                </a:lnTo>
                <a:lnTo>
                  <a:pt x="3614928" y="7620"/>
                </a:lnTo>
                <a:close/>
              </a:path>
              <a:path w="8682990" h="4246880">
                <a:moveTo>
                  <a:pt x="3646932" y="7620"/>
                </a:moveTo>
                <a:lnTo>
                  <a:pt x="3646932" y="0"/>
                </a:lnTo>
                <a:lnTo>
                  <a:pt x="3623310" y="0"/>
                </a:lnTo>
                <a:lnTo>
                  <a:pt x="3623310" y="7620"/>
                </a:lnTo>
                <a:lnTo>
                  <a:pt x="3646932" y="7620"/>
                </a:lnTo>
                <a:close/>
              </a:path>
              <a:path w="8682990" h="4246880">
                <a:moveTo>
                  <a:pt x="3678174" y="7620"/>
                </a:moveTo>
                <a:lnTo>
                  <a:pt x="3678174" y="0"/>
                </a:lnTo>
                <a:lnTo>
                  <a:pt x="3654552" y="0"/>
                </a:lnTo>
                <a:lnTo>
                  <a:pt x="3654552" y="7620"/>
                </a:lnTo>
                <a:lnTo>
                  <a:pt x="3678174" y="7620"/>
                </a:lnTo>
                <a:close/>
              </a:path>
              <a:path w="8682990" h="4246880">
                <a:moveTo>
                  <a:pt x="3709416" y="7620"/>
                </a:moveTo>
                <a:lnTo>
                  <a:pt x="3709416" y="0"/>
                </a:lnTo>
                <a:lnTo>
                  <a:pt x="3685793" y="0"/>
                </a:lnTo>
                <a:lnTo>
                  <a:pt x="3685793" y="7620"/>
                </a:lnTo>
                <a:lnTo>
                  <a:pt x="3709416" y="7620"/>
                </a:lnTo>
                <a:close/>
              </a:path>
              <a:path w="8682990" h="4246880">
                <a:moveTo>
                  <a:pt x="3740658" y="7620"/>
                </a:moveTo>
                <a:lnTo>
                  <a:pt x="3740658" y="0"/>
                </a:lnTo>
                <a:lnTo>
                  <a:pt x="3717798" y="0"/>
                </a:lnTo>
                <a:lnTo>
                  <a:pt x="3717798" y="7620"/>
                </a:lnTo>
                <a:lnTo>
                  <a:pt x="3740658" y="7620"/>
                </a:lnTo>
                <a:close/>
              </a:path>
              <a:path w="8682990" h="4246880">
                <a:moveTo>
                  <a:pt x="3772662" y="7620"/>
                </a:moveTo>
                <a:lnTo>
                  <a:pt x="3772662" y="0"/>
                </a:lnTo>
                <a:lnTo>
                  <a:pt x="3749040" y="0"/>
                </a:lnTo>
                <a:lnTo>
                  <a:pt x="3749040" y="7620"/>
                </a:lnTo>
                <a:lnTo>
                  <a:pt x="3772662" y="7620"/>
                </a:lnTo>
                <a:close/>
              </a:path>
              <a:path w="8682990" h="4246880">
                <a:moveTo>
                  <a:pt x="3803904" y="7620"/>
                </a:moveTo>
                <a:lnTo>
                  <a:pt x="3803904" y="0"/>
                </a:lnTo>
                <a:lnTo>
                  <a:pt x="3780281" y="0"/>
                </a:lnTo>
                <a:lnTo>
                  <a:pt x="3780281" y="7620"/>
                </a:lnTo>
                <a:lnTo>
                  <a:pt x="3803904" y="7620"/>
                </a:lnTo>
                <a:close/>
              </a:path>
              <a:path w="8682990" h="4246880">
                <a:moveTo>
                  <a:pt x="3835146" y="7620"/>
                </a:moveTo>
                <a:lnTo>
                  <a:pt x="3835146" y="0"/>
                </a:lnTo>
                <a:lnTo>
                  <a:pt x="3811524" y="0"/>
                </a:lnTo>
                <a:lnTo>
                  <a:pt x="3811524" y="7620"/>
                </a:lnTo>
                <a:lnTo>
                  <a:pt x="3835146" y="7620"/>
                </a:lnTo>
                <a:close/>
              </a:path>
              <a:path w="8682990" h="4246880">
                <a:moveTo>
                  <a:pt x="3866388" y="7620"/>
                </a:moveTo>
                <a:lnTo>
                  <a:pt x="3866388" y="0"/>
                </a:lnTo>
                <a:lnTo>
                  <a:pt x="3843528" y="0"/>
                </a:lnTo>
                <a:lnTo>
                  <a:pt x="3843528" y="7620"/>
                </a:lnTo>
                <a:lnTo>
                  <a:pt x="3866388" y="7620"/>
                </a:lnTo>
                <a:close/>
              </a:path>
              <a:path w="8682990" h="4246880">
                <a:moveTo>
                  <a:pt x="3898391" y="7620"/>
                </a:moveTo>
                <a:lnTo>
                  <a:pt x="3898391" y="0"/>
                </a:lnTo>
                <a:lnTo>
                  <a:pt x="3874769" y="0"/>
                </a:lnTo>
                <a:lnTo>
                  <a:pt x="3874769" y="7620"/>
                </a:lnTo>
                <a:lnTo>
                  <a:pt x="3898391" y="7620"/>
                </a:lnTo>
                <a:close/>
              </a:path>
              <a:path w="8682990" h="4246880">
                <a:moveTo>
                  <a:pt x="3929634" y="7620"/>
                </a:moveTo>
                <a:lnTo>
                  <a:pt x="3929634" y="0"/>
                </a:lnTo>
                <a:lnTo>
                  <a:pt x="3906012" y="0"/>
                </a:lnTo>
                <a:lnTo>
                  <a:pt x="3906012" y="7620"/>
                </a:lnTo>
                <a:lnTo>
                  <a:pt x="3929634" y="7620"/>
                </a:lnTo>
                <a:close/>
              </a:path>
              <a:path w="8682990" h="4246880">
                <a:moveTo>
                  <a:pt x="3960876" y="7620"/>
                </a:moveTo>
                <a:lnTo>
                  <a:pt x="3960876" y="0"/>
                </a:lnTo>
                <a:lnTo>
                  <a:pt x="3937254" y="0"/>
                </a:lnTo>
                <a:lnTo>
                  <a:pt x="3937254" y="7620"/>
                </a:lnTo>
                <a:lnTo>
                  <a:pt x="3960876" y="7620"/>
                </a:lnTo>
                <a:close/>
              </a:path>
              <a:path w="8682990" h="4246880">
                <a:moveTo>
                  <a:pt x="3992118" y="7620"/>
                </a:moveTo>
                <a:lnTo>
                  <a:pt x="3992118" y="0"/>
                </a:lnTo>
                <a:lnTo>
                  <a:pt x="3969258" y="0"/>
                </a:lnTo>
                <a:lnTo>
                  <a:pt x="3969258" y="7620"/>
                </a:lnTo>
                <a:lnTo>
                  <a:pt x="3992118" y="7620"/>
                </a:lnTo>
                <a:close/>
              </a:path>
              <a:path w="8682990" h="4246880">
                <a:moveTo>
                  <a:pt x="4024122" y="7620"/>
                </a:moveTo>
                <a:lnTo>
                  <a:pt x="4024122" y="0"/>
                </a:lnTo>
                <a:lnTo>
                  <a:pt x="4000500" y="0"/>
                </a:lnTo>
                <a:lnTo>
                  <a:pt x="4000500" y="7620"/>
                </a:lnTo>
                <a:lnTo>
                  <a:pt x="4024122" y="7620"/>
                </a:lnTo>
                <a:close/>
              </a:path>
              <a:path w="8682990" h="4246880">
                <a:moveTo>
                  <a:pt x="4055364" y="7620"/>
                </a:moveTo>
                <a:lnTo>
                  <a:pt x="4055364" y="0"/>
                </a:lnTo>
                <a:lnTo>
                  <a:pt x="4031741" y="0"/>
                </a:lnTo>
                <a:lnTo>
                  <a:pt x="4031741" y="7620"/>
                </a:lnTo>
                <a:lnTo>
                  <a:pt x="4055364" y="7620"/>
                </a:lnTo>
                <a:close/>
              </a:path>
              <a:path w="8682990" h="4246880">
                <a:moveTo>
                  <a:pt x="4086606" y="7620"/>
                </a:moveTo>
                <a:lnTo>
                  <a:pt x="4086606" y="0"/>
                </a:lnTo>
                <a:lnTo>
                  <a:pt x="4062984" y="0"/>
                </a:lnTo>
                <a:lnTo>
                  <a:pt x="4062984" y="7620"/>
                </a:lnTo>
                <a:lnTo>
                  <a:pt x="4086606" y="7620"/>
                </a:lnTo>
                <a:close/>
              </a:path>
              <a:path w="8682990" h="4246880">
                <a:moveTo>
                  <a:pt x="4117848" y="7620"/>
                </a:moveTo>
                <a:lnTo>
                  <a:pt x="4117848" y="0"/>
                </a:lnTo>
                <a:lnTo>
                  <a:pt x="4094988" y="0"/>
                </a:lnTo>
                <a:lnTo>
                  <a:pt x="4094988" y="7620"/>
                </a:lnTo>
                <a:lnTo>
                  <a:pt x="4117848" y="7620"/>
                </a:lnTo>
                <a:close/>
              </a:path>
              <a:path w="8682990" h="4246880">
                <a:moveTo>
                  <a:pt x="4149852" y="7620"/>
                </a:moveTo>
                <a:lnTo>
                  <a:pt x="4149852" y="0"/>
                </a:lnTo>
                <a:lnTo>
                  <a:pt x="4126229" y="0"/>
                </a:lnTo>
                <a:lnTo>
                  <a:pt x="4126229" y="7620"/>
                </a:lnTo>
                <a:lnTo>
                  <a:pt x="4149852" y="7620"/>
                </a:lnTo>
                <a:close/>
              </a:path>
              <a:path w="8682990" h="4246880">
                <a:moveTo>
                  <a:pt x="4181094" y="7620"/>
                </a:moveTo>
                <a:lnTo>
                  <a:pt x="4181094" y="0"/>
                </a:lnTo>
                <a:lnTo>
                  <a:pt x="4157472" y="0"/>
                </a:lnTo>
                <a:lnTo>
                  <a:pt x="4157472" y="7620"/>
                </a:lnTo>
                <a:lnTo>
                  <a:pt x="4181094" y="7620"/>
                </a:lnTo>
                <a:close/>
              </a:path>
              <a:path w="8682990" h="4246880">
                <a:moveTo>
                  <a:pt x="4212336" y="7620"/>
                </a:moveTo>
                <a:lnTo>
                  <a:pt x="4212336" y="0"/>
                </a:lnTo>
                <a:lnTo>
                  <a:pt x="4188714" y="0"/>
                </a:lnTo>
                <a:lnTo>
                  <a:pt x="4188714" y="7620"/>
                </a:lnTo>
                <a:lnTo>
                  <a:pt x="4212336" y="7620"/>
                </a:lnTo>
                <a:close/>
              </a:path>
              <a:path w="8682990" h="4246880">
                <a:moveTo>
                  <a:pt x="4243578" y="7620"/>
                </a:moveTo>
                <a:lnTo>
                  <a:pt x="4243578" y="0"/>
                </a:lnTo>
                <a:lnTo>
                  <a:pt x="4220718" y="0"/>
                </a:lnTo>
                <a:lnTo>
                  <a:pt x="4220718" y="7620"/>
                </a:lnTo>
                <a:lnTo>
                  <a:pt x="4243578" y="7620"/>
                </a:lnTo>
                <a:close/>
              </a:path>
              <a:path w="8682990" h="4246880">
                <a:moveTo>
                  <a:pt x="4275582" y="7620"/>
                </a:moveTo>
                <a:lnTo>
                  <a:pt x="4275582" y="0"/>
                </a:lnTo>
                <a:lnTo>
                  <a:pt x="4251960" y="0"/>
                </a:lnTo>
                <a:lnTo>
                  <a:pt x="4251960" y="7620"/>
                </a:lnTo>
                <a:lnTo>
                  <a:pt x="4275582" y="7620"/>
                </a:lnTo>
                <a:close/>
              </a:path>
              <a:path w="8682990" h="4246880">
                <a:moveTo>
                  <a:pt x="4306824" y="7620"/>
                </a:moveTo>
                <a:lnTo>
                  <a:pt x="4306824" y="0"/>
                </a:lnTo>
                <a:lnTo>
                  <a:pt x="4283202" y="0"/>
                </a:lnTo>
                <a:lnTo>
                  <a:pt x="4283202" y="7620"/>
                </a:lnTo>
                <a:lnTo>
                  <a:pt x="4306824" y="7620"/>
                </a:lnTo>
                <a:close/>
              </a:path>
              <a:path w="8682990" h="4246880">
                <a:moveTo>
                  <a:pt x="4338066" y="7620"/>
                </a:moveTo>
                <a:lnTo>
                  <a:pt x="4338066" y="0"/>
                </a:lnTo>
                <a:lnTo>
                  <a:pt x="4314444" y="0"/>
                </a:lnTo>
                <a:lnTo>
                  <a:pt x="4314444" y="7620"/>
                </a:lnTo>
                <a:lnTo>
                  <a:pt x="4338066" y="7620"/>
                </a:lnTo>
                <a:close/>
              </a:path>
              <a:path w="8682990" h="4246880">
                <a:moveTo>
                  <a:pt x="4369308" y="7620"/>
                </a:moveTo>
                <a:lnTo>
                  <a:pt x="4369308" y="0"/>
                </a:lnTo>
                <a:lnTo>
                  <a:pt x="4346448" y="0"/>
                </a:lnTo>
                <a:lnTo>
                  <a:pt x="4346448" y="7620"/>
                </a:lnTo>
                <a:lnTo>
                  <a:pt x="4369308" y="7620"/>
                </a:lnTo>
                <a:close/>
              </a:path>
              <a:path w="8682990" h="4246880">
                <a:moveTo>
                  <a:pt x="4401312" y="7620"/>
                </a:moveTo>
                <a:lnTo>
                  <a:pt x="4401312" y="0"/>
                </a:lnTo>
                <a:lnTo>
                  <a:pt x="4377690" y="0"/>
                </a:lnTo>
                <a:lnTo>
                  <a:pt x="4377690" y="7620"/>
                </a:lnTo>
                <a:lnTo>
                  <a:pt x="4401312" y="7620"/>
                </a:lnTo>
                <a:close/>
              </a:path>
              <a:path w="8682990" h="4246880">
                <a:moveTo>
                  <a:pt x="4432554" y="7620"/>
                </a:moveTo>
                <a:lnTo>
                  <a:pt x="4432554" y="0"/>
                </a:lnTo>
                <a:lnTo>
                  <a:pt x="4408932" y="0"/>
                </a:lnTo>
                <a:lnTo>
                  <a:pt x="4408932" y="7620"/>
                </a:lnTo>
                <a:lnTo>
                  <a:pt x="4432554" y="7620"/>
                </a:lnTo>
                <a:close/>
              </a:path>
              <a:path w="8682990" h="4246880">
                <a:moveTo>
                  <a:pt x="4463796" y="7620"/>
                </a:moveTo>
                <a:lnTo>
                  <a:pt x="4463796" y="0"/>
                </a:lnTo>
                <a:lnTo>
                  <a:pt x="4440174" y="0"/>
                </a:lnTo>
                <a:lnTo>
                  <a:pt x="4440174" y="7620"/>
                </a:lnTo>
                <a:lnTo>
                  <a:pt x="4463796" y="7620"/>
                </a:lnTo>
                <a:close/>
              </a:path>
              <a:path w="8682990" h="4246880">
                <a:moveTo>
                  <a:pt x="4495038" y="7620"/>
                </a:moveTo>
                <a:lnTo>
                  <a:pt x="4495038" y="0"/>
                </a:lnTo>
                <a:lnTo>
                  <a:pt x="4472178" y="0"/>
                </a:lnTo>
                <a:lnTo>
                  <a:pt x="4472178" y="7620"/>
                </a:lnTo>
                <a:lnTo>
                  <a:pt x="4495038" y="7620"/>
                </a:lnTo>
                <a:close/>
              </a:path>
              <a:path w="8682990" h="4246880">
                <a:moveTo>
                  <a:pt x="4527042" y="7620"/>
                </a:moveTo>
                <a:lnTo>
                  <a:pt x="4527042" y="0"/>
                </a:lnTo>
                <a:lnTo>
                  <a:pt x="4503420" y="0"/>
                </a:lnTo>
                <a:lnTo>
                  <a:pt x="4503420" y="7620"/>
                </a:lnTo>
                <a:lnTo>
                  <a:pt x="4527042" y="7620"/>
                </a:lnTo>
                <a:close/>
              </a:path>
              <a:path w="8682990" h="4246880">
                <a:moveTo>
                  <a:pt x="4558284" y="7620"/>
                </a:moveTo>
                <a:lnTo>
                  <a:pt x="4558284" y="0"/>
                </a:lnTo>
                <a:lnTo>
                  <a:pt x="4534662" y="0"/>
                </a:lnTo>
                <a:lnTo>
                  <a:pt x="4534662" y="7620"/>
                </a:lnTo>
                <a:lnTo>
                  <a:pt x="4558284" y="7620"/>
                </a:lnTo>
                <a:close/>
              </a:path>
              <a:path w="8682990" h="4246880">
                <a:moveTo>
                  <a:pt x="4589526" y="7620"/>
                </a:moveTo>
                <a:lnTo>
                  <a:pt x="4589526" y="0"/>
                </a:lnTo>
                <a:lnTo>
                  <a:pt x="4565904" y="0"/>
                </a:lnTo>
                <a:lnTo>
                  <a:pt x="4565904" y="7620"/>
                </a:lnTo>
                <a:lnTo>
                  <a:pt x="4589526" y="7620"/>
                </a:lnTo>
                <a:close/>
              </a:path>
              <a:path w="8682990" h="4246880">
                <a:moveTo>
                  <a:pt x="4620768" y="7620"/>
                </a:moveTo>
                <a:lnTo>
                  <a:pt x="4620768" y="0"/>
                </a:lnTo>
                <a:lnTo>
                  <a:pt x="4597908" y="0"/>
                </a:lnTo>
                <a:lnTo>
                  <a:pt x="4597908" y="7620"/>
                </a:lnTo>
                <a:lnTo>
                  <a:pt x="4620768" y="7620"/>
                </a:lnTo>
                <a:close/>
              </a:path>
              <a:path w="8682990" h="4246880">
                <a:moveTo>
                  <a:pt x="4652772" y="7620"/>
                </a:moveTo>
                <a:lnTo>
                  <a:pt x="4652772" y="0"/>
                </a:lnTo>
                <a:lnTo>
                  <a:pt x="4629150" y="0"/>
                </a:lnTo>
                <a:lnTo>
                  <a:pt x="4629150" y="7620"/>
                </a:lnTo>
                <a:lnTo>
                  <a:pt x="4652772" y="7620"/>
                </a:lnTo>
                <a:close/>
              </a:path>
              <a:path w="8682990" h="4246880">
                <a:moveTo>
                  <a:pt x="4684014" y="7620"/>
                </a:moveTo>
                <a:lnTo>
                  <a:pt x="4684014" y="0"/>
                </a:lnTo>
                <a:lnTo>
                  <a:pt x="4660392" y="0"/>
                </a:lnTo>
                <a:lnTo>
                  <a:pt x="4660392" y="7620"/>
                </a:lnTo>
                <a:lnTo>
                  <a:pt x="4684014" y="7620"/>
                </a:lnTo>
                <a:close/>
              </a:path>
              <a:path w="8682990" h="4246880">
                <a:moveTo>
                  <a:pt x="4715256" y="7620"/>
                </a:moveTo>
                <a:lnTo>
                  <a:pt x="4715256" y="0"/>
                </a:lnTo>
                <a:lnTo>
                  <a:pt x="4691634" y="0"/>
                </a:lnTo>
                <a:lnTo>
                  <a:pt x="4691634" y="7620"/>
                </a:lnTo>
                <a:lnTo>
                  <a:pt x="4715256" y="7620"/>
                </a:lnTo>
                <a:close/>
              </a:path>
              <a:path w="8682990" h="4246880">
                <a:moveTo>
                  <a:pt x="4746498" y="7620"/>
                </a:moveTo>
                <a:lnTo>
                  <a:pt x="4746498" y="0"/>
                </a:lnTo>
                <a:lnTo>
                  <a:pt x="4723638" y="0"/>
                </a:lnTo>
                <a:lnTo>
                  <a:pt x="4723638" y="7620"/>
                </a:lnTo>
                <a:lnTo>
                  <a:pt x="4746498" y="7620"/>
                </a:lnTo>
                <a:close/>
              </a:path>
              <a:path w="8682990" h="4246880">
                <a:moveTo>
                  <a:pt x="4778502" y="7620"/>
                </a:moveTo>
                <a:lnTo>
                  <a:pt x="4778502" y="0"/>
                </a:lnTo>
                <a:lnTo>
                  <a:pt x="4754880" y="0"/>
                </a:lnTo>
                <a:lnTo>
                  <a:pt x="4754880" y="7620"/>
                </a:lnTo>
                <a:lnTo>
                  <a:pt x="4778502" y="7620"/>
                </a:lnTo>
                <a:close/>
              </a:path>
              <a:path w="8682990" h="4246880">
                <a:moveTo>
                  <a:pt x="4809744" y="7620"/>
                </a:moveTo>
                <a:lnTo>
                  <a:pt x="4809744" y="0"/>
                </a:lnTo>
                <a:lnTo>
                  <a:pt x="4786122" y="0"/>
                </a:lnTo>
                <a:lnTo>
                  <a:pt x="4786122" y="7620"/>
                </a:lnTo>
                <a:lnTo>
                  <a:pt x="4809744" y="7620"/>
                </a:lnTo>
                <a:close/>
              </a:path>
              <a:path w="8682990" h="4246880">
                <a:moveTo>
                  <a:pt x="4840986" y="7620"/>
                </a:moveTo>
                <a:lnTo>
                  <a:pt x="4840986" y="0"/>
                </a:lnTo>
                <a:lnTo>
                  <a:pt x="4817364" y="0"/>
                </a:lnTo>
                <a:lnTo>
                  <a:pt x="4817364" y="7620"/>
                </a:lnTo>
                <a:lnTo>
                  <a:pt x="4840986" y="7620"/>
                </a:lnTo>
                <a:close/>
              </a:path>
              <a:path w="8682990" h="4246880">
                <a:moveTo>
                  <a:pt x="4872228" y="7620"/>
                </a:moveTo>
                <a:lnTo>
                  <a:pt x="4872228" y="0"/>
                </a:lnTo>
                <a:lnTo>
                  <a:pt x="4849368" y="0"/>
                </a:lnTo>
                <a:lnTo>
                  <a:pt x="4849368" y="7620"/>
                </a:lnTo>
                <a:lnTo>
                  <a:pt x="4872228" y="7620"/>
                </a:lnTo>
                <a:close/>
              </a:path>
              <a:path w="8682990" h="4246880">
                <a:moveTo>
                  <a:pt x="4904232" y="7620"/>
                </a:moveTo>
                <a:lnTo>
                  <a:pt x="4904232" y="0"/>
                </a:lnTo>
                <a:lnTo>
                  <a:pt x="4880610" y="0"/>
                </a:lnTo>
                <a:lnTo>
                  <a:pt x="4880610" y="7620"/>
                </a:lnTo>
                <a:lnTo>
                  <a:pt x="4904232" y="7620"/>
                </a:lnTo>
                <a:close/>
              </a:path>
              <a:path w="8682990" h="4246880">
                <a:moveTo>
                  <a:pt x="4935474" y="7620"/>
                </a:moveTo>
                <a:lnTo>
                  <a:pt x="4935474" y="0"/>
                </a:lnTo>
                <a:lnTo>
                  <a:pt x="4911852" y="0"/>
                </a:lnTo>
                <a:lnTo>
                  <a:pt x="4911852" y="7620"/>
                </a:lnTo>
                <a:lnTo>
                  <a:pt x="4935474" y="7620"/>
                </a:lnTo>
                <a:close/>
              </a:path>
              <a:path w="8682990" h="4246880">
                <a:moveTo>
                  <a:pt x="4966716" y="7620"/>
                </a:moveTo>
                <a:lnTo>
                  <a:pt x="4966716" y="0"/>
                </a:lnTo>
                <a:lnTo>
                  <a:pt x="4943094" y="0"/>
                </a:lnTo>
                <a:lnTo>
                  <a:pt x="4943094" y="7620"/>
                </a:lnTo>
                <a:lnTo>
                  <a:pt x="4966716" y="7620"/>
                </a:lnTo>
                <a:close/>
              </a:path>
              <a:path w="8682990" h="4246880">
                <a:moveTo>
                  <a:pt x="4997958" y="7620"/>
                </a:moveTo>
                <a:lnTo>
                  <a:pt x="4997958" y="0"/>
                </a:lnTo>
                <a:lnTo>
                  <a:pt x="4975098" y="0"/>
                </a:lnTo>
                <a:lnTo>
                  <a:pt x="4975098" y="7620"/>
                </a:lnTo>
                <a:lnTo>
                  <a:pt x="4997958" y="7620"/>
                </a:lnTo>
                <a:close/>
              </a:path>
              <a:path w="8682990" h="4246880">
                <a:moveTo>
                  <a:pt x="5029962" y="7620"/>
                </a:moveTo>
                <a:lnTo>
                  <a:pt x="5029962" y="0"/>
                </a:lnTo>
                <a:lnTo>
                  <a:pt x="5006340" y="0"/>
                </a:lnTo>
                <a:lnTo>
                  <a:pt x="5006340" y="7620"/>
                </a:lnTo>
                <a:lnTo>
                  <a:pt x="5029962" y="7620"/>
                </a:lnTo>
                <a:close/>
              </a:path>
              <a:path w="8682990" h="4246880">
                <a:moveTo>
                  <a:pt x="5061204" y="7620"/>
                </a:moveTo>
                <a:lnTo>
                  <a:pt x="5061204" y="0"/>
                </a:lnTo>
                <a:lnTo>
                  <a:pt x="5037582" y="0"/>
                </a:lnTo>
                <a:lnTo>
                  <a:pt x="5037582" y="7620"/>
                </a:lnTo>
                <a:lnTo>
                  <a:pt x="5061204" y="7620"/>
                </a:lnTo>
                <a:close/>
              </a:path>
              <a:path w="8682990" h="4246880">
                <a:moveTo>
                  <a:pt x="5092446" y="7620"/>
                </a:moveTo>
                <a:lnTo>
                  <a:pt x="5092446" y="0"/>
                </a:lnTo>
                <a:lnTo>
                  <a:pt x="5068824" y="0"/>
                </a:lnTo>
                <a:lnTo>
                  <a:pt x="5068824" y="7620"/>
                </a:lnTo>
                <a:lnTo>
                  <a:pt x="5092446" y="7620"/>
                </a:lnTo>
                <a:close/>
              </a:path>
              <a:path w="8682990" h="4246880">
                <a:moveTo>
                  <a:pt x="5123688" y="7620"/>
                </a:moveTo>
                <a:lnTo>
                  <a:pt x="5123688" y="0"/>
                </a:lnTo>
                <a:lnTo>
                  <a:pt x="5100828" y="0"/>
                </a:lnTo>
                <a:lnTo>
                  <a:pt x="5100828" y="7620"/>
                </a:lnTo>
                <a:lnTo>
                  <a:pt x="5123688" y="7620"/>
                </a:lnTo>
                <a:close/>
              </a:path>
              <a:path w="8682990" h="4246880">
                <a:moveTo>
                  <a:pt x="5155692" y="7620"/>
                </a:moveTo>
                <a:lnTo>
                  <a:pt x="5155692" y="0"/>
                </a:lnTo>
                <a:lnTo>
                  <a:pt x="5132070" y="0"/>
                </a:lnTo>
                <a:lnTo>
                  <a:pt x="5132070" y="7620"/>
                </a:lnTo>
                <a:lnTo>
                  <a:pt x="5155692" y="7620"/>
                </a:lnTo>
                <a:close/>
              </a:path>
              <a:path w="8682990" h="4246880">
                <a:moveTo>
                  <a:pt x="5186934" y="7620"/>
                </a:moveTo>
                <a:lnTo>
                  <a:pt x="5186934" y="0"/>
                </a:lnTo>
                <a:lnTo>
                  <a:pt x="5163312" y="0"/>
                </a:lnTo>
                <a:lnTo>
                  <a:pt x="5163312" y="7620"/>
                </a:lnTo>
                <a:lnTo>
                  <a:pt x="5186934" y="7620"/>
                </a:lnTo>
                <a:close/>
              </a:path>
              <a:path w="8682990" h="4246880">
                <a:moveTo>
                  <a:pt x="5218176" y="7620"/>
                </a:moveTo>
                <a:lnTo>
                  <a:pt x="5218176" y="0"/>
                </a:lnTo>
                <a:lnTo>
                  <a:pt x="5194554" y="0"/>
                </a:lnTo>
                <a:lnTo>
                  <a:pt x="5194554" y="7620"/>
                </a:lnTo>
                <a:lnTo>
                  <a:pt x="5218176" y="7620"/>
                </a:lnTo>
                <a:close/>
              </a:path>
              <a:path w="8682990" h="4246880">
                <a:moveTo>
                  <a:pt x="5249418" y="7620"/>
                </a:moveTo>
                <a:lnTo>
                  <a:pt x="5249418" y="0"/>
                </a:lnTo>
                <a:lnTo>
                  <a:pt x="5226558" y="0"/>
                </a:lnTo>
                <a:lnTo>
                  <a:pt x="5226558" y="7620"/>
                </a:lnTo>
                <a:lnTo>
                  <a:pt x="5249418" y="7620"/>
                </a:lnTo>
                <a:close/>
              </a:path>
              <a:path w="8682990" h="4246880">
                <a:moveTo>
                  <a:pt x="5281422" y="7620"/>
                </a:moveTo>
                <a:lnTo>
                  <a:pt x="5281422" y="0"/>
                </a:lnTo>
                <a:lnTo>
                  <a:pt x="5257800" y="0"/>
                </a:lnTo>
                <a:lnTo>
                  <a:pt x="5257800" y="7620"/>
                </a:lnTo>
                <a:lnTo>
                  <a:pt x="5281422" y="7620"/>
                </a:lnTo>
                <a:close/>
              </a:path>
              <a:path w="8682990" h="4246880">
                <a:moveTo>
                  <a:pt x="5312664" y="7620"/>
                </a:moveTo>
                <a:lnTo>
                  <a:pt x="5312664" y="0"/>
                </a:lnTo>
                <a:lnTo>
                  <a:pt x="5289042" y="0"/>
                </a:lnTo>
                <a:lnTo>
                  <a:pt x="5289042" y="7620"/>
                </a:lnTo>
                <a:lnTo>
                  <a:pt x="5312664" y="7620"/>
                </a:lnTo>
                <a:close/>
              </a:path>
              <a:path w="8682990" h="4246880">
                <a:moveTo>
                  <a:pt x="5343906" y="7620"/>
                </a:moveTo>
                <a:lnTo>
                  <a:pt x="5343906" y="0"/>
                </a:lnTo>
                <a:lnTo>
                  <a:pt x="5320284" y="0"/>
                </a:lnTo>
                <a:lnTo>
                  <a:pt x="5320284" y="7620"/>
                </a:lnTo>
                <a:lnTo>
                  <a:pt x="5343906" y="7620"/>
                </a:lnTo>
                <a:close/>
              </a:path>
              <a:path w="8682990" h="4246880">
                <a:moveTo>
                  <a:pt x="5375148" y="7620"/>
                </a:moveTo>
                <a:lnTo>
                  <a:pt x="5375148" y="0"/>
                </a:lnTo>
                <a:lnTo>
                  <a:pt x="5352288" y="0"/>
                </a:lnTo>
                <a:lnTo>
                  <a:pt x="5352288" y="7620"/>
                </a:lnTo>
                <a:lnTo>
                  <a:pt x="5375148" y="7620"/>
                </a:lnTo>
                <a:close/>
              </a:path>
              <a:path w="8682990" h="4246880">
                <a:moveTo>
                  <a:pt x="5407152" y="7620"/>
                </a:moveTo>
                <a:lnTo>
                  <a:pt x="5407152" y="0"/>
                </a:lnTo>
                <a:lnTo>
                  <a:pt x="5383530" y="0"/>
                </a:lnTo>
                <a:lnTo>
                  <a:pt x="5383530" y="7620"/>
                </a:lnTo>
                <a:lnTo>
                  <a:pt x="5407152" y="7620"/>
                </a:lnTo>
                <a:close/>
              </a:path>
              <a:path w="8682990" h="4246880">
                <a:moveTo>
                  <a:pt x="5438394" y="7620"/>
                </a:moveTo>
                <a:lnTo>
                  <a:pt x="5438394" y="0"/>
                </a:lnTo>
                <a:lnTo>
                  <a:pt x="5414772" y="0"/>
                </a:lnTo>
                <a:lnTo>
                  <a:pt x="5414772" y="7620"/>
                </a:lnTo>
                <a:lnTo>
                  <a:pt x="5438394" y="7620"/>
                </a:lnTo>
                <a:close/>
              </a:path>
              <a:path w="8682990" h="4246880">
                <a:moveTo>
                  <a:pt x="5469636" y="7620"/>
                </a:moveTo>
                <a:lnTo>
                  <a:pt x="5469636" y="0"/>
                </a:lnTo>
                <a:lnTo>
                  <a:pt x="5446014" y="0"/>
                </a:lnTo>
                <a:lnTo>
                  <a:pt x="5446014" y="7620"/>
                </a:lnTo>
                <a:lnTo>
                  <a:pt x="5469636" y="7620"/>
                </a:lnTo>
                <a:close/>
              </a:path>
              <a:path w="8682990" h="4246880">
                <a:moveTo>
                  <a:pt x="5500878" y="7620"/>
                </a:moveTo>
                <a:lnTo>
                  <a:pt x="5500878" y="0"/>
                </a:lnTo>
                <a:lnTo>
                  <a:pt x="5478018" y="0"/>
                </a:lnTo>
                <a:lnTo>
                  <a:pt x="5478018" y="7620"/>
                </a:lnTo>
                <a:lnTo>
                  <a:pt x="5500878" y="7620"/>
                </a:lnTo>
                <a:close/>
              </a:path>
              <a:path w="8682990" h="4246880">
                <a:moveTo>
                  <a:pt x="5532882" y="7620"/>
                </a:moveTo>
                <a:lnTo>
                  <a:pt x="5532882" y="0"/>
                </a:lnTo>
                <a:lnTo>
                  <a:pt x="5509260" y="0"/>
                </a:lnTo>
                <a:lnTo>
                  <a:pt x="5509260" y="7620"/>
                </a:lnTo>
                <a:lnTo>
                  <a:pt x="5532882" y="7620"/>
                </a:lnTo>
                <a:close/>
              </a:path>
              <a:path w="8682990" h="4246880">
                <a:moveTo>
                  <a:pt x="5564124" y="7620"/>
                </a:moveTo>
                <a:lnTo>
                  <a:pt x="5564124" y="0"/>
                </a:lnTo>
                <a:lnTo>
                  <a:pt x="5540502" y="0"/>
                </a:lnTo>
                <a:lnTo>
                  <a:pt x="5540502" y="7620"/>
                </a:lnTo>
                <a:lnTo>
                  <a:pt x="5564124" y="7620"/>
                </a:lnTo>
                <a:close/>
              </a:path>
              <a:path w="8682990" h="4246880">
                <a:moveTo>
                  <a:pt x="5595366" y="7620"/>
                </a:moveTo>
                <a:lnTo>
                  <a:pt x="5595366" y="0"/>
                </a:lnTo>
                <a:lnTo>
                  <a:pt x="5571744" y="0"/>
                </a:lnTo>
                <a:lnTo>
                  <a:pt x="5571744" y="7620"/>
                </a:lnTo>
                <a:lnTo>
                  <a:pt x="5595366" y="7620"/>
                </a:lnTo>
                <a:close/>
              </a:path>
              <a:path w="8682990" h="4246880">
                <a:moveTo>
                  <a:pt x="5626608" y="7620"/>
                </a:moveTo>
                <a:lnTo>
                  <a:pt x="5626608" y="0"/>
                </a:lnTo>
                <a:lnTo>
                  <a:pt x="5603748" y="0"/>
                </a:lnTo>
                <a:lnTo>
                  <a:pt x="5603748" y="7620"/>
                </a:lnTo>
                <a:lnTo>
                  <a:pt x="5626608" y="7620"/>
                </a:lnTo>
                <a:close/>
              </a:path>
              <a:path w="8682990" h="4246880">
                <a:moveTo>
                  <a:pt x="5658612" y="7620"/>
                </a:moveTo>
                <a:lnTo>
                  <a:pt x="5658612" y="0"/>
                </a:lnTo>
                <a:lnTo>
                  <a:pt x="5634990" y="0"/>
                </a:lnTo>
                <a:lnTo>
                  <a:pt x="5634990" y="7620"/>
                </a:lnTo>
                <a:lnTo>
                  <a:pt x="5658612" y="7620"/>
                </a:lnTo>
                <a:close/>
              </a:path>
              <a:path w="8682990" h="4246880">
                <a:moveTo>
                  <a:pt x="5689854" y="7620"/>
                </a:moveTo>
                <a:lnTo>
                  <a:pt x="5689854" y="0"/>
                </a:lnTo>
                <a:lnTo>
                  <a:pt x="5666232" y="0"/>
                </a:lnTo>
                <a:lnTo>
                  <a:pt x="5666232" y="7620"/>
                </a:lnTo>
                <a:lnTo>
                  <a:pt x="5689854" y="7620"/>
                </a:lnTo>
                <a:close/>
              </a:path>
              <a:path w="8682990" h="4246880">
                <a:moveTo>
                  <a:pt x="5721096" y="7620"/>
                </a:moveTo>
                <a:lnTo>
                  <a:pt x="5721096" y="0"/>
                </a:lnTo>
                <a:lnTo>
                  <a:pt x="5697474" y="0"/>
                </a:lnTo>
                <a:lnTo>
                  <a:pt x="5697474" y="7620"/>
                </a:lnTo>
                <a:lnTo>
                  <a:pt x="5721096" y="7620"/>
                </a:lnTo>
                <a:close/>
              </a:path>
              <a:path w="8682990" h="4246880">
                <a:moveTo>
                  <a:pt x="5752338" y="7620"/>
                </a:moveTo>
                <a:lnTo>
                  <a:pt x="5752338" y="0"/>
                </a:lnTo>
                <a:lnTo>
                  <a:pt x="5729478" y="0"/>
                </a:lnTo>
                <a:lnTo>
                  <a:pt x="5729478" y="7620"/>
                </a:lnTo>
                <a:lnTo>
                  <a:pt x="5752338" y="7620"/>
                </a:lnTo>
                <a:close/>
              </a:path>
              <a:path w="8682990" h="4246880">
                <a:moveTo>
                  <a:pt x="5784342" y="7620"/>
                </a:moveTo>
                <a:lnTo>
                  <a:pt x="5784342" y="0"/>
                </a:lnTo>
                <a:lnTo>
                  <a:pt x="5760720" y="0"/>
                </a:lnTo>
                <a:lnTo>
                  <a:pt x="5760720" y="7620"/>
                </a:lnTo>
                <a:lnTo>
                  <a:pt x="5784342" y="7620"/>
                </a:lnTo>
                <a:close/>
              </a:path>
              <a:path w="8682990" h="4246880">
                <a:moveTo>
                  <a:pt x="5815584" y="7620"/>
                </a:moveTo>
                <a:lnTo>
                  <a:pt x="5815584" y="0"/>
                </a:lnTo>
                <a:lnTo>
                  <a:pt x="5791962" y="0"/>
                </a:lnTo>
                <a:lnTo>
                  <a:pt x="5791962" y="7620"/>
                </a:lnTo>
                <a:lnTo>
                  <a:pt x="5815584" y="7620"/>
                </a:lnTo>
                <a:close/>
              </a:path>
              <a:path w="8682990" h="4246880">
                <a:moveTo>
                  <a:pt x="5846826" y="7620"/>
                </a:moveTo>
                <a:lnTo>
                  <a:pt x="5846826" y="0"/>
                </a:lnTo>
                <a:lnTo>
                  <a:pt x="5823204" y="0"/>
                </a:lnTo>
                <a:lnTo>
                  <a:pt x="5823204" y="7620"/>
                </a:lnTo>
                <a:lnTo>
                  <a:pt x="5846826" y="7620"/>
                </a:lnTo>
                <a:close/>
              </a:path>
              <a:path w="8682990" h="4246880">
                <a:moveTo>
                  <a:pt x="5878068" y="7620"/>
                </a:moveTo>
                <a:lnTo>
                  <a:pt x="5878068" y="0"/>
                </a:lnTo>
                <a:lnTo>
                  <a:pt x="5855208" y="0"/>
                </a:lnTo>
                <a:lnTo>
                  <a:pt x="5855208" y="7620"/>
                </a:lnTo>
                <a:lnTo>
                  <a:pt x="5878068" y="7620"/>
                </a:lnTo>
                <a:close/>
              </a:path>
              <a:path w="8682990" h="4246880">
                <a:moveTo>
                  <a:pt x="5910071" y="7620"/>
                </a:moveTo>
                <a:lnTo>
                  <a:pt x="5910071" y="0"/>
                </a:lnTo>
                <a:lnTo>
                  <a:pt x="5886449" y="0"/>
                </a:lnTo>
                <a:lnTo>
                  <a:pt x="5886449" y="7620"/>
                </a:lnTo>
                <a:lnTo>
                  <a:pt x="5910071" y="7620"/>
                </a:lnTo>
                <a:close/>
              </a:path>
              <a:path w="8682990" h="4246880">
                <a:moveTo>
                  <a:pt x="5941314" y="7620"/>
                </a:moveTo>
                <a:lnTo>
                  <a:pt x="5941314" y="0"/>
                </a:lnTo>
                <a:lnTo>
                  <a:pt x="5917692" y="0"/>
                </a:lnTo>
                <a:lnTo>
                  <a:pt x="5917692" y="7620"/>
                </a:lnTo>
                <a:lnTo>
                  <a:pt x="5941314" y="7620"/>
                </a:lnTo>
                <a:close/>
              </a:path>
              <a:path w="8682990" h="4246880">
                <a:moveTo>
                  <a:pt x="5972556" y="7620"/>
                </a:moveTo>
                <a:lnTo>
                  <a:pt x="5972556" y="0"/>
                </a:lnTo>
                <a:lnTo>
                  <a:pt x="5948934" y="0"/>
                </a:lnTo>
                <a:lnTo>
                  <a:pt x="5948934" y="7620"/>
                </a:lnTo>
                <a:lnTo>
                  <a:pt x="5972556" y="7620"/>
                </a:lnTo>
                <a:close/>
              </a:path>
              <a:path w="8682990" h="4246880">
                <a:moveTo>
                  <a:pt x="6003797" y="7620"/>
                </a:moveTo>
                <a:lnTo>
                  <a:pt x="6003797" y="0"/>
                </a:lnTo>
                <a:lnTo>
                  <a:pt x="5980938" y="0"/>
                </a:lnTo>
                <a:lnTo>
                  <a:pt x="5980938" y="7620"/>
                </a:lnTo>
                <a:lnTo>
                  <a:pt x="6003797" y="7620"/>
                </a:lnTo>
                <a:close/>
              </a:path>
              <a:path w="8682990" h="4246880">
                <a:moveTo>
                  <a:pt x="6035802" y="7620"/>
                </a:moveTo>
                <a:lnTo>
                  <a:pt x="6035802" y="0"/>
                </a:lnTo>
                <a:lnTo>
                  <a:pt x="6012180" y="0"/>
                </a:lnTo>
                <a:lnTo>
                  <a:pt x="6012180" y="7620"/>
                </a:lnTo>
                <a:lnTo>
                  <a:pt x="6035802" y="7620"/>
                </a:lnTo>
                <a:close/>
              </a:path>
              <a:path w="8682990" h="4246880">
                <a:moveTo>
                  <a:pt x="6067044" y="7620"/>
                </a:moveTo>
                <a:lnTo>
                  <a:pt x="6067044" y="0"/>
                </a:lnTo>
                <a:lnTo>
                  <a:pt x="6043421" y="0"/>
                </a:lnTo>
                <a:lnTo>
                  <a:pt x="6043421" y="7620"/>
                </a:lnTo>
                <a:lnTo>
                  <a:pt x="6067044" y="7620"/>
                </a:lnTo>
                <a:close/>
              </a:path>
              <a:path w="8682990" h="4246880">
                <a:moveTo>
                  <a:pt x="6098286" y="7620"/>
                </a:moveTo>
                <a:lnTo>
                  <a:pt x="6098286" y="0"/>
                </a:lnTo>
                <a:lnTo>
                  <a:pt x="6074664" y="0"/>
                </a:lnTo>
                <a:lnTo>
                  <a:pt x="6074664" y="7620"/>
                </a:lnTo>
                <a:lnTo>
                  <a:pt x="6098286" y="7620"/>
                </a:lnTo>
                <a:close/>
              </a:path>
              <a:path w="8682990" h="4246880">
                <a:moveTo>
                  <a:pt x="6129527" y="7620"/>
                </a:moveTo>
                <a:lnTo>
                  <a:pt x="6129527" y="0"/>
                </a:lnTo>
                <a:lnTo>
                  <a:pt x="6106668" y="0"/>
                </a:lnTo>
                <a:lnTo>
                  <a:pt x="6106668" y="7620"/>
                </a:lnTo>
                <a:lnTo>
                  <a:pt x="6129527" y="7620"/>
                </a:lnTo>
                <a:close/>
              </a:path>
              <a:path w="8682990" h="4246880">
                <a:moveTo>
                  <a:pt x="6161532" y="7620"/>
                </a:moveTo>
                <a:lnTo>
                  <a:pt x="6161532" y="0"/>
                </a:lnTo>
                <a:lnTo>
                  <a:pt x="6137910" y="0"/>
                </a:lnTo>
                <a:lnTo>
                  <a:pt x="6137910" y="7620"/>
                </a:lnTo>
                <a:lnTo>
                  <a:pt x="6161532" y="7620"/>
                </a:lnTo>
                <a:close/>
              </a:path>
              <a:path w="8682990" h="4246880">
                <a:moveTo>
                  <a:pt x="6192774" y="7620"/>
                </a:moveTo>
                <a:lnTo>
                  <a:pt x="6192774" y="0"/>
                </a:lnTo>
                <a:lnTo>
                  <a:pt x="6169152" y="0"/>
                </a:lnTo>
                <a:lnTo>
                  <a:pt x="6169152" y="7620"/>
                </a:lnTo>
                <a:lnTo>
                  <a:pt x="6192774" y="7620"/>
                </a:lnTo>
                <a:close/>
              </a:path>
              <a:path w="8682990" h="4246880">
                <a:moveTo>
                  <a:pt x="6224016" y="7620"/>
                </a:moveTo>
                <a:lnTo>
                  <a:pt x="6224016" y="0"/>
                </a:lnTo>
                <a:lnTo>
                  <a:pt x="6200394" y="0"/>
                </a:lnTo>
                <a:lnTo>
                  <a:pt x="6200394" y="7620"/>
                </a:lnTo>
                <a:lnTo>
                  <a:pt x="6224016" y="7620"/>
                </a:lnTo>
                <a:close/>
              </a:path>
              <a:path w="8682990" h="4246880">
                <a:moveTo>
                  <a:pt x="6255257" y="7620"/>
                </a:moveTo>
                <a:lnTo>
                  <a:pt x="6255257" y="0"/>
                </a:lnTo>
                <a:lnTo>
                  <a:pt x="6232397" y="0"/>
                </a:lnTo>
                <a:lnTo>
                  <a:pt x="6232397" y="7620"/>
                </a:lnTo>
                <a:lnTo>
                  <a:pt x="6255257" y="7620"/>
                </a:lnTo>
                <a:close/>
              </a:path>
              <a:path w="8682990" h="4246880">
                <a:moveTo>
                  <a:pt x="6287262" y="7620"/>
                </a:moveTo>
                <a:lnTo>
                  <a:pt x="6287262" y="0"/>
                </a:lnTo>
                <a:lnTo>
                  <a:pt x="6263640" y="0"/>
                </a:lnTo>
                <a:lnTo>
                  <a:pt x="6263640" y="7620"/>
                </a:lnTo>
                <a:lnTo>
                  <a:pt x="6287262" y="7620"/>
                </a:lnTo>
                <a:close/>
              </a:path>
              <a:path w="8682990" h="4246880">
                <a:moveTo>
                  <a:pt x="6318504" y="7620"/>
                </a:moveTo>
                <a:lnTo>
                  <a:pt x="6318504" y="0"/>
                </a:lnTo>
                <a:lnTo>
                  <a:pt x="6294882" y="0"/>
                </a:lnTo>
                <a:lnTo>
                  <a:pt x="6294882" y="7620"/>
                </a:lnTo>
                <a:lnTo>
                  <a:pt x="6318504" y="7620"/>
                </a:lnTo>
                <a:close/>
              </a:path>
              <a:path w="8682990" h="4246880">
                <a:moveTo>
                  <a:pt x="6349745" y="7620"/>
                </a:moveTo>
                <a:lnTo>
                  <a:pt x="6349745" y="0"/>
                </a:lnTo>
                <a:lnTo>
                  <a:pt x="6326123" y="0"/>
                </a:lnTo>
                <a:lnTo>
                  <a:pt x="6326123" y="7620"/>
                </a:lnTo>
                <a:lnTo>
                  <a:pt x="6349745" y="7620"/>
                </a:lnTo>
                <a:close/>
              </a:path>
              <a:path w="8682990" h="4246880">
                <a:moveTo>
                  <a:pt x="6380988" y="7620"/>
                </a:moveTo>
                <a:lnTo>
                  <a:pt x="6380988" y="0"/>
                </a:lnTo>
                <a:lnTo>
                  <a:pt x="6358128" y="0"/>
                </a:lnTo>
                <a:lnTo>
                  <a:pt x="6358128" y="7620"/>
                </a:lnTo>
                <a:lnTo>
                  <a:pt x="6380988" y="7620"/>
                </a:lnTo>
                <a:close/>
              </a:path>
              <a:path w="8682990" h="4246880">
                <a:moveTo>
                  <a:pt x="6412992" y="7620"/>
                </a:moveTo>
                <a:lnTo>
                  <a:pt x="6412992" y="0"/>
                </a:lnTo>
                <a:lnTo>
                  <a:pt x="6389370" y="0"/>
                </a:lnTo>
                <a:lnTo>
                  <a:pt x="6389370" y="7620"/>
                </a:lnTo>
                <a:lnTo>
                  <a:pt x="6412992" y="7620"/>
                </a:lnTo>
                <a:close/>
              </a:path>
              <a:path w="8682990" h="4246880">
                <a:moveTo>
                  <a:pt x="6444234" y="7620"/>
                </a:moveTo>
                <a:lnTo>
                  <a:pt x="6444234" y="0"/>
                </a:lnTo>
                <a:lnTo>
                  <a:pt x="6420612" y="0"/>
                </a:lnTo>
                <a:lnTo>
                  <a:pt x="6420612" y="7620"/>
                </a:lnTo>
                <a:lnTo>
                  <a:pt x="6444234" y="7620"/>
                </a:lnTo>
                <a:close/>
              </a:path>
              <a:path w="8682990" h="4246880">
                <a:moveTo>
                  <a:pt x="6475476" y="7620"/>
                </a:moveTo>
                <a:lnTo>
                  <a:pt x="6475476" y="0"/>
                </a:lnTo>
                <a:lnTo>
                  <a:pt x="6451854" y="0"/>
                </a:lnTo>
                <a:lnTo>
                  <a:pt x="6451854" y="7620"/>
                </a:lnTo>
                <a:lnTo>
                  <a:pt x="6475476" y="7620"/>
                </a:lnTo>
                <a:close/>
              </a:path>
              <a:path w="8682990" h="4246880">
                <a:moveTo>
                  <a:pt x="6506717" y="7620"/>
                </a:moveTo>
                <a:lnTo>
                  <a:pt x="6506717" y="0"/>
                </a:lnTo>
                <a:lnTo>
                  <a:pt x="6483858" y="0"/>
                </a:lnTo>
                <a:lnTo>
                  <a:pt x="6483858" y="7620"/>
                </a:lnTo>
                <a:lnTo>
                  <a:pt x="6506717" y="7620"/>
                </a:lnTo>
                <a:close/>
              </a:path>
              <a:path w="8682990" h="4246880">
                <a:moveTo>
                  <a:pt x="6538721" y="7620"/>
                </a:moveTo>
                <a:lnTo>
                  <a:pt x="6538721" y="0"/>
                </a:lnTo>
                <a:lnTo>
                  <a:pt x="6515100" y="0"/>
                </a:lnTo>
                <a:lnTo>
                  <a:pt x="6515100" y="7620"/>
                </a:lnTo>
                <a:lnTo>
                  <a:pt x="6538721" y="7620"/>
                </a:lnTo>
                <a:close/>
              </a:path>
              <a:path w="8682990" h="4246880">
                <a:moveTo>
                  <a:pt x="6569963" y="7620"/>
                </a:moveTo>
                <a:lnTo>
                  <a:pt x="6569963" y="0"/>
                </a:lnTo>
                <a:lnTo>
                  <a:pt x="6546342" y="0"/>
                </a:lnTo>
                <a:lnTo>
                  <a:pt x="6546342" y="7620"/>
                </a:lnTo>
                <a:lnTo>
                  <a:pt x="6569963" y="7620"/>
                </a:lnTo>
                <a:close/>
              </a:path>
              <a:path w="8682990" h="4246880">
                <a:moveTo>
                  <a:pt x="6601206" y="7620"/>
                </a:moveTo>
                <a:lnTo>
                  <a:pt x="6601206" y="0"/>
                </a:lnTo>
                <a:lnTo>
                  <a:pt x="6577584" y="0"/>
                </a:lnTo>
                <a:lnTo>
                  <a:pt x="6577584" y="7620"/>
                </a:lnTo>
                <a:lnTo>
                  <a:pt x="6601206" y="7620"/>
                </a:lnTo>
                <a:close/>
              </a:path>
              <a:path w="8682990" h="4246880">
                <a:moveTo>
                  <a:pt x="6632448" y="7620"/>
                </a:moveTo>
                <a:lnTo>
                  <a:pt x="6632448" y="0"/>
                </a:lnTo>
                <a:lnTo>
                  <a:pt x="6609588" y="0"/>
                </a:lnTo>
                <a:lnTo>
                  <a:pt x="6609588" y="7620"/>
                </a:lnTo>
                <a:lnTo>
                  <a:pt x="6632448" y="7620"/>
                </a:lnTo>
                <a:close/>
              </a:path>
              <a:path w="8682990" h="4246880">
                <a:moveTo>
                  <a:pt x="6664452" y="7620"/>
                </a:moveTo>
                <a:lnTo>
                  <a:pt x="6664452" y="0"/>
                </a:lnTo>
                <a:lnTo>
                  <a:pt x="6640830" y="0"/>
                </a:lnTo>
                <a:lnTo>
                  <a:pt x="6640830" y="7620"/>
                </a:lnTo>
                <a:lnTo>
                  <a:pt x="6664452" y="7620"/>
                </a:lnTo>
                <a:close/>
              </a:path>
              <a:path w="8682990" h="4246880">
                <a:moveTo>
                  <a:pt x="6695694" y="7620"/>
                </a:moveTo>
                <a:lnTo>
                  <a:pt x="6695694" y="0"/>
                </a:lnTo>
                <a:lnTo>
                  <a:pt x="6672071" y="0"/>
                </a:lnTo>
                <a:lnTo>
                  <a:pt x="6672071" y="7620"/>
                </a:lnTo>
                <a:lnTo>
                  <a:pt x="6695694" y="7620"/>
                </a:lnTo>
                <a:close/>
              </a:path>
              <a:path w="8682990" h="4246880">
                <a:moveTo>
                  <a:pt x="6726936" y="7620"/>
                </a:moveTo>
                <a:lnTo>
                  <a:pt x="6726936" y="0"/>
                </a:lnTo>
                <a:lnTo>
                  <a:pt x="6703313" y="0"/>
                </a:lnTo>
                <a:lnTo>
                  <a:pt x="6703313" y="7620"/>
                </a:lnTo>
                <a:lnTo>
                  <a:pt x="6726936" y="7620"/>
                </a:lnTo>
                <a:close/>
              </a:path>
              <a:path w="8682990" h="4246880">
                <a:moveTo>
                  <a:pt x="6758177" y="7620"/>
                </a:moveTo>
                <a:lnTo>
                  <a:pt x="6758177" y="0"/>
                </a:lnTo>
                <a:lnTo>
                  <a:pt x="6735317" y="0"/>
                </a:lnTo>
                <a:lnTo>
                  <a:pt x="6735317" y="7620"/>
                </a:lnTo>
                <a:lnTo>
                  <a:pt x="6758177" y="7620"/>
                </a:lnTo>
                <a:close/>
              </a:path>
              <a:path w="8682990" h="4246880">
                <a:moveTo>
                  <a:pt x="6790182" y="7620"/>
                </a:moveTo>
                <a:lnTo>
                  <a:pt x="6790182" y="0"/>
                </a:lnTo>
                <a:lnTo>
                  <a:pt x="6766559" y="0"/>
                </a:lnTo>
                <a:lnTo>
                  <a:pt x="6766559" y="7620"/>
                </a:lnTo>
                <a:lnTo>
                  <a:pt x="6790182" y="7620"/>
                </a:lnTo>
                <a:close/>
              </a:path>
              <a:path w="8682990" h="4246880">
                <a:moveTo>
                  <a:pt x="6821424" y="7620"/>
                </a:moveTo>
                <a:lnTo>
                  <a:pt x="6821424" y="0"/>
                </a:lnTo>
                <a:lnTo>
                  <a:pt x="6797802" y="0"/>
                </a:lnTo>
                <a:lnTo>
                  <a:pt x="6797802" y="7620"/>
                </a:lnTo>
                <a:lnTo>
                  <a:pt x="6821424" y="7620"/>
                </a:lnTo>
                <a:close/>
              </a:path>
              <a:path w="8682990" h="4246880">
                <a:moveTo>
                  <a:pt x="6852665" y="7620"/>
                </a:moveTo>
                <a:lnTo>
                  <a:pt x="6852665" y="0"/>
                </a:lnTo>
                <a:lnTo>
                  <a:pt x="6829044" y="0"/>
                </a:lnTo>
                <a:lnTo>
                  <a:pt x="6829044" y="7620"/>
                </a:lnTo>
                <a:lnTo>
                  <a:pt x="6852665" y="7620"/>
                </a:lnTo>
                <a:close/>
              </a:path>
              <a:path w="8682990" h="4246880">
                <a:moveTo>
                  <a:pt x="6883908" y="7620"/>
                </a:moveTo>
                <a:lnTo>
                  <a:pt x="6883908" y="0"/>
                </a:lnTo>
                <a:lnTo>
                  <a:pt x="6861048" y="0"/>
                </a:lnTo>
                <a:lnTo>
                  <a:pt x="6861048" y="7620"/>
                </a:lnTo>
                <a:lnTo>
                  <a:pt x="6883908" y="7620"/>
                </a:lnTo>
                <a:close/>
              </a:path>
              <a:path w="8682990" h="4246880">
                <a:moveTo>
                  <a:pt x="6915911" y="7620"/>
                </a:moveTo>
                <a:lnTo>
                  <a:pt x="6915911" y="0"/>
                </a:lnTo>
                <a:lnTo>
                  <a:pt x="6892290" y="0"/>
                </a:lnTo>
                <a:lnTo>
                  <a:pt x="6892290" y="7620"/>
                </a:lnTo>
                <a:lnTo>
                  <a:pt x="6915911" y="7620"/>
                </a:lnTo>
                <a:close/>
              </a:path>
              <a:path w="8682990" h="4246880">
                <a:moveTo>
                  <a:pt x="6947154" y="7620"/>
                </a:moveTo>
                <a:lnTo>
                  <a:pt x="6947154" y="0"/>
                </a:lnTo>
                <a:lnTo>
                  <a:pt x="6923532" y="0"/>
                </a:lnTo>
                <a:lnTo>
                  <a:pt x="6923532" y="7620"/>
                </a:lnTo>
                <a:lnTo>
                  <a:pt x="6947154" y="7620"/>
                </a:lnTo>
                <a:close/>
              </a:path>
              <a:path w="8682990" h="4246880">
                <a:moveTo>
                  <a:pt x="6978396" y="7620"/>
                </a:moveTo>
                <a:lnTo>
                  <a:pt x="6978396" y="0"/>
                </a:lnTo>
                <a:lnTo>
                  <a:pt x="6954773" y="0"/>
                </a:lnTo>
                <a:lnTo>
                  <a:pt x="6954773" y="7620"/>
                </a:lnTo>
                <a:lnTo>
                  <a:pt x="6978396" y="7620"/>
                </a:lnTo>
                <a:close/>
              </a:path>
              <a:path w="8682990" h="4246880">
                <a:moveTo>
                  <a:pt x="7009638" y="7620"/>
                </a:moveTo>
                <a:lnTo>
                  <a:pt x="7009638" y="0"/>
                </a:lnTo>
                <a:lnTo>
                  <a:pt x="6986778" y="0"/>
                </a:lnTo>
                <a:lnTo>
                  <a:pt x="6986778" y="7620"/>
                </a:lnTo>
                <a:lnTo>
                  <a:pt x="7009638" y="7620"/>
                </a:lnTo>
                <a:close/>
              </a:path>
              <a:path w="8682990" h="4246880">
                <a:moveTo>
                  <a:pt x="7041642" y="7620"/>
                </a:moveTo>
                <a:lnTo>
                  <a:pt x="7041642" y="0"/>
                </a:lnTo>
                <a:lnTo>
                  <a:pt x="7018019" y="0"/>
                </a:lnTo>
                <a:lnTo>
                  <a:pt x="7018019" y="7620"/>
                </a:lnTo>
                <a:lnTo>
                  <a:pt x="7041642" y="7620"/>
                </a:lnTo>
                <a:close/>
              </a:path>
              <a:path w="8682990" h="4246880">
                <a:moveTo>
                  <a:pt x="7072884" y="7620"/>
                </a:moveTo>
                <a:lnTo>
                  <a:pt x="7072884" y="0"/>
                </a:lnTo>
                <a:lnTo>
                  <a:pt x="7049261" y="0"/>
                </a:lnTo>
                <a:lnTo>
                  <a:pt x="7049261" y="7620"/>
                </a:lnTo>
                <a:lnTo>
                  <a:pt x="7072884" y="7620"/>
                </a:lnTo>
                <a:close/>
              </a:path>
              <a:path w="8682990" h="4246880">
                <a:moveTo>
                  <a:pt x="7104126" y="7620"/>
                </a:moveTo>
                <a:lnTo>
                  <a:pt x="7104126" y="0"/>
                </a:lnTo>
                <a:lnTo>
                  <a:pt x="7080504" y="0"/>
                </a:lnTo>
                <a:lnTo>
                  <a:pt x="7080504" y="7620"/>
                </a:lnTo>
                <a:lnTo>
                  <a:pt x="7104126" y="7620"/>
                </a:lnTo>
                <a:close/>
              </a:path>
              <a:path w="8682990" h="4246880">
                <a:moveTo>
                  <a:pt x="7135367" y="7620"/>
                </a:moveTo>
                <a:lnTo>
                  <a:pt x="7135367" y="0"/>
                </a:lnTo>
                <a:lnTo>
                  <a:pt x="7112508" y="0"/>
                </a:lnTo>
                <a:lnTo>
                  <a:pt x="7112508" y="7620"/>
                </a:lnTo>
                <a:lnTo>
                  <a:pt x="7135367" y="7620"/>
                </a:lnTo>
                <a:close/>
              </a:path>
              <a:path w="8682990" h="4246880">
                <a:moveTo>
                  <a:pt x="7167371" y="7620"/>
                </a:moveTo>
                <a:lnTo>
                  <a:pt x="7167371" y="0"/>
                </a:lnTo>
                <a:lnTo>
                  <a:pt x="7143750" y="0"/>
                </a:lnTo>
                <a:lnTo>
                  <a:pt x="7143750" y="7620"/>
                </a:lnTo>
                <a:lnTo>
                  <a:pt x="7167371" y="7620"/>
                </a:lnTo>
                <a:close/>
              </a:path>
              <a:path w="8682990" h="4246880">
                <a:moveTo>
                  <a:pt x="7198613" y="7620"/>
                </a:moveTo>
                <a:lnTo>
                  <a:pt x="7198613" y="0"/>
                </a:lnTo>
                <a:lnTo>
                  <a:pt x="7174992" y="0"/>
                </a:lnTo>
                <a:lnTo>
                  <a:pt x="7174992" y="7620"/>
                </a:lnTo>
                <a:lnTo>
                  <a:pt x="7198613" y="7620"/>
                </a:lnTo>
                <a:close/>
              </a:path>
              <a:path w="8682990" h="4246880">
                <a:moveTo>
                  <a:pt x="7229856" y="7620"/>
                </a:moveTo>
                <a:lnTo>
                  <a:pt x="7229856" y="0"/>
                </a:lnTo>
                <a:lnTo>
                  <a:pt x="7206234" y="0"/>
                </a:lnTo>
                <a:lnTo>
                  <a:pt x="7206234" y="7620"/>
                </a:lnTo>
                <a:lnTo>
                  <a:pt x="7229856" y="7620"/>
                </a:lnTo>
                <a:close/>
              </a:path>
              <a:path w="8682990" h="4246880">
                <a:moveTo>
                  <a:pt x="7261098" y="7620"/>
                </a:moveTo>
                <a:lnTo>
                  <a:pt x="7261098" y="0"/>
                </a:lnTo>
                <a:lnTo>
                  <a:pt x="7238238" y="0"/>
                </a:lnTo>
                <a:lnTo>
                  <a:pt x="7238238" y="7620"/>
                </a:lnTo>
                <a:lnTo>
                  <a:pt x="7261098" y="7620"/>
                </a:lnTo>
                <a:close/>
              </a:path>
              <a:path w="8682990" h="4246880">
                <a:moveTo>
                  <a:pt x="7293102" y="7620"/>
                </a:moveTo>
                <a:lnTo>
                  <a:pt x="7293102" y="0"/>
                </a:lnTo>
                <a:lnTo>
                  <a:pt x="7269480" y="0"/>
                </a:lnTo>
                <a:lnTo>
                  <a:pt x="7269480" y="7620"/>
                </a:lnTo>
                <a:lnTo>
                  <a:pt x="7293102" y="7620"/>
                </a:lnTo>
                <a:close/>
              </a:path>
              <a:path w="8682990" h="4246880">
                <a:moveTo>
                  <a:pt x="7324344" y="7620"/>
                </a:moveTo>
                <a:lnTo>
                  <a:pt x="7324344" y="0"/>
                </a:lnTo>
                <a:lnTo>
                  <a:pt x="7300721" y="0"/>
                </a:lnTo>
                <a:lnTo>
                  <a:pt x="7300721" y="7620"/>
                </a:lnTo>
                <a:lnTo>
                  <a:pt x="7324344" y="7620"/>
                </a:lnTo>
                <a:close/>
              </a:path>
              <a:path w="8682990" h="4246880">
                <a:moveTo>
                  <a:pt x="7355586" y="7620"/>
                </a:moveTo>
                <a:lnTo>
                  <a:pt x="7355586" y="0"/>
                </a:lnTo>
                <a:lnTo>
                  <a:pt x="7331963" y="0"/>
                </a:lnTo>
                <a:lnTo>
                  <a:pt x="7331963" y="7620"/>
                </a:lnTo>
                <a:lnTo>
                  <a:pt x="7355586" y="7620"/>
                </a:lnTo>
                <a:close/>
              </a:path>
              <a:path w="8682990" h="4246880">
                <a:moveTo>
                  <a:pt x="7386827" y="7620"/>
                </a:moveTo>
                <a:lnTo>
                  <a:pt x="7386827" y="0"/>
                </a:lnTo>
                <a:lnTo>
                  <a:pt x="7363967" y="0"/>
                </a:lnTo>
                <a:lnTo>
                  <a:pt x="7363967" y="7620"/>
                </a:lnTo>
                <a:lnTo>
                  <a:pt x="7386827" y="7620"/>
                </a:lnTo>
                <a:close/>
              </a:path>
              <a:path w="8682990" h="4246880">
                <a:moveTo>
                  <a:pt x="7418832" y="7620"/>
                </a:moveTo>
                <a:lnTo>
                  <a:pt x="7418832" y="0"/>
                </a:lnTo>
                <a:lnTo>
                  <a:pt x="7395209" y="0"/>
                </a:lnTo>
                <a:lnTo>
                  <a:pt x="7395209" y="7620"/>
                </a:lnTo>
                <a:lnTo>
                  <a:pt x="7418832" y="7620"/>
                </a:lnTo>
                <a:close/>
              </a:path>
              <a:path w="8682990" h="4246880">
                <a:moveTo>
                  <a:pt x="7450074" y="7620"/>
                </a:moveTo>
                <a:lnTo>
                  <a:pt x="7450074" y="0"/>
                </a:lnTo>
                <a:lnTo>
                  <a:pt x="7426452" y="0"/>
                </a:lnTo>
                <a:lnTo>
                  <a:pt x="7426452" y="7620"/>
                </a:lnTo>
                <a:lnTo>
                  <a:pt x="7450074" y="7620"/>
                </a:lnTo>
                <a:close/>
              </a:path>
              <a:path w="8682990" h="4246880">
                <a:moveTo>
                  <a:pt x="7481315" y="7620"/>
                </a:moveTo>
                <a:lnTo>
                  <a:pt x="7481315" y="0"/>
                </a:lnTo>
                <a:lnTo>
                  <a:pt x="7457694" y="0"/>
                </a:lnTo>
                <a:lnTo>
                  <a:pt x="7457694" y="7620"/>
                </a:lnTo>
                <a:lnTo>
                  <a:pt x="7481315" y="7620"/>
                </a:lnTo>
                <a:close/>
              </a:path>
              <a:path w="8682990" h="4246880">
                <a:moveTo>
                  <a:pt x="7512558" y="7620"/>
                </a:moveTo>
                <a:lnTo>
                  <a:pt x="7512558" y="0"/>
                </a:lnTo>
                <a:lnTo>
                  <a:pt x="7489698" y="0"/>
                </a:lnTo>
                <a:lnTo>
                  <a:pt x="7489698" y="7620"/>
                </a:lnTo>
                <a:lnTo>
                  <a:pt x="7512558" y="7620"/>
                </a:lnTo>
                <a:close/>
              </a:path>
              <a:path w="8682990" h="4246880">
                <a:moveTo>
                  <a:pt x="7544561" y="7620"/>
                </a:moveTo>
                <a:lnTo>
                  <a:pt x="7544561" y="0"/>
                </a:lnTo>
                <a:lnTo>
                  <a:pt x="7520940" y="0"/>
                </a:lnTo>
                <a:lnTo>
                  <a:pt x="7520940" y="7620"/>
                </a:lnTo>
                <a:lnTo>
                  <a:pt x="7544561" y="7620"/>
                </a:lnTo>
                <a:close/>
              </a:path>
              <a:path w="8682990" h="4246880">
                <a:moveTo>
                  <a:pt x="7575804" y="7620"/>
                </a:moveTo>
                <a:lnTo>
                  <a:pt x="7575804" y="0"/>
                </a:lnTo>
                <a:lnTo>
                  <a:pt x="7552182" y="0"/>
                </a:lnTo>
                <a:lnTo>
                  <a:pt x="7552182" y="7620"/>
                </a:lnTo>
                <a:lnTo>
                  <a:pt x="7575804" y="7620"/>
                </a:lnTo>
                <a:close/>
              </a:path>
              <a:path w="8682990" h="4246880">
                <a:moveTo>
                  <a:pt x="7607046" y="7620"/>
                </a:moveTo>
                <a:lnTo>
                  <a:pt x="7607046" y="0"/>
                </a:lnTo>
                <a:lnTo>
                  <a:pt x="7583423" y="0"/>
                </a:lnTo>
                <a:lnTo>
                  <a:pt x="7583423" y="7620"/>
                </a:lnTo>
                <a:lnTo>
                  <a:pt x="7607046" y="7620"/>
                </a:lnTo>
                <a:close/>
              </a:path>
              <a:path w="8682990" h="4246880">
                <a:moveTo>
                  <a:pt x="7638288" y="7620"/>
                </a:moveTo>
                <a:lnTo>
                  <a:pt x="7638288" y="0"/>
                </a:lnTo>
                <a:lnTo>
                  <a:pt x="7615428" y="0"/>
                </a:lnTo>
                <a:lnTo>
                  <a:pt x="7615428" y="7620"/>
                </a:lnTo>
                <a:lnTo>
                  <a:pt x="7638288" y="7620"/>
                </a:lnTo>
                <a:close/>
              </a:path>
              <a:path w="8682990" h="4246880">
                <a:moveTo>
                  <a:pt x="7670292" y="7620"/>
                </a:moveTo>
                <a:lnTo>
                  <a:pt x="7670292" y="0"/>
                </a:lnTo>
                <a:lnTo>
                  <a:pt x="7646669" y="0"/>
                </a:lnTo>
                <a:lnTo>
                  <a:pt x="7646669" y="7620"/>
                </a:lnTo>
                <a:lnTo>
                  <a:pt x="7670292" y="7620"/>
                </a:lnTo>
                <a:close/>
              </a:path>
              <a:path w="8682990" h="4246880">
                <a:moveTo>
                  <a:pt x="7701534" y="7620"/>
                </a:moveTo>
                <a:lnTo>
                  <a:pt x="7701534" y="0"/>
                </a:lnTo>
                <a:lnTo>
                  <a:pt x="7677911" y="0"/>
                </a:lnTo>
                <a:lnTo>
                  <a:pt x="7677911" y="7620"/>
                </a:lnTo>
                <a:lnTo>
                  <a:pt x="7701534" y="7620"/>
                </a:lnTo>
                <a:close/>
              </a:path>
              <a:path w="8682990" h="4246880">
                <a:moveTo>
                  <a:pt x="7732776" y="7620"/>
                </a:moveTo>
                <a:lnTo>
                  <a:pt x="7732776" y="0"/>
                </a:lnTo>
                <a:lnTo>
                  <a:pt x="7709154" y="0"/>
                </a:lnTo>
                <a:lnTo>
                  <a:pt x="7709154" y="7620"/>
                </a:lnTo>
                <a:lnTo>
                  <a:pt x="7732776" y="7620"/>
                </a:lnTo>
                <a:close/>
              </a:path>
              <a:path w="8682990" h="4246880">
                <a:moveTo>
                  <a:pt x="7764017" y="7620"/>
                </a:moveTo>
                <a:lnTo>
                  <a:pt x="7764017" y="0"/>
                </a:lnTo>
                <a:lnTo>
                  <a:pt x="7741158" y="0"/>
                </a:lnTo>
                <a:lnTo>
                  <a:pt x="7741158" y="7620"/>
                </a:lnTo>
                <a:lnTo>
                  <a:pt x="7764017" y="7620"/>
                </a:lnTo>
                <a:close/>
              </a:path>
              <a:path w="8682990" h="4246880">
                <a:moveTo>
                  <a:pt x="7796021" y="7620"/>
                </a:moveTo>
                <a:lnTo>
                  <a:pt x="7796021" y="0"/>
                </a:lnTo>
                <a:lnTo>
                  <a:pt x="7772400" y="0"/>
                </a:lnTo>
                <a:lnTo>
                  <a:pt x="7772400" y="7620"/>
                </a:lnTo>
                <a:lnTo>
                  <a:pt x="7796021" y="7620"/>
                </a:lnTo>
                <a:close/>
              </a:path>
              <a:path w="8682990" h="4246880">
                <a:moveTo>
                  <a:pt x="7827263" y="7620"/>
                </a:moveTo>
                <a:lnTo>
                  <a:pt x="7827263" y="0"/>
                </a:lnTo>
                <a:lnTo>
                  <a:pt x="7803642" y="0"/>
                </a:lnTo>
                <a:lnTo>
                  <a:pt x="7803642" y="7620"/>
                </a:lnTo>
                <a:lnTo>
                  <a:pt x="7827263" y="7620"/>
                </a:lnTo>
                <a:close/>
              </a:path>
              <a:path w="8682990" h="4246880">
                <a:moveTo>
                  <a:pt x="7858506" y="7620"/>
                </a:moveTo>
                <a:lnTo>
                  <a:pt x="7858506" y="0"/>
                </a:lnTo>
                <a:lnTo>
                  <a:pt x="7834884" y="0"/>
                </a:lnTo>
                <a:lnTo>
                  <a:pt x="7834884" y="7620"/>
                </a:lnTo>
                <a:lnTo>
                  <a:pt x="7858506" y="7620"/>
                </a:lnTo>
                <a:close/>
              </a:path>
              <a:path w="8682990" h="4246880">
                <a:moveTo>
                  <a:pt x="7889748" y="7620"/>
                </a:moveTo>
                <a:lnTo>
                  <a:pt x="7889748" y="0"/>
                </a:lnTo>
                <a:lnTo>
                  <a:pt x="7866888" y="0"/>
                </a:lnTo>
                <a:lnTo>
                  <a:pt x="7866888" y="7620"/>
                </a:lnTo>
                <a:lnTo>
                  <a:pt x="7889748" y="7620"/>
                </a:lnTo>
                <a:close/>
              </a:path>
              <a:path w="8682990" h="4246880">
                <a:moveTo>
                  <a:pt x="7921752" y="7620"/>
                </a:moveTo>
                <a:lnTo>
                  <a:pt x="7921752" y="0"/>
                </a:lnTo>
                <a:lnTo>
                  <a:pt x="7898130" y="0"/>
                </a:lnTo>
                <a:lnTo>
                  <a:pt x="7898130" y="7620"/>
                </a:lnTo>
                <a:lnTo>
                  <a:pt x="7921752" y="7620"/>
                </a:lnTo>
                <a:close/>
              </a:path>
              <a:path w="8682990" h="4246880">
                <a:moveTo>
                  <a:pt x="7952994" y="7620"/>
                </a:moveTo>
                <a:lnTo>
                  <a:pt x="7952994" y="0"/>
                </a:lnTo>
                <a:lnTo>
                  <a:pt x="7929371" y="0"/>
                </a:lnTo>
                <a:lnTo>
                  <a:pt x="7929371" y="7620"/>
                </a:lnTo>
                <a:lnTo>
                  <a:pt x="7952994" y="7620"/>
                </a:lnTo>
                <a:close/>
              </a:path>
              <a:path w="8682990" h="4246880">
                <a:moveTo>
                  <a:pt x="7984236" y="7620"/>
                </a:moveTo>
                <a:lnTo>
                  <a:pt x="7984236" y="0"/>
                </a:lnTo>
                <a:lnTo>
                  <a:pt x="7960613" y="0"/>
                </a:lnTo>
                <a:lnTo>
                  <a:pt x="7960613" y="7620"/>
                </a:lnTo>
                <a:lnTo>
                  <a:pt x="7984236" y="7620"/>
                </a:lnTo>
                <a:close/>
              </a:path>
              <a:path w="8682990" h="4246880">
                <a:moveTo>
                  <a:pt x="8015476" y="7620"/>
                </a:moveTo>
                <a:lnTo>
                  <a:pt x="8015476" y="0"/>
                </a:lnTo>
                <a:lnTo>
                  <a:pt x="7992617" y="0"/>
                </a:lnTo>
                <a:lnTo>
                  <a:pt x="7992617" y="7620"/>
                </a:lnTo>
                <a:lnTo>
                  <a:pt x="8015476" y="7620"/>
                </a:lnTo>
                <a:close/>
              </a:path>
              <a:path w="8682990" h="4246880">
                <a:moveTo>
                  <a:pt x="8047482" y="7620"/>
                </a:moveTo>
                <a:lnTo>
                  <a:pt x="8047482" y="0"/>
                </a:lnTo>
                <a:lnTo>
                  <a:pt x="8023859" y="0"/>
                </a:lnTo>
                <a:lnTo>
                  <a:pt x="8023859" y="7620"/>
                </a:lnTo>
                <a:lnTo>
                  <a:pt x="8047482" y="7620"/>
                </a:lnTo>
                <a:close/>
              </a:path>
              <a:path w="8682990" h="4246880">
                <a:moveTo>
                  <a:pt x="8078724" y="7620"/>
                </a:moveTo>
                <a:lnTo>
                  <a:pt x="8078724" y="0"/>
                </a:lnTo>
                <a:lnTo>
                  <a:pt x="8055102" y="0"/>
                </a:lnTo>
                <a:lnTo>
                  <a:pt x="8055102" y="7620"/>
                </a:lnTo>
                <a:lnTo>
                  <a:pt x="8078724" y="7620"/>
                </a:lnTo>
                <a:close/>
              </a:path>
              <a:path w="8682990" h="4246880">
                <a:moveTo>
                  <a:pt x="8109965" y="7620"/>
                </a:moveTo>
                <a:lnTo>
                  <a:pt x="8109965" y="0"/>
                </a:lnTo>
                <a:lnTo>
                  <a:pt x="8086344" y="0"/>
                </a:lnTo>
                <a:lnTo>
                  <a:pt x="8086344" y="7620"/>
                </a:lnTo>
                <a:lnTo>
                  <a:pt x="8109965" y="7620"/>
                </a:lnTo>
                <a:close/>
              </a:path>
              <a:path w="8682990" h="4246880">
                <a:moveTo>
                  <a:pt x="8141208" y="7620"/>
                </a:moveTo>
                <a:lnTo>
                  <a:pt x="8141208" y="0"/>
                </a:lnTo>
                <a:lnTo>
                  <a:pt x="8118348" y="0"/>
                </a:lnTo>
                <a:lnTo>
                  <a:pt x="8118348" y="7620"/>
                </a:lnTo>
                <a:lnTo>
                  <a:pt x="8141208" y="7620"/>
                </a:lnTo>
                <a:close/>
              </a:path>
              <a:path w="8682990" h="4246880">
                <a:moveTo>
                  <a:pt x="8173211" y="7620"/>
                </a:moveTo>
                <a:lnTo>
                  <a:pt x="8173211" y="0"/>
                </a:lnTo>
                <a:lnTo>
                  <a:pt x="8149590" y="0"/>
                </a:lnTo>
                <a:lnTo>
                  <a:pt x="8149590" y="7620"/>
                </a:lnTo>
                <a:lnTo>
                  <a:pt x="8173211" y="7620"/>
                </a:lnTo>
                <a:close/>
              </a:path>
              <a:path w="8682990" h="4246880">
                <a:moveTo>
                  <a:pt x="8204454" y="7620"/>
                </a:moveTo>
                <a:lnTo>
                  <a:pt x="8204454" y="0"/>
                </a:lnTo>
                <a:lnTo>
                  <a:pt x="8180832" y="0"/>
                </a:lnTo>
                <a:lnTo>
                  <a:pt x="8180832" y="7620"/>
                </a:lnTo>
                <a:lnTo>
                  <a:pt x="8204454" y="7620"/>
                </a:lnTo>
                <a:close/>
              </a:path>
              <a:path w="8682990" h="4246880">
                <a:moveTo>
                  <a:pt x="8235696" y="7620"/>
                </a:moveTo>
                <a:lnTo>
                  <a:pt x="8235696" y="0"/>
                </a:lnTo>
                <a:lnTo>
                  <a:pt x="8212073" y="0"/>
                </a:lnTo>
                <a:lnTo>
                  <a:pt x="8212073" y="7620"/>
                </a:lnTo>
                <a:lnTo>
                  <a:pt x="8235696" y="7620"/>
                </a:lnTo>
                <a:close/>
              </a:path>
              <a:path w="8682990" h="4246880">
                <a:moveTo>
                  <a:pt x="8266938" y="7620"/>
                </a:moveTo>
                <a:lnTo>
                  <a:pt x="8266938" y="0"/>
                </a:lnTo>
                <a:lnTo>
                  <a:pt x="8244078" y="0"/>
                </a:lnTo>
                <a:lnTo>
                  <a:pt x="8244078" y="7620"/>
                </a:lnTo>
                <a:lnTo>
                  <a:pt x="8266938" y="7620"/>
                </a:lnTo>
                <a:close/>
              </a:path>
              <a:path w="8682990" h="4246880">
                <a:moveTo>
                  <a:pt x="8298942" y="7620"/>
                </a:moveTo>
                <a:lnTo>
                  <a:pt x="8298942" y="0"/>
                </a:lnTo>
                <a:lnTo>
                  <a:pt x="8275319" y="0"/>
                </a:lnTo>
                <a:lnTo>
                  <a:pt x="8275319" y="7620"/>
                </a:lnTo>
                <a:lnTo>
                  <a:pt x="8298942" y="7620"/>
                </a:lnTo>
                <a:close/>
              </a:path>
              <a:path w="8682990" h="4246880">
                <a:moveTo>
                  <a:pt x="8330184" y="7620"/>
                </a:moveTo>
                <a:lnTo>
                  <a:pt x="8330184" y="0"/>
                </a:lnTo>
                <a:lnTo>
                  <a:pt x="8306561" y="0"/>
                </a:lnTo>
                <a:lnTo>
                  <a:pt x="8306561" y="7620"/>
                </a:lnTo>
                <a:lnTo>
                  <a:pt x="8330184" y="7620"/>
                </a:lnTo>
                <a:close/>
              </a:path>
              <a:path w="8682990" h="4246880">
                <a:moveTo>
                  <a:pt x="8361426" y="7620"/>
                </a:moveTo>
                <a:lnTo>
                  <a:pt x="8361426" y="0"/>
                </a:lnTo>
                <a:lnTo>
                  <a:pt x="8337804" y="0"/>
                </a:lnTo>
                <a:lnTo>
                  <a:pt x="8337804" y="7620"/>
                </a:lnTo>
                <a:lnTo>
                  <a:pt x="8361426" y="7620"/>
                </a:lnTo>
                <a:close/>
              </a:path>
              <a:path w="8682990" h="4246880">
                <a:moveTo>
                  <a:pt x="8392667" y="7620"/>
                </a:moveTo>
                <a:lnTo>
                  <a:pt x="8392667" y="0"/>
                </a:lnTo>
                <a:lnTo>
                  <a:pt x="8369808" y="0"/>
                </a:lnTo>
                <a:lnTo>
                  <a:pt x="8369808" y="7620"/>
                </a:lnTo>
                <a:lnTo>
                  <a:pt x="8392667" y="7620"/>
                </a:lnTo>
                <a:close/>
              </a:path>
              <a:path w="8682990" h="4246880">
                <a:moveTo>
                  <a:pt x="8424671" y="7620"/>
                </a:moveTo>
                <a:lnTo>
                  <a:pt x="8424671" y="0"/>
                </a:lnTo>
                <a:lnTo>
                  <a:pt x="8401050" y="0"/>
                </a:lnTo>
                <a:lnTo>
                  <a:pt x="8401050" y="7620"/>
                </a:lnTo>
                <a:lnTo>
                  <a:pt x="8424671" y="7620"/>
                </a:lnTo>
                <a:close/>
              </a:path>
              <a:path w="8682990" h="4246880">
                <a:moveTo>
                  <a:pt x="8455914" y="7620"/>
                </a:moveTo>
                <a:lnTo>
                  <a:pt x="8455914" y="0"/>
                </a:lnTo>
                <a:lnTo>
                  <a:pt x="8432292" y="0"/>
                </a:lnTo>
                <a:lnTo>
                  <a:pt x="8432292" y="7620"/>
                </a:lnTo>
                <a:lnTo>
                  <a:pt x="8455914" y="7620"/>
                </a:lnTo>
                <a:close/>
              </a:path>
              <a:path w="8682990" h="4246880">
                <a:moveTo>
                  <a:pt x="8487156" y="7620"/>
                </a:moveTo>
                <a:lnTo>
                  <a:pt x="8487156" y="0"/>
                </a:lnTo>
                <a:lnTo>
                  <a:pt x="8463534" y="0"/>
                </a:lnTo>
                <a:lnTo>
                  <a:pt x="8463534" y="7620"/>
                </a:lnTo>
                <a:lnTo>
                  <a:pt x="8487156" y="7620"/>
                </a:lnTo>
                <a:close/>
              </a:path>
              <a:path w="8682990" h="4246880">
                <a:moveTo>
                  <a:pt x="8518398" y="7620"/>
                </a:moveTo>
                <a:lnTo>
                  <a:pt x="8518398" y="0"/>
                </a:lnTo>
                <a:lnTo>
                  <a:pt x="8495538" y="0"/>
                </a:lnTo>
                <a:lnTo>
                  <a:pt x="8495538" y="7620"/>
                </a:lnTo>
                <a:lnTo>
                  <a:pt x="8518398" y="7620"/>
                </a:lnTo>
                <a:close/>
              </a:path>
              <a:path w="8682990" h="4246880">
                <a:moveTo>
                  <a:pt x="8550402" y="7620"/>
                </a:moveTo>
                <a:lnTo>
                  <a:pt x="8550402" y="0"/>
                </a:lnTo>
                <a:lnTo>
                  <a:pt x="8526780" y="0"/>
                </a:lnTo>
                <a:lnTo>
                  <a:pt x="8526780" y="7620"/>
                </a:lnTo>
                <a:lnTo>
                  <a:pt x="8550402" y="7620"/>
                </a:lnTo>
                <a:close/>
              </a:path>
              <a:path w="8682990" h="4246880">
                <a:moveTo>
                  <a:pt x="8581644" y="7620"/>
                </a:moveTo>
                <a:lnTo>
                  <a:pt x="8581644" y="0"/>
                </a:lnTo>
                <a:lnTo>
                  <a:pt x="8558021" y="0"/>
                </a:lnTo>
                <a:lnTo>
                  <a:pt x="8558021" y="7620"/>
                </a:lnTo>
                <a:lnTo>
                  <a:pt x="8581644" y="7620"/>
                </a:lnTo>
                <a:close/>
              </a:path>
              <a:path w="8682990" h="4246880">
                <a:moveTo>
                  <a:pt x="8612886" y="7620"/>
                </a:moveTo>
                <a:lnTo>
                  <a:pt x="8612886" y="0"/>
                </a:lnTo>
                <a:lnTo>
                  <a:pt x="8589264" y="0"/>
                </a:lnTo>
                <a:lnTo>
                  <a:pt x="8589264" y="7620"/>
                </a:lnTo>
                <a:lnTo>
                  <a:pt x="8612886" y="7620"/>
                </a:lnTo>
                <a:close/>
              </a:path>
              <a:path w="8682990" h="4246880">
                <a:moveTo>
                  <a:pt x="8644126" y="7620"/>
                </a:moveTo>
                <a:lnTo>
                  <a:pt x="8644126" y="0"/>
                </a:lnTo>
                <a:lnTo>
                  <a:pt x="8621267" y="0"/>
                </a:lnTo>
                <a:lnTo>
                  <a:pt x="8621267" y="7620"/>
                </a:lnTo>
                <a:lnTo>
                  <a:pt x="8644126" y="7620"/>
                </a:lnTo>
                <a:close/>
              </a:path>
              <a:path w="8682990" h="4246880">
                <a:moveTo>
                  <a:pt x="8676132" y="7620"/>
                </a:moveTo>
                <a:lnTo>
                  <a:pt x="8676132" y="0"/>
                </a:lnTo>
                <a:lnTo>
                  <a:pt x="8652510" y="0"/>
                </a:lnTo>
                <a:lnTo>
                  <a:pt x="8652510" y="7620"/>
                </a:lnTo>
                <a:lnTo>
                  <a:pt x="8676132" y="7620"/>
                </a:lnTo>
                <a:close/>
              </a:path>
              <a:path w="8682990" h="4246880">
                <a:moveTo>
                  <a:pt x="8682990" y="32004"/>
                </a:moveTo>
                <a:lnTo>
                  <a:pt x="8682990" y="8382"/>
                </a:lnTo>
                <a:lnTo>
                  <a:pt x="8675370" y="8382"/>
                </a:lnTo>
                <a:lnTo>
                  <a:pt x="8675370" y="32004"/>
                </a:lnTo>
                <a:lnTo>
                  <a:pt x="8682990" y="32004"/>
                </a:lnTo>
                <a:close/>
              </a:path>
              <a:path w="8682990" h="4246880">
                <a:moveTo>
                  <a:pt x="8682990" y="63246"/>
                </a:moveTo>
                <a:lnTo>
                  <a:pt x="8682990" y="40386"/>
                </a:lnTo>
                <a:lnTo>
                  <a:pt x="8675370" y="40386"/>
                </a:lnTo>
                <a:lnTo>
                  <a:pt x="8675370" y="63246"/>
                </a:lnTo>
                <a:lnTo>
                  <a:pt x="8682990" y="63246"/>
                </a:lnTo>
                <a:close/>
              </a:path>
              <a:path w="8682990" h="4246880">
                <a:moveTo>
                  <a:pt x="8682990" y="95250"/>
                </a:moveTo>
                <a:lnTo>
                  <a:pt x="8682990" y="71628"/>
                </a:lnTo>
                <a:lnTo>
                  <a:pt x="8675370" y="71628"/>
                </a:lnTo>
                <a:lnTo>
                  <a:pt x="8675370" y="95250"/>
                </a:lnTo>
                <a:lnTo>
                  <a:pt x="8682990" y="95250"/>
                </a:lnTo>
                <a:close/>
              </a:path>
              <a:path w="8682990" h="4246880">
                <a:moveTo>
                  <a:pt x="8682990" y="126492"/>
                </a:moveTo>
                <a:lnTo>
                  <a:pt x="8682990" y="102870"/>
                </a:lnTo>
                <a:lnTo>
                  <a:pt x="8675370" y="102870"/>
                </a:lnTo>
                <a:lnTo>
                  <a:pt x="8675370" y="126492"/>
                </a:lnTo>
                <a:lnTo>
                  <a:pt x="8682990" y="126492"/>
                </a:lnTo>
                <a:close/>
              </a:path>
              <a:path w="8682990" h="4246880">
                <a:moveTo>
                  <a:pt x="8682990" y="157734"/>
                </a:moveTo>
                <a:lnTo>
                  <a:pt x="8682990" y="134112"/>
                </a:lnTo>
                <a:lnTo>
                  <a:pt x="8675370" y="134112"/>
                </a:lnTo>
                <a:lnTo>
                  <a:pt x="8675370" y="157734"/>
                </a:lnTo>
                <a:lnTo>
                  <a:pt x="8682990" y="157734"/>
                </a:lnTo>
                <a:close/>
              </a:path>
              <a:path w="8682990" h="4246880">
                <a:moveTo>
                  <a:pt x="8682990" y="188976"/>
                </a:moveTo>
                <a:lnTo>
                  <a:pt x="8682990" y="166116"/>
                </a:lnTo>
                <a:lnTo>
                  <a:pt x="8675370" y="166116"/>
                </a:lnTo>
                <a:lnTo>
                  <a:pt x="8675370" y="188976"/>
                </a:lnTo>
                <a:lnTo>
                  <a:pt x="8682990" y="188976"/>
                </a:lnTo>
                <a:close/>
              </a:path>
              <a:path w="8682990" h="4246880">
                <a:moveTo>
                  <a:pt x="8682990" y="220980"/>
                </a:moveTo>
                <a:lnTo>
                  <a:pt x="8682990" y="197358"/>
                </a:lnTo>
                <a:lnTo>
                  <a:pt x="8675370" y="197358"/>
                </a:lnTo>
                <a:lnTo>
                  <a:pt x="8675370" y="220980"/>
                </a:lnTo>
                <a:lnTo>
                  <a:pt x="8682990" y="220980"/>
                </a:lnTo>
                <a:close/>
              </a:path>
              <a:path w="8682990" h="4246880">
                <a:moveTo>
                  <a:pt x="8682990" y="252222"/>
                </a:moveTo>
                <a:lnTo>
                  <a:pt x="8682990" y="228600"/>
                </a:lnTo>
                <a:lnTo>
                  <a:pt x="8675370" y="228600"/>
                </a:lnTo>
                <a:lnTo>
                  <a:pt x="8675370" y="252222"/>
                </a:lnTo>
                <a:lnTo>
                  <a:pt x="8682990" y="252222"/>
                </a:lnTo>
                <a:close/>
              </a:path>
              <a:path w="8682990" h="4246880">
                <a:moveTo>
                  <a:pt x="8682990" y="283464"/>
                </a:moveTo>
                <a:lnTo>
                  <a:pt x="8682990" y="259842"/>
                </a:lnTo>
                <a:lnTo>
                  <a:pt x="8675370" y="259842"/>
                </a:lnTo>
                <a:lnTo>
                  <a:pt x="8675370" y="283464"/>
                </a:lnTo>
                <a:lnTo>
                  <a:pt x="8682990" y="283464"/>
                </a:lnTo>
                <a:close/>
              </a:path>
              <a:path w="8682990" h="4246880">
                <a:moveTo>
                  <a:pt x="8682990" y="314706"/>
                </a:moveTo>
                <a:lnTo>
                  <a:pt x="8682990" y="291846"/>
                </a:lnTo>
                <a:lnTo>
                  <a:pt x="8675370" y="291846"/>
                </a:lnTo>
                <a:lnTo>
                  <a:pt x="8675370" y="314706"/>
                </a:lnTo>
                <a:lnTo>
                  <a:pt x="8682990" y="314706"/>
                </a:lnTo>
                <a:close/>
              </a:path>
              <a:path w="8682990" h="4246880">
                <a:moveTo>
                  <a:pt x="8682990" y="346710"/>
                </a:moveTo>
                <a:lnTo>
                  <a:pt x="8682990" y="323088"/>
                </a:lnTo>
                <a:lnTo>
                  <a:pt x="8675370" y="323088"/>
                </a:lnTo>
                <a:lnTo>
                  <a:pt x="8675370" y="346710"/>
                </a:lnTo>
                <a:lnTo>
                  <a:pt x="8682990" y="346710"/>
                </a:lnTo>
                <a:close/>
              </a:path>
              <a:path w="8682990" h="4246880">
                <a:moveTo>
                  <a:pt x="8682990" y="377952"/>
                </a:moveTo>
                <a:lnTo>
                  <a:pt x="8682990" y="354330"/>
                </a:lnTo>
                <a:lnTo>
                  <a:pt x="8675370" y="354330"/>
                </a:lnTo>
                <a:lnTo>
                  <a:pt x="8675370" y="377952"/>
                </a:lnTo>
                <a:lnTo>
                  <a:pt x="8682990" y="377952"/>
                </a:lnTo>
                <a:close/>
              </a:path>
              <a:path w="8682990" h="4246880">
                <a:moveTo>
                  <a:pt x="8682990" y="409194"/>
                </a:moveTo>
                <a:lnTo>
                  <a:pt x="8682990" y="385572"/>
                </a:lnTo>
                <a:lnTo>
                  <a:pt x="8675370" y="385572"/>
                </a:lnTo>
                <a:lnTo>
                  <a:pt x="8675370" y="409194"/>
                </a:lnTo>
                <a:lnTo>
                  <a:pt x="8682990" y="409194"/>
                </a:lnTo>
                <a:close/>
              </a:path>
              <a:path w="8682990" h="4246880">
                <a:moveTo>
                  <a:pt x="8682990" y="440436"/>
                </a:moveTo>
                <a:lnTo>
                  <a:pt x="8682990" y="417576"/>
                </a:lnTo>
                <a:lnTo>
                  <a:pt x="8675370" y="417576"/>
                </a:lnTo>
                <a:lnTo>
                  <a:pt x="8675370" y="440436"/>
                </a:lnTo>
                <a:lnTo>
                  <a:pt x="8682990" y="440436"/>
                </a:lnTo>
                <a:close/>
              </a:path>
              <a:path w="8682990" h="4246880">
                <a:moveTo>
                  <a:pt x="8682990" y="472440"/>
                </a:moveTo>
                <a:lnTo>
                  <a:pt x="8682990" y="448818"/>
                </a:lnTo>
                <a:lnTo>
                  <a:pt x="8675370" y="448818"/>
                </a:lnTo>
                <a:lnTo>
                  <a:pt x="8675370" y="472440"/>
                </a:lnTo>
                <a:lnTo>
                  <a:pt x="8682990" y="472440"/>
                </a:lnTo>
                <a:close/>
              </a:path>
              <a:path w="8682990" h="4246880">
                <a:moveTo>
                  <a:pt x="8682990" y="503682"/>
                </a:moveTo>
                <a:lnTo>
                  <a:pt x="8682990" y="480060"/>
                </a:lnTo>
                <a:lnTo>
                  <a:pt x="8675370" y="480060"/>
                </a:lnTo>
                <a:lnTo>
                  <a:pt x="8675370" y="503682"/>
                </a:lnTo>
                <a:lnTo>
                  <a:pt x="8682990" y="503682"/>
                </a:lnTo>
                <a:close/>
              </a:path>
              <a:path w="8682990" h="4246880">
                <a:moveTo>
                  <a:pt x="8682990" y="534924"/>
                </a:moveTo>
                <a:lnTo>
                  <a:pt x="8682990" y="511302"/>
                </a:lnTo>
                <a:lnTo>
                  <a:pt x="8675370" y="511302"/>
                </a:lnTo>
                <a:lnTo>
                  <a:pt x="8675370" y="534924"/>
                </a:lnTo>
                <a:lnTo>
                  <a:pt x="8682990" y="534924"/>
                </a:lnTo>
                <a:close/>
              </a:path>
              <a:path w="8682990" h="4246880">
                <a:moveTo>
                  <a:pt x="8682990" y="566166"/>
                </a:moveTo>
                <a:lnTo>
                  <a:pt x="8682990" y="543306"/>
                </a:lnTo>
                <a:lnTo>
                  <a:pt x="8675370" y="543306"/>
                </a:lnTo>
                <a:lnTo>
                  <a:pt x="8675370" y="566166"/>
                </a:lnTo>
                <a:lnTo>
                  <a:pt x="8682990" y="566166"/>
                </a:lnTo>
                <a:close/>
              </a:path>
              <a:path w="8682990" h="4246880">
                <a:moveTo>
                  <a:pt x="8682990" y="598170"/>
                </a:moveTo>
                <a:lnTo>
                  <a:pt x="8682990" y="574548"/>
                </a:lnTo>
                <a:lnTo>
                  <a:pt x="8675370" y="574548"/>
                </a:lnTo>
                <a:lnTo>
                  <a:pt x="8675370" y="598170"/>
                </a:lnTo>
                <a:lnTo>
                  <a:pt x="8682990" y="598170"/>
                </a:lnTo>
                <a:close/>
              </a:path>
              <a:path w="8682990" h="4246880">
                <a:moveTo>
                  <a:pt x="8682990" y="629412"/>
                </a:moveTo>
                <a:lnTo>
                  <a:pt x="8682990" y="605790"/>
                </a:lnTo>
                <a:lnTo>
                  <a:pt x="8675370" y="605790"/>
                </a:lnTo>
                <a:lnTo>
                  <a:pt x="8675370" y="629412"/>
                </a:lnTo>
                <a:lnTo>
                  <a:pt x="8682990" y="629412"/>
                </a:lnTo>
                <a:close/>
              </a:path>
              <a:path w="8682990" h="4246880">
                <a:moveTo>
                  <a:pt x="8682990" y="660654"/>
                </a:moveTo>
                <a:lnTo>
                  <a:pt x="8682990" y="637032"/>
                </a:lnTo>
                <a:lnTo>
                  <a:pt x="8675370" y="637032"/>
                </a:lnTo>
                <a:lnTo>
                  <a:pt x="8675370" y="660654"/>
                </a:lnTo>
                <a:lnTo>
                  <a:pt x="8682990" y="660654"/>
                </a:lnTo>
                <a:close/>
              </a:path>
              <a:path w="8682990" h="4246880">
                <a:moveTo>
                  <a:pt x="8682990" y="691896"/>
                </a:moveTo>
                <a:lnTo>
                  <a:pt x="8682990" y="669036"/>
                </a:lnTo>
                <a:lnTo>
                  <a:pt x="8675370" y="669036"/>
                </a:lnTo>
                <a:lnTo>
                  <a:pt x="8675370" y="691896"/>
                </a:lnTo>
                <a:lnTo>
                  <a:pt x="8682990" y="691896"/>
                </a:lnTo>
                <a:close/>
              </a:path>
              <a:path w="8682990" h="4246880">
                <a:moveTo>
                  <a:pt x="8682990" y="723900"/>
                </a:moveTo>
                <a:lnTo>
                  <a:pt x="8682990" y="700278"/>
                </a:lnTo>
                <a:lnTo>
                  <a:pt x="8675370" y="700278"/>
                </a:lnTo>
                <a:lnTo>
                  <a:pt x="8675370" y="723900"/>
                </a:lnTo>
                <a:lnTo>
                  <a:pt x="8682990" y="723900"/>
                </a:lnTo>
                <a:close/>
              </a:path>
              <a:path w="8682990" h="4246880">
                <a:moveTo>
                  <a:pt x="8682990" y="755142"/>
                </a:moveTo>
                <a:lnTo>
                  <a:pt x="8682990" y="731520"/>
                </a:lnTo>
                <a:lnTo>
                  <a:pt x="8675370" y="731520"/>
                </a:lnTo>
                <a:lnTo>
                  <a:pt x="8675370" y="755142"/>
                </a:lnTo>
                <a:lnTo>
                  <a:pt x="8682990" y="755142"/>
                </a:lnTo>
                <a:close/>
              </a:path>
              <a:path w="8682990" h="4246880">
                <a:moveTo>
                  <a:pt x="8682990" y="786384"/>
                </a:moveTo>
                <a:lnTo>
                  <a:pt x="8682990" y="762762"/>
                </a:lnTo>
                <a:lnTo>
                  <a:pt x="8675370" y="762762"/>
                </a:lnTo>
                <a:lnTo>
                  <a:pt x="8675370" y="786384"/>
                </a:lnTo>
                <a:lnTo>
                  <a:pt x="8682990" y="786384"/>
                </a:lnTo>
                <a:close/>
              </a:path>
              <a:path w="8682990" h="4246880">
                <a:moveTo>
                  <a:pt x="8682990" y="817626"/>
                </a:moveTo>
                <a:lnTo>
                  <a:pt x="8682990" y="794766"/>
                </a:lnTo>
                <a:lnTo>
                  <a:pt x="8675370" y="794766"/>
                </a:lnTo>
                <a:lnTo>
                  <a:pt x="8675370" y="817626"/>
                </a:lnTo>
                <a:lnTo>
                  <a:pt x="8682990" y="817626"/>
                </a:lnTo>
                <a:close/>
              </a:path>
              <a:path w="8682990" h="4246880">
                <a:moveTo>
                  <a:pt x="8682990" y="849630"/>
                </a:moveTo>
                <a:lnTo>
                  <a:pt x="8682990" y="826008"/>
                </a:lnTo>
                <a:lnTo>
                  <a:pt x="8675370" y="826008"/>
                </a:lnTo>
                <a:lnTo>
                  <a:pt x="8675370" y="849630"/>
                </a:lnTo>
                <a:lnTo>
                  <a:pt x="8682990" y="849630"/>
                </a:lnTo>
                <a:close/>
              </a:path>
              <a:path w="8682990" h="4246880">
                <a:moveTo>
                  <a:pt x="8682990" y="880872"/>
                </a:moveTo>
                <a:lnTo>
                  <a:pt x="8682990" y="857250"/>
                </a:lnTo>
                <a:lnTo>
                  <a:pt x="8675370" y="857250"/>
                </a:lnTo>
                <a:lnTo>
                  <a:pt x="8675370" y="880872"/>
                </a:lnTo>
                <a:lnTo>
                  <a:pt x="8682990" y="880872"/>
                </a:lnTo>
                <a:close/>
              </a:path>
              <a:path w="8682990" h="4246880">
                <a:moveTo>
                  <a:pt x="8682990" y="912114"/>
                </a:moveTo>
                <a:lnTo>
                  <a:pt x="8682990" y="888492"/>
                </a:lnTo>
                <a:lnTo>
                  <a:pt x="8675370" y="888492"/>
                </a:lnTo>
                <a:lnTo>
                  <a:pt x="8675370" y="912114"/>
                </a:lnTo>
                <a:lnTo>
                  <a:pt x="8682990" y="912114"/>
                </a:lnTo>
                <a:close/>
              </a:path>
              <a:path w="8682990" h="4246880">
                <a:moveTo>
                  <a:pt x="8682990" y="943356"/>
                </a:moveTo>
                <a:lnTo>
                  <a:pt x="8682990" y="920496"/>
                </a:lnTo>
                <a:lnTo>
                  <a:pt x="8675370" y="920496"/>
                </a:lnTo>
                <a:lnTo>
                  <a:pt x="8675370" y="943356"/>
                </a:lnTo>
                <a:lnTo>
                  <a:pt x="8682990" y="943356"/>
                </a:lnTo>
                <a:close/>
              </a:path>
              <a:path w="8682990" h="4246880">
                <a:moveTo>
                  <a:pt x="8682990" y="975360"/>
                </a:moveTo>
                <a:lnTo>
                  <a:pt x="8682990" y="951738"/>
                </a:lnTo>
                <a:lnTo>
                  <a:pt x="8675370" y="951738"/>
                </a:lnTo>
                <a:lnTo>
                  <a:pt x="8675370" y="975360"/>
                </a:lnTo>
                <a:lnTo>
                  <a:pt x="8682990" y="975360"/>
                </a:lnTo>
                <a:close/>
              </a:path>
              <a:path w="8682990" h="4246880">
                <a:moveTo>
                  <a:pt x="8682990" y="1006602"/>
                </a:moveTo>
                <a:lnTo>
                  <a:pt x="8682990" y="982980"/>
                </a:lnTo>
                <a:lnTo>
                  <a:pt x="8675370" y="982980"/>
                </a:lnTo>
                <a:lnTo>
                  <a:pt x="8675370" y="1006602"/>
                </a:lnTo>
                <a:lnTo>
                  <a:pt x="8682990" y="1006602"/>
                </a:lnTo>
                <a:close/>
              </a:path>
              <a:path w="8682990" h="4246880">
                <a:moveTo>
                  <a:pt x="8682990" y="1037844"/>
                </a:moveTo>
                <a:lnTo>
                  <a:pt x="8682990" y="1014222"/>
                </a:lnTo>
                <a:lnTo>
                  <a:pt x="8675370" y="1014222"/>
                </a:lnTo>
                <a:lnTo>
                  <a:pt x="8675370" y="1037844"/>
                </a:lnTo>
                <a:lnTo>
                  <a:pt x="8682990" y="1037844"/>
                </a:lnTo>
                <a:close/>
              </a:path>
              <a:path w="8682990" h="4246880">
                <a:moveTo>
                  <a:pt x="8682990" y="1069086"/>
                </a:moveTo>
                <a:lnTo>
                  <a:pt x="8682990" y="1046226"/>
                </a:lnTo>
                <a:lnTo>
                  <a:pt x="8675370" y="1046226"/>
                </a:lnTo>
                <a:lnTo>
                  <a:pt x="8675370" y="1069086"/>
                </a:lnTo>
                <a:lnTo>
                  <a:pt x="8682990" y="1069086"/>
                </a:lnTo>
                <a:close/>
              </a:path>
              <a:path w="8682990" h="4246880">
                <a:moveTo>
                  <a:pt x="8682990" y="1101090"/>
                </a:moveTo>
                <a:lnTo>
                  <a:pt x="8682990" y="1077468"/>
                </a:lnTo>
                <a:lnTo>
                  <a:pt x="8675370" y="1077468"/>
                </a:lnTo>
                <a:lnTo>
                  <a:pt x="8675370" y="1101090"/>
                </a:lnTo>
                <a:lnTo>
                  <a:pt x="8682990" y="1101090"/>
                </a:lnTo>
                <a:close/>
              </a:path>
              <a:path w="8682990" h="4246880">
                <a:moveTo>
                  <a:pt x="8682990" y="1132332"/>
                </a:moveTo>
                <a:lnTo>
                  <a:pt x="8682990" y="1108710"/>
                </a:lnTo>
                <a:lnTo>
                  <a:pt x="8675370" y="1108710"/>
                </a:lnTo>
                <a:lnTo>
                  <a:pt x="8675370" y="1132332"/>
                </a:lnTo>
                <a:lnTo>
                  <a:pt x="8682990" y="1132332"/>
                </a:lnTo>
                <a:close/>
              </a:path>
              <a:path w="8682990" h="4246880">
                <a:moveTo>
                  <a:pt x="8682990" y="1163574"/>
                </a:moveTo>
                <a:lnTo>
                  <a:pt x="8682990" y="1139952"/>
                </a:lnTo>
                <a:lnTo>
                  <a:pt x="8675370" y="1139952"/>
                </a:lnTo>
                <a:lnTo>
                  <a:pt x="8675370" y="1163574"/>
                </a:lnTo>
                <a:lnTo>
                  <a:pt x="8682990" y="1163574"/>
                </a:lnTo>
                <a:close/>
              </a:path>
              <a:path w="8682990" h="4246880">
                <a:moveTo>
                  <a:pt x="8682990" y="1194816"/>
                </a:moveTo>
                <a:lnTo>
                  <a:pt x="8682990" y="1171956"/>
                </a:lnTo>
                <a:lnTo>
                  <a:pt x="8675370" y="1171956"/>
                </a:lnTo>
                <a:lnTo>
                  <a:pt x="8675370" y="1194816"/>
                </a:lnTo>
                <a:lnTo>
                  <a:pt x="8682990" y="1194816"/>
                </a:lnTo>
                <a:close/>
              </a:path>
              <a:path w="8682990" h="4246880">
                <a:moveTo>
                  <a:pt x="8682990" y="1226820"/>
                </a:moveTo>
                <a:lnTo>
                  <a:pt x="8682990" y="1203198"/>
                </a:lnTo>
                <a:lnTo>
                  <a:pt x="8675370" y="1203198"/>
                </a:lnTo>
                <a:lnTo>
                  <a:pt x="8675370" y="1226820"/>
                </a:lnTo>
                <a:lnTo>
                  <a:pt x="8682990" y="1226820"/>
                </a:lnTo>
                <a:close/>
              </a:path>
              <a:path w="8682990" h="4246880">
                <a:moveTo>
                  <a:pt x="8682990" y="1258062"/>
                </a:moveTo>
                <a:lnTo>
                  <a:pt x="8682990" y="1234440"/>
                </a:lnTo>
                <a:lnTo>
                  <a:pt x="8675370" y="1234440"/>
                </a:lnTo>
                <a:lnTo>
                  <a:pt x="8675370" y="1258062"/>
                </a:lnTo>
                <a:lnTo>
                  <a:pt x="8682990" y="1258062"/>
                </a:lnTo>
                <a:close/>
              </a:path>
              <a:path w="8682990" h="4246880">
                <a:moveTo>
                  <a:pt x="8682990" y="1289304"/>
                </a:moveTo>
                <a:lnTo>
                  <a:pt x="8682990" y="1265682"/>
                </a:lnTo>
                <a:lnTo>
                  <a:pt x="8675370" y="1265682"/>
                </a:lnTo>
                <a:lnTo>
                  <a:pt x="8675370" y="1289304"/>
                </a:lnTo>
                <a:lnTo>
                  <a:pt x="8682990" y="1289304"/>
                </a:lnTo>
                <a:close/>
              </a:path>
              <a:path w="8682990" h="4246880">
                <a:moveTo>
                  <a:pt x="8682990" y="1320546"/>
                </a:moveTo>
                <a:lnTo>
                  <a:pt x="8682990" y="1297686"/>
                </a:lnTo>
                <a:lnTo>
                  <a:pt x="8675370" y="1297686"/>
                </a:lnTo>
                <a:lnTo>
                  <a:pt x="8675370" y="1320546"/>
                </a:lnTo>
                <a:lnTo>
                  <a:pt x="8682990" y="1320546"/>
                </a:lnTo>
                <a:close/>
              </a:path>
              <a:path w="8682990" h="4246880">
                <a:moveTo>
                  <a:pt x="8682990" y="1352550"/>
                </a:moveTo>
                <a:lnTo>
                  <a:pt x="8682990" y="1328928"/>
                </a:lnTo>
                <a:lnTo>
                  <a:pt x="8675370" y="1328928"/>
                </a:lnTo>
                <a:lnTo>
                  <a:pt x="8675370" y="1352550"/>
                </a:lnTo>
                <a:lnTo>
                  <a:pt x="8682990" y="1352550"/>
                </a:lnTo>
                <a:close/>
              </a:path>
              <a:path w="8682990" h="4246880">
                <a:moveTo>
                  <a:pt x="8682990" y="1383792"/>
                </a:moveTo>
                <a:lnTo>
                  <a:pt x="8682990" y="1360170"/>
                </a:lnTo>
                <a:lnTo>
                  <a:pt x="8675370" y="1360170"/>
                </a:lnTo>
                <a:lnTo>
                  <a:pt x="8675370" y="1383792"/>
                </a:lnTo>
                <a:lnTo>
                  <a:pt x="8682990" y="1383792"/>
                </a:lnTo>
                <a:close/>
              </a:path>
              <a:path w="8682990" h="4246880">
                <a:moveTo>
                  <a:pt x="8682990" y="1415034"/>
                </a:moveTo>
                <a:lnTo>
                  <a:pt x="8682990" y="1391412"/>
                </a:lnTo>
                <a:lnTo>
                  <a:pt x="8675370" y="1391412"/>
                </a:lnTo>
                <a:lnTo>
                  <a:pt x="8675370" y="1415034"/>
                </a:lnTo>
                <a:lnTo>
                  <a:pt x="8682990" y="1415034"/>
                </a:lnTo>
                <a:close/>
              </a:path>
              <a:path w="8682990" h="4246880">
                <a:moveTo>
                  <a:pt x="8682990" y="1446276"/>
                </a:moveTo>
                <a:lnTo>
                  <a:pt x="8682990" y="1423416"/>
                </a:lnTo>
                <a:lnTo>
                  <a:pt x="8675370" y="1423416"/>
                </a:lnTo>
                <a:lnTo>
                  <a:pt x="8675370" y="1446276"/>
                </a:lnTo>
                <a:lnTo>
                  <a:pt x="8682990" y="1446276"/>
                </a:lnTo>
                <a:close/>
              </a:path>
              <a:path w="8682990" h="4246880">
                <a:moveTo>
                  <a:pt x="8682990" y="1478280"/>
                </a:moveTo>
                <a:lnTo>
                  <a:pt x="8682990" y="1454658"/>
                </a:lnTo>
                <a:lnTo>
                  <a:pt x="8675370" y="1454658"/>
                </a:lnTo>
                <a:lnTo>
                  <a:pt x="8675370" y="1478280"/>
                </a:lnTo>
                <a:lnTo>
                  <a:pt x="8682990" y="1478280"/>
                </a:lnTo>
                <a:close/>
              </a:path>
              <a:path w="8682990" h="4246880">
                <a:moveTo>
                  <a:pt x="8682990" y="1509522"/>
                </a:moveTo>
                <a:lnTo>
                  <a:pt x="8682990" y="1485900"/>
                </a:lnTo>
                <a:lnTo>
                  <a:pt x="8675370" y="1485900"/>
                </a:lnTo>
                <a:lnTo>
                  <a:pt x="8675370" y="1509522"/>
                </a:lnTo>
                <a:lnTo>
                  <a:pt x="8682990" y="1509522"/>
                </a:lnTo>
                <a:close/>
              </a:path>
              <a:path w="8682990" h="4246880">
                <a:moveTo>
                  <a:pt x="8682990" y="1540764"/>
                </a:moveTo>
                <a:lnTo>
                  <a:pt x="8682990" y="1517142"/>
                </a:lnTo>
                <a:lnTo>
                  <a:pt x="8675370" y="1517142"/>
                </a:lnTo>
                <a:lnTo>
                  <a:pt x="8675370" y="1540764"/>
                </a:lnTo>
                <a:lnTo>
                  <a:pt x="8682990" y="1540764"/>
                </a:lnTo>
                <a:close/>
              </a:path>
              <a:path w="8682990" h="4246880">
                <a:moveTo>
                  <a:pt x="8682990" y="1572006"/>
                </a:moveTo>
                <a:lnTo>
                  <a:pt x="8682990" y="1549146"/>
                </a:lnTo>
                <a:lnTo>
                  <a:pt x="8675370" y="1549146"/>
                </a:lnTo>
                <a:lnTo>
                  <a:pt x="8675370" y="1572006"/>
                </a:lnTo>
                <a:lnTo>
                  <a:pt x="8682990" y="1572006"/>
                </a:lnTo>
                <a:close/>
              </a:path>
              <a:path w="8682990" h="4246880">
                <a:moveTo>
                  <a:pt x="8682990" y="1604010"/>
                </a:moveTo>
                <a:lnTo>
                  <a:pt x="8682990" y="1580388"/>
                </a:lnTo>
                <a:lnTo>
                  <a:pt x="8675370" y="1580388"/>
                </a:lnTo>
                <a:lnTo>
                  <a:pt x="8675370" y="1604010"/>
                </a:lnTo>
                <a:lnTo>
                  <a:pt x="8682990" y="1604010"/>
                </a:lnTo>
                <a:close/>
              </a:path>
              <a:path w="8682990" h="4246880">
                <a:moveTo>
                  <a:pt x="8682990" y="1635252"/>
                </a:moveTo>
                <a:lnTo>
                  <a:pt x="8682990" y="1611630"/>
                </a:lnTo>
                <a:lnTo>
                  <a:pt x="8675370" y="1611630"/>
                </a:lnTo>
                <a:lnTo>
                  <a:pt x="8675370" y="1635252"/>
                </a:lnTo>
                <a:lnTo>
                  <a:pt x="8682990" y="1635252"/>
                </a:lnTo>
                <a:close/>
              </a:path>
              <a:path w="8682990" h="4246880">
                <a:moveTo>
                  <a:pt x="8682990" y="1666494"/>
                </a:moveTo>
                <a:lnTo>
                  <a:pt x="8682990" y="1642872"/>
                </a:lnTo>
                <a:lnTo>
                  <a:pt x="8675370" y="1642872"/>
                </a:lnTo>
                <a:lnTo>
                  <a:pt x="8675370" y="1666494"/>
                </a:lnTo>
                <a:lnTo>
                  <a:pt x="8682990" y="1666494"/>
                </a:lnTo>
                <a:close/>
              </a:path>
              <a:path w="8682990" h="4246880">
                <a:moveTo>
                  <a:pt x="8682990" y="1697736"/>
                </a:moveTo>
                <a:lnTo>
                  <a:pt x="8682990" y="1674876"/>
                </a:lnTo>
                <a:lnTo>
                  <a:pt x="8675370" y="1674876"/>
                </a:lnTo>
                <a:lnTo>
                  <a:pt x="8675370" y="1697736"/>
                </a:lnTo>
                <a:lnTo>
                  <a:pt x="8682990" y="1697736"/>
                </a:lnTo>
                <a:close/>
              </a:path>
              <a:path w="8682990" h="4246880">
                <a:moveTo>
                  <a:pt x="8682990" y="1729740"/>
                </a:moveTo>
                <a:lnTo>
                  <a:pt x="8682990" y="1706118"/>
                </a:lnTo>
                <a:lnTo>
                  <a:pt x="8675370" y="1706118"/>
                </a:lnTo>
                <a:lnTo>
                  <a:pt x="8675370" y="1729740"/>
                </a:lnTo>
                <a:lnTo>
                  <a:pt x="8682990" y="1729740"/>
                </a:lnTo>
                <a:close/>
              </a:path>
              <a:path w="8682990" h="4246880">
                <a:moveTo>
                  <a:pt x="8682990" y="1760982"/>
                </a:moveTo>
                <a:lnTo>
                  <a:pt x="8682990" y="1737360"/>
                </a:lnTo>
                <a:lnTo>
                  <a:pt x="8675370" y="1737360"/>
                </a:lnTo>
                <a:lnTo>
                  <a:pt x="8675370" y="1760982"/>
                </a:lnTo>
                <a:lnTo>
                  <a:pt x="8682990" y="1760982"/>
                </a:lnTo>
                <a:close/>
              </a:path>
              <a:path w="8682990" h="4246880">
                <a:moveTo>
                  <a:pt x="8682990" y="1792224"/>
                </a:moveTo>
                <a:lnTo>
                  <a:pt x="8682990" y="1768602"/>
                </a:lnTo>
                <a:lnTo>
                  <a:pt x="8675370" y="1768602"/>
                </a:lnTo>
                <a:lnTo>
                  <a:pt x="8675370" y="1792224"/>
                </a:lnTo>
                <a:lnTo>
                  <a:pt x="8682990" y="1792224"/>
                </a:lnTo>
                <a:close/>
              </a:path>
              <a:path w="8682990" h="4246880">
                <a:moveTo>
                  <a:pt x="8682990" y="1823466"/>
                </a:moveTo>
                <a:lnTo>
                  <a:pt x="8682990" y="1800606"/>
                </a:lnTo>
                <a:lnTo>
                  <a:pt x="8675370" y="1800606"/>
                </a:lnTo>
                <a:lnTo>
                  <a:pt x="8675370" y="1823466"/>
                </a:lnTo>
                <a:lnTo>
                  <a:pt x="8682990" y="1823466"/>
                </a:lnTo>
                <a:close/>
              </a:path>
              <a:path w="8682990" h="4246880">
                <a:moveTo>
                  <a:pt x="8682990" y="1855470"/>
                </a:moveTo>
                <a:lnTo>
                  <a:pt x="8682990" y="1831848"/>
                </a:lnTo>
                <a:lnTo>
                  <a:pt x="8675370" y="1831848"/>
                </a:lnTo>
                <a:lnTo>
                  <a:pt x="8675370" y="1855470"/>
                </a:lnTo>
                <a:lnTo>
                  <a:pt x="8682990" y="1855470"/>
                </a:lnTo>
                <a:close/>
              </a:path>
              <a:path w="8682990" h="4246880">
                <a:moveTo>
                  <a:pt x="8682990" y="1886712"/>
                </a:moveTo>
                <a:lnTo>
                  <a:pt x="8682990" y="1863090"/>
                </a:lnTo>
                <a:lnTo>
                  <a:pt x="8675370" y="1863090"/>
                </a:lnTo>
                <a:lnTo>
                  <a:pt x="8675370" y="1886712"/>
                </a:lnTo>
                <a:lnTo>
                  <a:pt x="8682990" y="1886712"/>
                </a:lnTo>
                <a:close/>
              </a:path>
              <a:path w="8682990" h="4246880">
                <a:moveTo>
                  <a:pt x="8682990" y="1917954"/>
                </a:moveTo>
                <a:lnTo>
                  <a:pt x="8682990" y="1894332"/>
                </a:lnTo>
                <a:lnTo>
                  <a:pt x="8675370" y="1894332"/>
                </a:lnTo>
                <a:lnTo>
                  <a:pt x="8675370" y="1917954"/>
                </a:lnTo>
                <a:lnTo>
                  <a:pt x="8682990" y="1917954"/>
                </a:lnTo>
                <a:close/>
              </a:path>
              <a:path w="8682990" h="4246880">
                <a:moveTo>
                  <a:pt x="8682990" y="1949196"/>
                </a:moveTo>
                <a:lnTo>
                  <a:pt x="8682990" y="1926336"/>
                </a:lnTo>
                <a:lnTo>
                  <a:pt x="8675370" y="1926336"/>
                </a:lnTo>
                <a:lnTo>
                  <a:pt x="8675370" y="1949196"/>
                </a:lnTo>
                <a:lnTo>
                  <a:pt x="8682990" y="1949196"/>
                </a:lnTo>
                <a:close/>
              </a:path>
              <a:path w="8682990" h="4246880">
                <a:moveTo>
                  <a:pt x="8682990" y="1981200"/>
                </a:moveTo>
                <a:lnTo>
                  <a:pt x="8682990" y="1957578"/>
                </a:lnTo>
                <a:lnTo>
                  <a:pt x="8675370" y="1957578"/>
                </a:lnTo>
                <a:lnTo>
                  <a:pt x="8675370" y="1981200"/>
                </a:lnTo>
                <a:lnTo>
                  <a:pt x="8682990" y="1981200"/>
                </a:lnTo>
                <a:close/>
              </a:path>
              <a:path w="8682990" h="4246880">
                <a:moveTo>
                  <a:pt x="8682990" y="2012442"/>
                </a:moveTo>
                <a:lnTo>
                  <a:pt x="8682990" y="1988820"/>
                </a:lnTo>
                <a:lnTo>
                  <a:pt x="8675370" y="1988820"/>
                </a:lnTo>
                <a:lnTo>
                  <a:pt x="8675370" y="2012442"/>
                </a:lnTo>
                <a:lnTo>
                  <a:pt x="8682990" y="2012442"/>
                </a:lnTo>
                <a:close/>
              </a:path>
              <a:path w="8682990" h="4246880">
                <a:moveTo>
                  <a:pt x="8682990" y="2043684"/>
                </a:moveTo>
                <a:lnTo>
                  <a:pt x="8682990" y="2020062"/>
                </a:lnTo>
                <a:lnTo>
                  <a:pt x="8675370" y="2020062"/>
                </a:lnTo>
                <a:lnTo>
                  <a:pt x="8675370" y="2043684"/>
                </a:lnTo>
                <a:lnTo>
                  <a:pt x="8682990" y="2043684"/>
                </a:lnTo>
                <a:close/>
              </a:path>
              <a:path w="8682990" h="4246880">
                <a:moveTo>
                  <a:pt x="8682990" y="2074926"/>
                </a:moveTo>
                <a:lnTo>
                  <a:pt x="8682990" y="2052066"/>
                </a:lnTo>
                <a:lnTo>
                  <a:pt x="8675370" y="2052066"/>
                </a:lnTo>
                <a:lnTo>
                  <a:pt x="8675370" y="2074926"/>
                </a:lnTo>
                <a:lnTo>
                  <a:pt x="8682990" y="2074926"/>
                </a:lnTo>
                <a:close/>
              </a:path>
              <a:path w="8682990" h="4246880">
                <a:moveTo>
                  <a:pt x="8682990" y="2106930"/>
                </a:moveTo>
                <a:lnTo>
                  <a:pt x="8682990" y="2083308"/>
                </a:lnTo>
                <a:lnTo>
                  <a:pt x="8675370" y="2083308"/>
                </a:lnTo>
                <a:lnTo>
                  <a:pt x="8675370" y="2106930"/>
                </a:lnTo>
                <a:lnTo>
                  <a:pt x="8682990" y="2106930"/>
                </a:lnTo>
                <a:close/>
              </a:path>
              <a:path w="8682990" h="4246880">
                <a:moveTo>
                  <a:pt x="8682990" y="2138172"/>
                </a:moveTo>
                <a:lnTo>
                  <a:pt x="8682990" y="2114550"/>
                </a:lnTo>
                <a:lnTo>
                  <a:pt x="8675370" y="2114550"/>
                </a:lnTo>
                <a:lnTo>
                  <a:pt x="8675370" y="2138172"/>
                </a:lnTo>
                <a:lnTo>
                  <a:pt x="8682990" y="2138172"/>
                </a:lnTo>
                <a:close/>
              </a:path>
              <a:path w="8682990" h="4246880">
                <a:moveTo>
                  <a:pt x="8682990" y="2169414"/>
                </a:moveTo>
                <a:lnTo>
                  <a:pt x="8682990" y="2145792"/>
                </a:lnTo>
                <a:lnTo>
                  <a:pt x="8675370" y="2145792"/>
                </a:lnTo>
                <a:lnTo>
                  <a:pt x="8675370" y="2169414"/>
                </a:lnTo>
                <a:lnTo>
                  <a:pt x="8682990" y="2169414"/>
                </a:lnTo>
                <a:close/>
              </a:path>
              <a:path w="8682990" h="4246880">
                <a:moveTo>
                  <a:pt x="8682990" y="2200656"/>
                </a:moveTo>
                <a:lnTo>
                  <a:pt x="8682990" y="2177796"/>
                </a:lnTo>
                <a:lnTo>
                  <a:pt x="8675370" y="2177796"/>
                </a:lnTo>
                <a:lnTo>
                  <a:pt x="8675370" y="2200656"/>
                </a:lnTo>
                <a:lnTo>
                  <a:pt x="8682990" y="2200656"/>
                </a:lnTo>
                <a:close/>
              </a:path>
              <a:path w="8682990" h="4246880">
                <a:moveTo>
                  <a:pt x="8682990" y="2232660"/>
                </a:moveTo>
                <a:lnTo>
                  <a:pt x="8682990" y="2209038"/>
                </a:lnTo>
                <a:lnTo>
                  <a:pt x="8675370" y="2209038"/>
                </a:lnTo>
                <a:lnTo>
                  <a:pt x="8675370" y="2232660"/>
                </a:lnTo>
                <a:lnTo>
                  <a:pt x="8682990" y="2232660"/>
                </a:lnTo>
                <a:close/>
              </a:path>
              <a:path w="8682990" h="4246880">
                <a:moveTo>
                  <a:pt x="8682990" y="2263902"/>
                </a:moveTo>
                <a:lnTo>
                  <a:pt x="8682990" y="2240280"/>
                </a:lnTo>
                <a:lnTo>
                  <a:pt x="8675370" y="2240280"/>
                </a:lnTo>
                <a:lnTo>
                  <a:pt x="8675370" y="2263902"/>
                </a:lnTo>
                <a:lnTo>
                  <a:pt x="8682990" y="2263902"/>
                </a:lnTo>
                <a:close/>
              </a:path>
              <a:path w="8682990" h="4246880">
                <a:moveTo>
                  <a:pt x="8682990" y="2295144"/>
                </a:moveTo>
                <a:lnTo>
                  <a:pt x="8682990" y="2271522"/>
                </a:lnTo>
                <a:lnTo>
                  <a:pt x="8675370" y="2271522"/>
                </a:lnTo>
                <a:lnTo>
                  <a:pt x="8675370" y="2295144"/>
                </a:lnTo>
                <a:lnTo>
                  <a:pt x="8682990" y="2295144"/>
                </a:lnTo>
                <a:close/>
              </a:path>
              <a:path w="8682990" h="4246880">
                <a:moveTo>
                  <a:pt x="8682990" y="2326386"/>
                </a:moveTo>
                <a:lnTo>
                  <a:pt x="8682990" y="2303526"/>
                </a:lnTo>
                <a:lnTo>
                  <a:pt x="8675370" y="2303526"/>
                </a:lnTo>
                <a:lnTo>
                  <a:pt x="8675370" y="2326386"/>
                </a:lnTo>
                <a:lnTo>
                  <a:pt x="8682990" y="2326386"/>
                </a:lnTo>
                <a:close/>
              </a:path>
              <a:path w="8682990" h="4246880">
                <a:moveTo>
                  <a:pt x="8682990" y="2358390"/>
                </a:moveTo>
                <a:lnTo>
                  <a:pt x="8682990" y="2334768"/>
                </a:lnTo>
                <a:lnTo>
                  <a:pt x="8675370" y="2334768"/>
                </a:lnTo>
                <a:lnTo>
                  <a:pt x="8675370" y="2358390"/>
                </a:lnTo>
                <a:lnTo>
                  <a:pt x="8682990" y="2358390"/>
                </a:lnTo>
                <a:close/>
              </a:path>
              <a:path w="8682990" h="4246880">
                <a:moveTo>
                  <a:pt x="8682990" y="2389632"/>
                </a:moveTo>
                <a:lnTo>
                  <a:pt x="8682990" y="2366010"/>
                </a:lnTo>
                <a:lnTo>
                  <a:pt x="8675370" y="2366010"/>
                </a:lnTo>
                <a:lnTo>
                  <a:pt x="8675370" y="2389632"/>
                </a:lnTo>
                <a:lnTo>
                  <a:pt x="8682990" y="2389632"/>
                </a:lnTo>
                <a:close/>
              </a:path>
              <a:path w="8682990" h="4246880">
                <a:moveTo>
                  <a:pt x="8682990" y="2420874"/>
                </a:moveTo>
                <a:lnTo>
                  <a:pt x="8682990" y="2397252"/>
                </a:lnTo>
                <a:lnTo>
                  <a:pt x="8675370" y="2397252"/>
                </a:lnTo>
                <a:lnTo>
                  <a:pt x="8675370" y="2420874"/>
                </a:lnTo>
                <a:lnTo>
                  <a:pt x="8682990" y="2420874"/>
                </a:lnTo>
                <a:close/>
              </a:path>
              <a:path w="8682990" h="4246880">
                <a:moveTo>
                  <a:pt x="8682990" y="2452116"/>
                </a:moveTo>
                <a:lnTo>
                  <a:pt x="8682990" y="2429256"/>
                </a:lnTo>
                <a:lnTo>
                  <a:pt x="8675370" y="2429256"/>
                </a:lnTo>
                <a:lnTo>
                  <a:pt x="8675370" y="2452116"/>
                </a:lnTo>
                <a:lnTo>
                  <a:pt x="8682990" y="2452116"/>
                </a:lnTo>
                <a:close/>
              </a:path>
              <a:path w="8682990" h="4246880">
                <a:moveTo>
                  <a:pt x="8682990" y="2484120"/>
                </a:moveTo>
                <a:lnTo>
                  <a:pt x="8682990" y="2460498"/>
                </a:lnTo>
                <a:lnTo>
                  <a:pt x="8675370" y="2460498"/>
                </a:lnTo>
                <a:lnTo>
                  <a:pt x="8675370" y="2484120"/>
                </a:lnTo>
                <a:lnTo>
                  <a:pt x="8682990" y="2484120"/>
                </a:lnTo>
                <a:close/>
              </a:path>
              <a:path w="8682990" h="4246880">
                <a:moveTo>
                  <a:pt x="8682990" y="2515362"/>
                </a:moveTo>
                <a:lnTo>
                  <a:pt x="8682990" y="2491740"/>
                </a:lnTo>
                <a:lnTo>
                  <a:pt x="8675370" y="2491740"/>
                </a:lnTo>
                <a:lnTo>
                  <a:pt x="8675370" y="2515362"/>
                </a:lnTo>
                <a:lnTo>
                  <a:pt x="8682990" y="2515362"/>
                </a:lnTo>
                <a:close/>
              </a:path>
              <a:path w="8682990" h="4246880">
                <a:moveTo>
                  <a:pt x="8682990" y="2546604"/>
                </a:moveTo>
                <a:lnTo>
                  <a:pt x="8682990" y="2522982"/>
                </a:lnTo>
                <a:lnTo>
                  <a:pt x="8675370" y="2522982"/>
                </a:lnTo>
                <a:lnTo>
                  <a:pt x="8675370" y="2546604"/>
                </a:lnTo>
                <a:lnTo>
                  <a:pt x="8682990" y="2546604"/>
                </a:lnTo>
                <a:close/>
              </a:path>
              <a:path w="8682990" h="4246880">
                <a:moveTo>
                  <a:pt x="8682990" y="2577846"/>
                </a:moveTo>
                <a:lnTo>
                  <a:pt x="8682990" y="2554986"/>
                </a:lnTo>
                <a:lnTo>
                  <a:pt x="8675370" y="2554986"/>
                </a:lnTo>
                <a:lnTo>
                  <a:pt x="8675370" y="2577846"/>
                </a:lnTo>
                <a:lnTo>
                  <a:pt x="8682990" y="2577846"/>
                </a:lnTo>
                <a:close/>
              </a:path>
              <a:path w="8682990" h="4246880">
                <a:moveTo>
                  <a:pt x="8682990" y="2609850"/>
                </a:moveTo>
                <a:lnTo>
                  <a:pt x="8682990" y="2586228"/>
                </a:lnTo>
                <a:lnTo>
                  <a:pt x="8675370" y="2586228"/>
                </a:lnTo>
                <a:lnTo>
                  <a:pt x="8675370" y="2609850"/>
                </a:lnTo>
                <a:lnTo>
                  <a:pt x="8682990" y="2609850"/>
                </a:lnTo>
                <a:close/>
              </a:path>
              <a:path w="8682990" h="4246880">
                <a:moveTo>
                  <a:pt x="8682990" y="2641092"/>
                </a:moveTo>
                <a:lnTo>
                  <a:pt x="8682990" y="2617470"/>
                </a:lnTo>
                <a:lnTo>
                  <a:pt x="8675370" y="2617470"/>
                </a:lnTo>
                <a:lnTo>
                  <a:pt x="8675370" y="2641092"/>
                </a:lnTo>
                <a:lnTo>
                  <a:pt x="8682990" y="2641092"/>
                </a:lnTo>
                <a:close/>
              </a:path>
              <a:path w="8682990" h="4246880">
                <a:moveTo>
                  <a:pt x="8682990" y="2672334"/>
                </a:moveTo>
                <a:lnTo>
                  <a:pt x="8682990" y="2648712"/>
                </a:lnTo>
                <a:lnTo>
                  <a:pt x="8675370" y="2648712"/>
                </a:lnTo>
                <a:lnTo>
                  <a:pt x="8675370" y="2672334"/>
                </a:lnTo>
                <a:lnTo>
                  <a:pt x="8682990" y="2672334"/>
                </a:lnTo>
                <a:close/>
              </a:path>
              <a:path w="8682990" h="4246880">
                <a:moveTo>
                  <a:pt x="8682990" y="2703576"/>
                </a:moveTo>
                <a:lnTo>
                  <a:pt x="8682990" y="2680716"/>
                </a:lnTo>
                <a:lnTo>
                  <a:pt x="8675370" y="2680716"/>
                </a:lnTo>
                <a:lnTo>
                  <a:pt x="8675370" y="2703576"/>
                </a:lnTo>
                <a:lnTo>
                  <a:pt x="8682990" y="2703576"/>
                </a:lnTo>
                <a:close/>
              </a:path>
              <a:path w="8682990" h="4246880">
                <a:moveTo>
                  <a:pt x="8682990" y="2735580"/>
                </a:moveTo>
                <a:lnTo>
                  <a:pt x="8682990" y="2711958"/>
                </a:lnTo>
                <a:lnTo>
                  <a:pt x="8675370" y="2711958"/>
                </a:lnTo>
                <a:lnTo>
                  <a:pt x="8675370" y="2735580"/>
                </a:lnTo>
                <a:lnTo>
                  <a:pt x="8682990" y="2735580"/>
                </a:lnTo>
                <a:close/>
              </a:path>
              <a:path w="8682990" h="4246880">
                <a:moveTo>
                  <a:pt x="8682990" y="2766822"/>
                </a:moveTo>
                <a:lnTo>
                  <a:pt x="8682990" y="2743200"/>
                </a:lnTo>
                <a:lnTo>
                  <a:pt x="8675370" y="2743200"/>
                </a:lnTo>
                <a:lnTo>
                  <a:pt x="8675370" y="2766822"/>
                </a:lnTo>
                <a:lnTo>
                  <a:pt x="8682990" y="2766822"/>
                </a:lnTo>
                <a:close/>
              </a:path>
              <a:path w="8682990" h="4246880">
                <a:moveTo>
                  <a:pt x="8682990" y="2798064"/>
                </a:moveTo>
                <a:lnTo>
                  <a:pt x="8682990" y="2774442"/>
                </a:lnTo>
                <a:lnTo>
                  <a:pt x="8675370" y="2774442"/>
                </a:lnTo>
                <a:lnTo>
                  <a:pt x="8675370" y="2798064"/>
                </a:lnTo>
                <a:lnTo>
                  <a:pt x="8682990" y="2798064"/>
                </a:lnTo>
                <a:close/>
              </a:path>
              <a:path w="8682990" h="4246880">
                <a:moveTo>
                  <a:pt x="8682990" y="2829306"/>
                </a:moveTo>
                <a:lnTo>
                  <a:pt x="8682990" y="2806446"/>
                </a:lnTo>
                <a:lnTo>
                  <a:pt x="8675370" y="2806446"/>
                </a:lnTo>
                <a:lnTo>
                  <a:pt x="8675370" y="2829306"/>
                </a:lnTo>
                <a:lnTo>
                  <a:pt x="8682990" y="2829306"/>
                </a:lnTo>
                <a:close/>
              </a:path>
              <a:path w="8682990" h="4246880">
                <a:moveTo>
                  <a:pt x="8682990" y="2861310"/>
                </a:moveTo>
                <a:lnTo>
                  <a:pt x="8682990" y="2837688"/>
                </a:lnTo>
                <a:lnTo>
                  <a:pt x="8675370" y="2837688"/>
                </a:lnTo>
                <a:lnTo>
                  <a:pt x="8675370" y="2861310"/>
                </a:lnTo>
                <a:lnTo>
                  <a:pt x="8682990" y="2861310"/>
                </a:lnTo>
                <a:close/>
              </a:path>
              <a:path w="8682990" h="4246880">
                <a:moveTo>
                  <a:pt x="8682990" y="2892552"/>
                </a:moveTo>
                <a:lnTo>
                  <a:pt x="8682990" y="2868930"/>
                </a:lnTo>
                <a:lnTo>
                  <a:pt x="8675370" y="2868930"/>
                </a:lnTo>
                <a:lnTo>
                  <a:pt x="8675370" y="2892552"/>
                </a:lnTo>
                <a:lnTo>
                  <a:pt x="8682990" y="2892552"/>
                </a:lnTo>
                <a:close/>
              </a:path>
              <a:path w="8682990" h="4246880">
                <a:moveTo>
                  <a:pt x="8682990" y="2923794"/>
                </a:moveTo>
                <a:lnTo>
                  <a:pt x="8682990" y="2900172"/>
                </a:lnTo>
                <a:lnTo>
                  <a:pt x="8675370" y="2900172"/>
                </a:lnTo>
                <a:lnTo>
                  <a:pt x="8675370" y="2923794"/>
                </a:lnTo>
                <a:lnTo>
                  <a:pt x="8682990" y="2923794"/>
                </a:lnTo>
                <a:close/>
              </a:path>
              <a:path w="8682990" h="4246880">
                <a:moveTo>
                  <a:pt x="8682990" y="2955036"/>
                </a:moveTo>
                <a:lnTo>
                  <a:pt x="8682990" y="2932176"/>
                </a:lnTo>
                <a:lnTo>
                  <a:pt x="8675370" y="2932176"/>
                </a:lnTo>
                <a:lnTo>
                  <a:pt x="8675370" y="2955036"/>
                </a:lnTo>
                <a:lnTo>
                  <a:pt x="8682990" y="2955036"/>
                </a:lnTo>
                <a:close/>
              </a:path>
              <a:path w="8682990" h="4246880">
                <a:moveTo>
                  <a:pt x="8682990" y="2987040"/>
                </a:moveTo>
                <a:lnTo>
                  <a:pt x="8682990" y="2963418"/>
                </a:lnTo>
                <a:lnTo>
                  <a:pt x="8675370" y="2963418"/>
                </a:lnTo>
                <a:lnTo>
                  <a:pt x="8675370" y="2987040"/>
                </a:lnTo>
                <a:lnTo>
                  <a:pt x="8682990" y="2987040"/>
                </a:lnTo>
                <a:close/>
              </a:path>
              <a:path w="8682990" h="4246880">
                <a:moveTo>
                  <a:pt x="8682990" y="3018282"/>
                </a:moveTo>
                <a:lnTo>
                  <a:pt x="8682990" y="2994660"/>
                </a:lnTo>
                <a:lnTo>
                  <a:pt x="8675370" y="2994660"/>
                </a:lnTo>
                <a:lnTo>
                  <a:pt x="8675370" y="3018282"/>
                </a:lnTo>
                <a:lnTo>
                  <a:pt x="8682990" y="3018282"/>
                </a:lnTo>
                <a:close/>
              </a:path>
              <a:path w="8682990" h="4246880">
                <a:moveTo>
                  <a:pt x="8682990" y="3049524"/>
                </a:moveTo>
                <a:lnTo>
                  <a:pt x="8682990" y="3025902"/>
                </a:lnTo>
                <a:lnTo>
                  <a:pt x="8675370" y="3025902"/>
                </a:lnTo>
                <a:lnTo>
                  <a:pt x="8675370" y="3049524"/>
                </a:lnTo>
                <a:lnTo>
                  <a:pt x="8682990" y="3049524"/>
                </a:lnTo>
                <a:close/>
              </a:path>
              <a:path w="8682990" h="4246880">
                <a:moveTo>
                  <a:pt x="8682990" y="3080766"/>
                </a:moveTo>
                <a:lnTo>
                  <a:pt x="8682990" y="3057906"/>
                </a:lnTo>
                <a:lnTo>
                  <a:pt x="8675370" y="3057906"/>
                </a:lnTo>
                <a:lnTo>
                  <a:pt x="8675370" y="3080766"/>
                </a:lnTo>
                <a:lnTo>
                  <a:pt x="8682990" y="3080766"/>
                </a:lnTo>
                <a:close/>
              </a:path>
              <a:path w="8682990" h="4246880">
                <a:moveTo>
                  <a:pt x="8682990" y="3112770"/>
                </a:moveTo>
                <a:lnTo>
                  <a:pt x="8682990" y="3089148"/>
                </a:lnTo>
                <a:lnTo>
                  <a:pt x="8675370" y="3089148"/>
                </a:lnTo>
                <a:lnTo>
                  <a:pt x="8675370" y="3112770"/>
                </a:lnTo>
                <a:lnTo>
                  <a:pt x="8682990" y="3112770"/>
                </a:lnTo>
                <a:close/>
              </a:path>
              <a:path w="8682990" h="4246880">
                <a:moveTo>
                  <a:pt x="8682990" y="3144012"/>
                </a:moveTo>
                <a:lnTo>
                  <a:pt x="8682990" y="3120390"/>
                </a:lnTo>
                <a:lnTo>
                  <a:pt x="8675370" y="3120390"/>
                </a:lnTo>
                <a:lnTo>
                  <a:pt x="8675370" y="3144012"/>
                </a:lnTo>
                <a:lnTo>
                  <a:pt x="8682990" y="3144012"/>
                </a:lnTo>
                <a:close/>
              </a:path>
              <a:path w="8682990" h="4246880">
                <a:moveTo>
                  <a:pt x="8682990" y="3175254"/>
                </a:moveTo>
                <a:lnTo>
                  <a:pt x="8682990" y="3151632"/>
                </a:lnTo>
                <a:lnTo>
                  <a:pt x="8675370" y="3151632"/>
                </a:lnTo>
                <a:lnTo>
                  <a:pt x="8675370" y="3175254"/>
                </a:lnTo>
                <a:lnTo>
                  <a:pt x="8682990" y="3175254"/>
                </a:lnTo>
                <a:close/>
              </a:path>
              <a:path w="8682990" h="4246880">
                <a:moveTo>
                  <a:pt x="8682990" y="3206496"/>
                </a:moveTo>
                <a:lnTo>
                  <a:pt x="8682990" y="3183636"/>
                </a:lnTo>
                <a:lnTo>
                  <a:pt x="8675370" y="3183636"/>
                </a:lnTo>
                <a:lnTo>
                  <a:pt x="8675370" y="3206496"/>
                </a:lnTo>
                <a:lnTo>
                  <a:pt x="8682990" y="3206496"/>
                </a:lnTo>
                <a:close/>
              </a:path>
              <a:path w="8682990" h="4246880">
                <a:moveTo>
                  <a:pt x="8682990" y="3238500"/>
                </a:moveTo>
                <a:lnTo>
                  <a:pt x="8682990" y="3214878"/>
                </a:lnTo>
                <a:lnTo>
                  <a:pt x="8675370" y="3214878"/>
                </a:lnTo>
                <a:lnTo>
                  <a:pt x="8675370" y="3238500"/>
                </a:lnTo>
                <a:lnTo>
                  <a:pt x="8682990" y="3238500"/>
                </a:lnTo>
                <a:close/>
              </a:path>
              <a:path w="8682990" h="4246880">
                <a:moveTo>
                  <a:pt x="8682990" y="3269742"/>
                </a:moveTo>
                <a:lnTo>
                  <a:pt x="8682990" y="3246120"/>
                </a:lnTo>
                <a:lnTo>
                  <a:pt x="8675370" y="3246120"/>
                </a:lnTo>
                <a:lnTo>
                  <a:pt x="8675370" y="3269742"/>
                </a:lnTo>
                <a:lnTo>
                  <a:pt x="8682990" y="3269742"/>
                </a:lnTo>
                <a:close/>
              </a:path>
              <a:path w="8682990" h="4246880">
                <a:moveTo>
                  <a:pt x="8682990" y="3300984"/>
                </a:moveTo>
                <a:lnTo>
                  <a:pt x="8682990" y="3277362"/>
                </a:lnTo>
                <a:lnTo>
                  <a:pt x="8675370" y="3277362"/>
                </a:lnTo>
                <a:lnTo>
                  <a:pt x="8675370" y="3300984"/>
                </a:lnTo>
                <a:lnTo>
                  <a:pt x="8682990" y="3300984"/>
                </a:lnTo>
                <a:close/>
              </a:path>
              <a:path w="8682990" h="4246880">
                <a:moveTo>
                  <a:pt x="8682990" y="3332226"/>
                </a:moveTo>
                <a:lnTo>
                  <a:pt x="8682990" y="3309366"/>
                </a:lnTo>
                <a:lnTo>
                  <a:pt x="8675370" y="3309366"/>
                </a:lnTo>
                <a:lnTo>
                  <a:pt x="8675370" y="3332226"/>
                </a:lnTo>
                <a:lnTo>
                  <a:pt x="8682990" y="3332226"/>
                </a:lnTo>
                <a:close/>
              </a:path>
              <a:path w="8682990" h="4246880">
                <a:moveTo>
                  <a:pt x="8682990" y="3364230"/>
                </a:moveTo>
                <a:lnTo>
                  <a:pt x="8682990" y="3340608"/>
                </a:lnTo>
                <a:lnTo>
                  <a:pt x="8675370" y="3340608"/>
                </a:lnTo>
                <a:lnTo>
                  <a:pt x="8675370" y="3364230"/>
                </a:lnTo>
                <a:lnTo>
                  <a:pt x="8682990" y="3364230"/>
                </a:lnTo>
                <a:close/>
              </a:path>
              <a:path w="8682990" h="4246880">
                <a:moveTo>
                  <a:pt x="8682990" y="3395472"/>
                </a:moveTo>
                <a:lnTo>
                  <a:pt x="8682990" y="3371850"/>
                </a:lnTo>
                <a:lnTo>
                  <a:pt x="8675370" y="3371850"/>
                </a:lnTo>
                <a:lnTo>
                  <a:pt x="8675370" y="3395472"/>
                </a:lnTo>
                <a:lnTo>
                  <a:pt x="8682990" y="3395472"/>
                </a:lnTo>
                <a:close/>
              </a:path>
              <a:path w="8682990" h="4246880">
                <a:moveTo>
                  <a:pt x="8682990" y="3426714"/>
                </a:moveTo>
                <a:lnTo>
                  <a:pt x="8682990" y="3403092"/>
                </a:lnTo>
                <a:lnTo>
                  <a:pt x="8675370" y="3403092"/>
                </a:lnTo>
                <a:lnTo>
                  <a:pt x="8675370" y="3426714"/>
                </a:lnTo>
                <a:lnTo>
                  <a:pt x="8682990" y="3426714"/>
                </a:lnTo>
                <a:close/>
              </a:path>
              <a:path w="8682990" h="4246880">
                <a:moveTo>
                  <a:pt x="8682990" y="3457956"/>
                </a:moveTo>
                <a:lnTo>
                  <a:pt x="8682990" y="3435096"/>
                </a:lnTo>
                <a:lnTo>
                  <a:pt x="8675370" y="3435096"/>
                </a:lnTo>
                <a:lnTo>
                  <a:pt x="8675370" y="3457956"/>
                </a:lnTo>
                <a:lnTo>
                  <a:pt x="8682990" y="3457956"/>
                </a:lnTo>
                <a:close/>
              </a:path>
              <a:path w="8682990" h="4246880">
                <a:moveTo>
                  <a:pt x="8682990" y="3489960"/>
                </a:moveTo>
                <a:lnTo>
                  <a:pt x="8682990" y="3466338"/>
                </a:lnTo>
                <a:lnTo>
                  <a:pt x="8675370" y="3466338"/>
                </a:lnTo>
                <a:lnTo>
                  <a:pt x="8675370" y="3489960"/>
                </a:lnTo>
                <a:lnTo>
                  <a:pt x="8682990" y="3489960"/>
                </a:lnTo>
                <a:close/>
              </a:path>
              <a:path w="8682990" h="4246880">
                <a:moveTo>
                  <a:pt x="8682990" y="3521202"/>
                </a:moveTo>
                <a:lnTo>
                  <a:pt x="8682990" y="3497580"/>
                </a:lnTo>
                <a:lnTo>
                  <a:pt x="8675370" y="3497580"/>
                </a:lnTo>
                <a:lnTo>
                  <a:pt x="8675370" y="3521202"/>
                </a:lnTo>
                <a:lnTo>
                  <a:pt x="8682990" y="3521202"/>
                </a:lnTo>
                <a:close/>
              </a:path>
              <a:path w="8682990" h="4246880">
                <a:moveTo>
                  <a:pt x="8682990" y="3552444"/>
                </a:moveTo>
                <a:lnTo>
                  <a:pt x="8682990" y="3528822"/>
                </a:lnTo>
                <a:lnTo>
                  <a:pt x="8675370" y="3528822"/>
                </a:lnTo>
                <a:lnTo>
                  <a:pt x="8675370" y="3552444"/>
                </a:lnTo>
                <a:lnTo>
                  <a:pt x="8682990" y="3552444"/>
                </a:lnTo>
                <a:close/>
              </a:path>
              <a:path w="8682990" h="4246880">
                <a:moveTo>
                  <a:pt x="8682990" y="3583686"/>
                </a:moveTo>
                <a:lnTo>
                  <a:pt x="8682990" y="3560826"/>
                </a:lnTo>
                <a:lnTo>
                  <a:pt x="8675370" y="3560826"/>
                </a:lnTo>
                <a:lnTo>
                  <a:pt x="8675370" y="3583686"/>
                </a:lnTo>
                <a:lnTo>
                  <a:pt x="8682990" y="3583686"/>
                </a:lnTo>
                <a:close/>
              </a:path>
              <a:path w="8682990" h="4246880">
                <a:moveTo>
                  <a:pt x="8682990" y="3615690"/>
                </a:moveTo>
                <a:lnTo>
                  <a:pt x="8682990" y="3592068"/>
                </a:lnTo>
                <a:lnTo>
                  <a:pt x="8675370" y="3592068"/>
                </a:lnTo>
                <a:lnTo>
                  <a:pt x="8675370" y="3615690"/>
                </a:lnTo>
                <a:lnTo>
                  <a:pt x="8682990" y="3615690"/>
                </a:lnTo>
                <a:close/>
              </a:path>
              <a:path w="8682990" h="4246880">
                <a:moveTo>
                  <a:pt x="8682990" y="3646932"/>
                </a:moveTo>
                <a:lnTo>
                  <a:pt x="8682990" y="3623310"/>
                </a:lnTo>
                <a:lnTo>
                  <a:pt x="8675370" y="3623310"/>
                </a:lnTo>
                <a:lnTo>
                  <a:pt x="8675370" y="3646932"/>
                </a:lnTo>
                <a:lnTo>
                  <a:pt x="8682990" y="3646932"/>
                </a:lnTo>
                <a:close/>
              </a:path>
              <a:path w="8682990" h="4246880">
                <a:moveTo>
                  <a:pt x="8682990" y="3678174"/>
                </a:moveTo>
                <a:lnTo>
                  <a:pt x="8682990" y="3654552"/>
                </a:lnTo>
                <a:lnTo>
                  <a:pt x="8675370" y="3654552"/>
                </a:lnTo>
                <a:lnTo>
                  <a:pt x="8675370" y="3678174"/>
                </a:lnTo>
                <a:lnTo>
                  <a:pt x="8682990" y="3678174"/>
                </a:lnTo>
                <a:close/>
              </a:path>
              <a:path w="8682990" h="4246880">
                <a:moveTo>
                  <a:pt x="8682990" y="3709416"/>
                </a:moveTo>
                <a:lnTo>
                  <a:pt x="8682990" y="3686556"/>
                </a:lnTo>
                <a:lnTo>
                  <a:pt x="8675370" y="3686556"/>
                </a:lnTo>
                <a:lnTo>
                  <a:pt x="8675370" y="3709416"/>
                </a:lnTo>
                <a:lnTo>
                  <a:pt x="8682990" y="3709416"/>
                </a:lnTo>
                <a:close/>
              </a:path>
              <a:path w="8682990" h="4246880">
                <a:moveTo>
                  <a:pt x="8682990" y="3741420"/>
                </a:moveTo>
                <a:lnTo>
                  <a:pt x="8682990" y="3717798"/>
                </a:lnTo>
                <a:lnTo>
                  <a:pt x="8675370" y="3717798"/>
                </a:lnTo>
                <a:lnTo>
                  <a:pt x="8675370" y="3741420"/>
                </a:lnTo>
                <a:lnTo>
                  <a:pt x="8682990" y="3741420"/>
                </a:lnTo>
                <a:close/>
              </a:path>
              <a:path w="8682990" h="4246880">
                <a:moveTo>
                  <a:pt x="8682990" y="3772662"/>
                </a:moveTo>
                <a:lnTo>
                  <a:pt x="8682990" y="3749040"/>
                </a:lnTo>
                <a:lnTo>
                  <a:pt x="8675370" y="3749040"/>
                </a:lnTo>
                <a:lnTo>
                  <a:pt x="8675370" y="3772662"/>
                </a:lnTo>
                <a:lnTo>
                  <a:pt x="8682990" y="3772662"/>
                </a:lnTo>
                <a:close/>
              </a:path>
              <a:path w="8682990" h="4246880">
                <a:moveTo>
                  <a:pt x="8682990" y="3803904"/>
                </a:moveTo>
                <a:lnTo>
                  <a:pt x="8682990" y="3780282"/>
                </a:lnTo>
                <a:lnTo>
                  <a:pt x="8675370" y="3780282"/>
                </a:lnTo>
                <a:lnTo>
                  <a:pt x="8675370" y="3803904"/>
                </a:lnTo>
                <a:lnTo>
                  <a:pt x="8682990" y="3803904"/>
                </a:lnTo>
                <a:close/>
              </a:path>
              <a:path w="8682990" h="4246880">
                <a:moveTo>
                  <a:pt x="8682990" y="3835146"/>
                </a:moveTo>
                <a:lnTo>
                  <a:pt x="8682990" y="3812286"/>
                </a:lnTo>
                <a:lnTo>
                  <a:pt x="8675370" y="3812286"/>
                </a:lnTo>
                <a:lnTo>
                  <a:pt x="8675370" y="3835146"/>
                </a:lnTo>
                <a:lnTo>
                  <a:pt x="8682990" y="3835146"/>
                </a:lnTo>
                <a:close/>
              </a:path>
              <a:path w="8682990" h="4246880">
                <a:moveTo>
                  <a:pt x="8682990" y="3867150"/>
                </a:moveTo>
                <a:lnTo>
                  <a:pt x="8682990" y="3843528"/>
                </a:lnTo>
                <a:lnTo>
                  <a:pt x="8675370" y="3843528"/>
                </a:lnTo>
                <a:lnTo>
                  <a:pt x="8675370" y="3867150"/>
                </a:lnTo>
                <a:lnTo>
                  <a:pt x="8682990" y="3867150"/>
                </a:lnTo>
                <a:close/>
              </a:path>
              <a:path w="8682990" h="4246880">
                <a:moveTo>
                  <a:pt x="8682990" y="3898392"/>
                </a:moveTo>
                <a:lnTo>
                  <a:pt x="8682990" y="3874770"/>
                </a:lnTo>
                <a:lnTo>
                  <a:pt x="8675370" y="3874770"/>
                </a:lnTo>
                <a:lnTo>
                  <a:pt x="8675370" y="3898392"/>
                </a:lnTo>
                <a:lnTo>
                  <a:pt x="8682990" y="3898392"/>
                </a:lnTo>
                <a:close/>
              </a:path>
              <a:path w="8682990" h="4246880">
                <a:moveTo>
                  <a:pt x="8682990" y="3929634"/>
                </a:moveTo>
                <a:lnTo>
                  <a:pt x="8682990" y="3906012"/>
                </a:lnTo>
                <a:lnTo>
                  <a:pt x="8675370" y="3906012"/>
                </a:lnTo>
                <a:lnTo>
                  <a:pt x="8675370" y="3929634"/>
                </a:lnTo>
                <a:lnTo>
                  <a:pt x="8682990" y="3929634"/>
                </a:lnTo>
                <a:close/>
              </a:path>
              <a:path w="8682990" h="4246880">
                <a:moveTo>
                  <a:pt x="8682990" y="3960876"/>
                </a:moveTo>
                <a:lnTo>
                  <a:pt x="8682990" y="3938016"/>
                </a:lnTo>
                <a:lnTo>
                  <a:pt x="8675370" y="3938016"/>
                </a:lnTo>
                <a:lnTo>
                  <a:pt x="8675370" y="3960876"/>
                </a:lnTo>
                <a:lnTo>
                  <a:pt x="8682990" y="3960876"/>
                </a:lnTo>
                <a:close/>
              </a:path>
              <a:path w="8682990" h="4246880">
                <a:moveTo>
                  <a:pt x="8682990" y="3992880"/>
                </a:moveTo>
                <a:lnTo>
                  <a:pt x="8682990" y="3969258"/>
                </a:lnTo>
                <a:lnTo>
                  <a:pt x="8675370" y="3969258"/>
                </a:lnTo>
                <a:lnTo>
                  <a:pt x="8675370" y="3992880"/>
                </a:lnTo>
                <a:lnTo>
                  <a:pt x="8682990" y="3992880"/>
                </a:lnTo>
                <a:close/>
              </a:path>
              <a:path w="8682990" h="4246880">
                <a:moveTo>
                  <a:pt x="8682990" y="4024122"/>
                </a:moveTo>
                <a:lnTo>
                  <a:pt x="8682990" y="4000500"/>
                </a:lnTo>
                <a:lnTo>
                  <a:pt x="8675370" y="4000500"/>
                </a:lnTo>
                <a:lnTo>
                  <a:pt x="8675370" y="4024122"/>
                </a:lnTo>
                <a:lnTo>
                  <a:pt x="8682990" y="4024122"/>
                </a:lnTo>
                <a:close/>
              </a:path>
              <a:path w="8682990" h="4246880">
                <a:moveTo>
                  <a:pt x="8682990" y="4055364"/>
                </a:moveTo>
                <a:lnTo>
                  <a:pt x="8682990" y="4031742"/>
                </a:lnTo>
                <a:lnTo>
                  <a:pt x="8675370" y="4031742"/>
                </a:lnTo>
                <a:lnTo>
                  <a:pt x="8675370" y="4055364"/>
                </a:lnTo>
                <a:lnTo>
                  <a:pt x="8682990" y="4055364"/>
                </a:lnTo>
                <a:close/>
              </a:path>
              <a:path w="8682990" h="4246880">
                <a:moveTo>
                  <a:pt x="8682990" y="4086604"/>
                </a:moveTo>
                <a:lnTo>
                  <a:pt x="8682990" y="4063746"/>
                </a:lnTo>
                <a:lnTo>
                  <a:pt x="8675370" y="4063746"/>
                </a:lnTo>
                <a:lnTo>
                  <a:pt x="8675370" y="4086604"/>
                </a:lnTo>
                <a:lnTo>
                  <a:pt x="8682990" y="4086604"/>
                </a:lnTo>
                <a:close/>
              </a:path>
              <a:path w="8682990" h="4246880">
                <a:moveTo>
                  <a:pt x="8682990" y="4118610"/>
                </a:moveTo>
                <a:lnTo>
                  <a:pt x="8682990" y="4094988"/>
                </a:lnTo>
                <a:lnTo>
                  <a:pt x="8675370" y="4094988"/>
                </a:lnTo>
                <a:lnTo>
                  <a:pt x="8675370" y="4118610"/>
                </a:lnTo>
                <a:lnTo>
                  <a:pt x="8682990" y="4118610"/>
                </a:lnTo>
                <a:close/>
              </a:path>
              <a:path w="8682990" h="4246880">
                <a:moveTo>
                  <a:pt x="8682990" y="4149852"/>
                </a:moveTo>
                <a:lnTo>
                  <a:pt x="8682990" y="4126230"/>
                </a:lnTo>
                <a:lnTo>
                  <a:pt x="8675370" y="4126230"/>
                </a:lnTo>
                <a:lnTo>
                  <a:pt x="8675370" y="4149852"/>
                </a:lnTo>
                <a:lnTo>
                  <a:pt x="8682990" y="4149852"/>
                </a:lnTo>
                <a:close/>
              </a:path>
              <a:path w="8682990" h="4246880">
                <a:moveTo>
                  <a:pt x="8682990" y="4181094"/>
                </a:moveTo>
                <a:lnTo>
                  <a:pt x="8682990" y="4157472"/>
                </a:lnTo>
                <a:lnTo>
                  <a:pt x="8675370" y="4157472"/>
                </a:lnTo>
                <a:lnTo>
                  <a:pt x="8675370" y="4181094"/>
                </a:lnTo>
                <a:lnTo>
                  <a:pt x="8682990" y="4181094"/>
                </a:lnTo>
                <a:close/>
              </a:path>
              <a:path w="8682990" h="4246880">
                <a:moveTo>
                  <a:pt x="8682990" y="4212336"/>
                </a:moveTo>
                <a:lnTo>
                  <a:pt x="8682990" y="4189476"/>
                </a:lnTo>
                <a:lnTo>
                  <a:pt x="8675370" y="4189476"/>
                </a:lnTo>
                <a:lnTo>
                  <a:pt x="8675370" y="4212336"/>
                </a:lnTo>
                <a:lnTo>
                  <a:pt x="8682990" y="4212336"/>
                </a:lnTo>
                <a:close/>
              </a:path>
              <a:path w="8682990" h="4246880">
                <a:moveTo>
                  <a:pt x="8682990" y="4245102"/>
                </a:moveTo>
                <a:lnTo>
                  <a:pt x="8682990" y="4220718"/>
                </a:lnTo>
                <a:lnTo>
                  <a:pt x="8675369" y="4220718"/>
                </a:lnTo>
                <a:lnTo>
                  <a:pt x="8675369" y="4242816"/>
                </a:lnTo>
                <a:lnTo>
                  <a:pt x="8677656" y="4240530"/>
                </a:lnTo>
                <a:lnTo>
                  <a:pt x="8677656" y="4239006"/>
                </a:lnTo>
                <a:lnTo>
                  <a:pt x="8679180" y="4239006"/>
                </a:lnTo>
                <a:lnTo>
                  <a:pt x="8679180" y="4246626"/>
                </a:lnTo>
                <a:lnTo>
                  <a:pt x="8681466" y="4246626"/>
                </a:lnTo>
                <a:lnTo>
                  <a:pt x="8682990" y="4245102"/>
                </a:lnTo>
                <a:close/>
              </a:path>
              <a:path w="8682990" h="4246880">
                <a:moveTo>
                  <a:pt x="8679180" y="4239006"/>
                </a:moveTo>
                <a:lnTo>
                  <a:pt x="8677656" y="4239006"/>
                </a:lnTo>
                <a:lnTo>
                  <a:pt x="8677656" y="4240530"/>
                </a:lnTo>
                <a:lnTo>
                  <a:pt x="8679180" y="4239006"/>
                </a:lnTo>
                <a:close/>
              </a:path>
              <a:path w="8682990" h="4246880">
                <a:moveTo>
                  <a:pt x="8679180" y="4246626"/>
                </a:moveTo>
                <a:lnTo>
                  <a:pt x="8679180" y="4239006"/>
                </a:lnTo>
                <a:lnTo>
                  <a:pt x="8677656" y="4240530"/>
                </a:lnTo>
                <a:lnTo>
                  <a:pt x="8677656" y="4246626"/>
                </a:lnTo>
                <a:lnTo>
                  <a:pt x="8679180" y="4246626"/>
                </a:lnTo>
                <a:close/>
              </a:path>
              <a:path w="8682990" h="4246880">
                <a:moveTo>
                  <a:pt x="8670036" y="4246626"/>
                </a:moveTo>
                <a:lnTo>
                  <a:pt x="8670036" y="4239006"/>
                </a:lnTo>
                <a:lnTo>
                  <a:pt x="8646414" y="4239006"/>
                </a:lnTo>
                <a:lnTo>
                  <a:pt x="8646414" y="4246626"/>
                </a:lnTo>
                <a:lnTo>
                  <a:pt x="8670036" y="4246626"/>
                </a:lnTo>
                <a:close/>
              </a:path>
              <a:path w="8682990" h="4246880">
                <a:moveTo>
                  <a:pt x="8638794" y="4246626"/>
                </a:moveTo>
                <a:lnTo>
                  <a:pt x="8638794" y="4239006"/>
                </a:lnTo>
                <a:lnTo>
                  <a:pt x="8615171" y="4239006"/>
                </a:lnTo>
                <a:lnTo>
                  <a:pt x="8615171" y="4246626"/>
                </a:lnTo>
                <a:lnTo>
                  <a:pt x="8638794" y="4246626"/>
                </a:lnTo>
                <a:close/>
              </a:path>
              <a:path w="8682990" h="4246880">
                <a:moveTo>
                  <a:pt x="8606790" y="4246626"/>
                </a:moveTo>
                <a:lnTo>
                  <a:pt x="8606790" y="4239006"/>
                </a:lnTo>
                <a:lnTo>
                  <a:pt x="8583167" y="4239006"/>
                </a:lnTo>
                <a:lnTo>
                  <a:pt x="8583167" y="4246626"/>
                </a:lnTo>
                <a:lnTo>
                  <a:pt x="8606790" y="4246626"/>
                </a:lnTo>
                <a:close/>
              </a:path>
              <a:path w="8682990" h="4246880">
                <a:moveTo>
                  <a:pt x="8575548" y="4246626"/>
                </a:moveTo>
                <a:lnTo>
                  <a:pt x="8575548" y="4239006"/>
                </a:lnTo>
                <a:lnTo>
                  <a:pt x="8551925" y="4239006"/>
                </a:lnTo>
                <a:lnTo>
                  <a:pt x="8551925" y="4246626"/>
                </a:lnTo>
                <a:lnTo>
                  <a:pt x="8575548" y="4246626"/>
                </a:lnTo>
                <a:close/>
              </a:path>
              <a:path w="8682990" h="4246880">
                <a:moveTo>
                  <a:pt x="8544306" y="4246626"/>
                </a:moveTo>
                <a:lnTo>
                  <a:pt x="8544306" y="4239006"/>
                </a:lnTo>
                <a:lnTo>
                  <a:pt x="8520684" y="4239006"/>
                </a:lnTo>
                <a:lnTo>
                  <a:pt x="8520684" y="4246626"/>
                </a:lnTo>
                <a:lnTo>
                  <a:pt x="8544306" y="4246626"/>
                </a:lnTo>
                <a:close/>
              </a:path>
              <a:path w="8682990" h="4246880">
                <a:moveTo>
                  <a:pt x="8513064" y="4246626"/>
                </a:moveTo>
                <a:lnTo>
                  <a:pt x="8513064" y="4239006"/>
                </a:lnTo>
                <a:lnTo>
                  <a:pt x="8489442" y="4239006"/>
                </a:lnTo>
                <a:lnTo>
                  <a:pt x="8489442" y="4246626"/>
                </a:lnTo>
                <a:lnTo>
                  <a:pt x="8513064" y="4246626"/>
                </a:lnTo>
                <a:close/>
              </a:path>
              <a:path w="8682990" h="4246880">
                <a:moveTo>
                  <a:pt x="8481060" y="4246626"/>
                </a:moveTo>
                <a:lnTo>
                  <a:pt x="8481060" y="4239006"/>
                </a:lnTo>
                <a:lnTo>
                  <a:pt x="8457438" y="4239006"/>
                </a:lnTo>
                <a:lnTo>
                  <a:pt x="8457438" y="4246626"/>
                </a:lnTo>
                <a:lnTo>
                  <a:pt x="8481060" y="4246626"/>
                </a:lnTo>
                <a:close/>
              </a:path>
              <a:path w="8682990" h="4246880">
                <a:moveTo>
                  <a:pt x="8449817" y="4246626"/>
                </a:moveTo>
                <a:lnTo>
                  <a:pt x="8449817" y="4239006"/>
                </a:lnTo>
                <a:lnTo>
                  <a:pt x="8426196" y="4239006"/>
                </a:lnTo>
                <a:lnTo>
                  <a:pt x="8426196" y="4246626"/>
                </a:lnTo>
                <a:lnTo>
                  <a:pt x="8449817" y="4246626"/>
                </a:lnTo>
                <a:close/>
              </a:path>
              <a:path w="8682990" h="4246880">
                <a:moveTo>
                  <a:pt x="8418575" y="4246626"/>
                </a:moveTo>
                <a:lnTo>
                  <a:pt x="8418575" y="4239006"/>
                </a:lnTo>
                <a:lnTo>
                  <a:pt x="8394954" y="4239006"/>
                </a:lnTo>
                <a:lnTo>
                  <a:pt x="8394954" y="4246626"/>
                </a:lnTo>
                <a:lnTo>
                  <a:pt x="8418575" y="4246626"/>
                </a:lnTo>
                <a:close/>
              </a:path>
              <a:path w="8682990" h="4246880">
                <a:moveTo>
                  <a:pt x="8387334" y="4246626"/>
                </a:moveTo>
                <a:lnTo>
                  <a:pt x="8387334" y="4239006"/>
                </a:lnTo>
                <a:lnTo>
                  <a:pt x="8363711" y="4239006"/>
                </a:lnTo>
                <a:lnTo>
                  <a:pt x="8363711" y="4246626"/>
                </a:lnTo>
                <a:lnTo>
                  <a:pt x="8387334" y="4246626"/>
                </a:lnTo>
                <a:close/>
              </a:path>
              <a:path w="8682990" h="4246880">
                <a:moveTo>
                  <a:pt x="8355330" y="4246626"/>
                </a:moveTo>
                <a:lnTo>
                  <a:pt x="8355330" y="4239006"/>
                </a:lnTo>
                <a:lnTo>
                  <a:pt x="8331708" y="4239006"/>
                </a:lnTo>
                <a:lnTo>
                  <a:pt x="8331708" y="4246626"/>
                </a:lnTo>
                <a:lnTo>
                  <a:pt x="8355330" y="4246626"/>
                </a:lnTo>
                <a:close/>
              </a:path>
              <a:path w="8682990" h="4246880">
                <a:moveTo>
                  <a:pt x="8324088" y="4246626"/>
                </a:moveTo>
                <a:lnTo>
                  <a:pt x="8324088" y="4239006"/>
                </a:lnTo>
                <a:lnTo>
                  <a:pt x="8300465" y="4239006"/>
                </a:lnTo>
                <a:lnTo>
                  <a:pt x="8300465" y="4246626"/>
                </a:lnTo>
                <a:lnTo>
                  <a:pt x="8324088" y="4246626"/>
                </a:lnTo>
                <a:close/>
              </a:path>
              <a:path w="8682990" h="4246880">
                <a:moveTo>
                  <a:pt x="8292846" y="4246626"/>
                </a:moveTo>
                <a:lnTo>
                  <a:pt x="8292846" y="4239006"/>
                </a:lnTo>
                <a:lnTo>
                  <a:pt x="8269223" y="4239006"/>
                </a:lnTo>
                <a:lnTo>
                  <a:pt x="8269223" y="4246626"/>
                </a:lnTo>
                <a:lnTo>
                  <a:pt x="8292846" y="4246626"/>
                </a:lnTo>
                <a:close/>
              </a:path>
              <a:path w="8682990" h="4246880">
                <a:moveTo>
                  <a:pt x="8261604" y="4246626"/>
                </a:moveTo>
                <a:lnTo>
                  <a:pt x="8261604" y="4239006"/>
                </a:lnTo>
                <a:lnTo>
                  <a:pt x="8237982" y="4239006"/>
                </a:lnTo>
                <a:lnTo>
                  <a:pt x="8237982" y="4246626"/>
                </a:lnTo>
                <a:lnTo>
                  <a:pt x="8261604" y="4246626"/>
                </a:lnTo>
                <a:close/>
              </a:path>
              <a:path w="8682990" h="4246880">
                <a:moveTo>
                  <a:pt x="8229600" y="4246626"/>
                </a:moveTo>
                <a:lnTo>
                  <a:pt x="8229600" y="4239006"/>
                </a:lnTo>
                <a:lnTo>
                  <a:pt x="8205977" y="4239006"/>
                </a:lnTo>
                <a:lnTo>
                  <a:pt x="8205977" y="4246626"/>
                </a:lnTo>
                <a:lnTo>
                  <a:pt x="8229600" y="4246626"/>
                </a:lnTo>
                <a:close/>
              </a:path>
              <a:path w="8682990" h="4246880">
                <a:moveTo>
                  <a:pt x="8198358" y="4246626"/>
                </a:moveTo>
                <a:lnTo>
                  <a:pt x="8198358" y="4239006"/>
                </a:lnTo>
                <a:lnTo>
                  <a:pt x="8174736" y="4239006"/>
                </a:lnTo>
                <a:lnTo>
                  <a:pt x="8174736" y="4246626"/>
                </a:lnTo>
                <a:lnTo>
                  <a:pt x="8198358" y="4246626"/>
                </a:lnTo>
                <a:close/>
              </a:path>
              <a:path w="8682990" h="4246880">
                <a:moveTo>
                  <a:pt x="8167115" y="4246626"/>
                </a:moveTo>
                <a:lnTo>
                  <a:pt x="8167115" y="4239006"/>
                </a:lnTo>
                <a:lnTo>
                  <a:pt x="8143494" y="4239006"/>
                </a:lnTo>
                <a:lnTo>
                  <a:pt x="8143494" y="4246626"/>
                </a:lnTo>
                <a:lnTo>
                  <a:pt x="8167115" y="4246626"/>
                </a:lnTo>
                <a:close/>
              </a:path>
              <a:path w="8682990" h="4246880">
                <a:moveTo>
                  <a:pt x="8135873" y="4246626"/>
                </a:moveTo>
                <a:lnTo>
                  <a:pt x="8135873" y="4239006"/>
                </a:lnTo>
                <a:lnTo>
                  <a:pt x="8112252" y="4239006"/>
                </a:lnTo>
                <a:lnTo>
                  <a:pt x="8112252" y="4246626"/>
                </a:lnTo>
                <a:lnTo>
                  <a:pt x="8135873" y="4246626"/>
                </a:lnTo>
                <a:close/>
              </a:path>
              <a:path w="8682990" h="4246880">
                <a:moveTo>
                  <a:pt x="8103869" y="4246626"/>
                </a:moveTo>
                <a:lnTo>
                  <a:pt x="8103869" y="4239006"/>
                </a:lnTo>
                <a:lnTo>
                  <a:pt x="8080248" y="4239006"/>
                </a:lnTo>
                <a:lnTo>
                  <a:pt x="8080248" y="4246626"/>
                </a:lnTo>
                <a:lnTo>
                  <a:pt x="8103869" y="4246626"/>
                </a:lnTo>
                <a:close/>
              </a:path>
              <a:path w="8682990" h="4246880">
                <a:moveTo>
                  <a:pt x="8072628" y="4246626"/>
                </a:moveTo>
                <a:lnTo>
                  <a:pt x="8072628" y="4239006"/>
                </a:lnTo>
                <a:lnTo>
                  <a:pt x="8049006" y="4239006"/>
                </a:lnTo>
                <a:lnTo>
                  <a:pt x="8049006" y="4246626"/>
                </a:lnTo>
                <a:lnTo>
                  <a:pt x="8072628" y="4246626"/>
                </a:lnTo>
                <a:close/>
              </a:path>
              <a:path w="8682990" h="4246880">
                <a:moveTo>
                  <a:pt x="8041386" y="4246626"/>
                </a:moveTo>
                <a:lnTo>
                  <a:pt x="8041386" y="4239006"/>
                </a:lnTo>
                <a:lnTo>
                  <a:pt x="8017763" y="4239006"/>
                </a:lnTo>
                <a:lnTo>
                  <a:pt x="8017763" y="4246626"/>
                </a:lnTo>
                <a:lnTo>
                  <a:pt x="8041386" y="4246626"/>
                </a:lnTo>
                <a:close/>
              </a:path>
              <a:path w="8682990" h="4246880">
                <a:moveTo>
                  <a:pt x="8010144" y="4246626"/>
                </a:moveTo>
                <a:lnTo>
                  <a:pt x="8010144" y="4239006"/>
                </a:lnTo>
                <a:lnTo>
                  <a:pt x="7986521" y="4239006"/>
                </a:lnTo>
                <a:lnTo>
                  <a:pt x="7986521" y="4246626"/>
                </a:lnTo>
                <a:lnTo>
                  <a:pt x="8010144" y="4246626"/>
                </a:lnTo>
                <a:close/>
              </a:path>
              <a:path w="8682990" h="4246880">
                <a:moveTo>
                  <a:pt x="7978140" y="4246626"/>
                </a:moveTo>
                <a:lnTo>
                  <a:pt x="7978140" y="4239006"/>
                </a:lnTo>
                <a:lnTo>
                  <a:pt x="7954517" y="4239006"/>
                </a:lnTo>
                <a:lnTo>
                  <a:pt x="7954517" y="4246626"/>
                </a:lnTo>
                <a:lnTo>
                  <a:pt x="7978140" y="4246626"/>
                </a:lnTo>
                <a:close/>
              </a:path>
              <a:path w="8682990" h="4246880">
                <a:moveTo>
                  <a:pt x="7946898" y="4246626"/>
                </a:moveTo>
                <a:lnTo>
                  <a:pt x="7946898" y="4239006"/>
                </a:lnTo>
                <a:lnTo>
                  <a:pt x="7923275" y="4239006"/>
                </a:lnTo>
                <a:lnTo>
                  <a:pt x="7923275" y="4246626"/>
                </a:lnTo>
                <a:lnTo>
                  <a:pt x="7946898" y="4246626"/>
                </a:lnTo>
                <a:close/>
              </a:path>
              <a:path w="8682990" h="4246880">
                <a:moveTo>
                  <a:pt x="7915656" y="4246626"/>
                </a:moveTo>
                <a:lnTo>
                  <a:pt x="7915656" y="4239006"/>
                </a:lnTo>
                <a:lnTo>
                  <a:pt x="7892034" y="4239006"/>
                </a:lnTo>
                <a:lnTo>
                  <a:pt x="7892034" y="4246626"/>
                </a:lnTo>
                <a:lnTo>
                  <a:pt x="7915656" y="4246626"/>
                </a:lnTo>
                <a:close/>
              </a:path>
              <a:path w="8682990" h="4246880">
                <a:moveTo>
                  <a:pt x="7884413" y="4246626"/>
                </a:moveTo>
                <a:lnTo>
                  <a:pt x="7884413" y="4239006"/>
                </a:lnTo>
                <a:lnTo>
                  <a:pt x="7860792" y="4239006"/>
                </a:lnTo>
                <a:lnTo>
                  <a:pt x="7860792" y="4246626"/>
                </a:lnTo>
                <a:lnTo>
                  <a:pt x="7884413" y="4246626"/>
                </a:lnTo>
                <a:close/>
              </a:path>
              <a:path w="8682990" h="4246880">
                <a:moveTo>
                  <a:pt x="7852409" y="4246626"/>
                </a:moveTo>
                <a:lnTo>
                  <a:pt x="7852409" y="4239006"/>
                </a:lnTo>
                <a:lnTo>
                  <a:pt x="7828788" y="4239006"/>
                </a:lnTo>
                <a:lnTo>
                  <a:pt x="7828788" y="4246626"/>
                </a:lnTo>
                <a:lnTo>
                  <a:pt x="7852409" y="4246626"/>
                </a:lnTo>
                <a:close/>
              </a:path>
              <a:path w="8682990" h="4246880">
                <a:moveTo>
                  <a:pt x="7821167" y="4246626"/>
                </a:moveTo>
                <a:lnTo>
                  <a:pt x="7821167" y="4239006"/>
                </a:lnTo>
                <a:lnTo>
                  <a:pt x="7797546" y="4239006"/>
                </a:lnTo>
                <a:lnTo>
                  <a:pt x="7797546" y="4246626"/>
                </a:lnTo>
                <a:lnTo>
                  <a:pt x="7821167" y="4246626"/>
                </a:lnTo>
                <a:close/>
              </a:path>
              <a:path w="8682990" h="4246880">
                <a:moveTo>
                  <a:pt x="7789925" y="4246626"/>
                </a:moveTo>
                <a:lnTo>
                  <a:pt x="7789925" y="4239006"/>
                </a:lnTo>
                <a:lnTo>
                  <a:pt x="7766304" y="4239006"/>
                </a:lnTo>
                <a:lnTo>
                  <a:pt x="7766304" y="4246626"/>
                </a:lnTo>
                <a:lnTo>
                  <a:pt x="7789925" y="4246626"/>
                </a:lnTo>
                <a:close/>
              </a:path>
              <a:path w="8682990" h="4246880">
                <a:moveTo>
                  <a:pt x="7758684" y="4246626"/>
                </a:moveTo>
                <a:lnTo>
                  <a:pt x="7758684" y="4239006"/>
                </a:lnTo>
                <a:lnTo>
                  <a:pt x="7735061" y="4239006"/>
                </a:lnTo>
                <a:lnTo>
                  <a:pt x="7735061" y="4246626"/>
                </a:lnTo>
                <a:lnTo>
                  <a:pt x="7758684" y="4246626"/>
                </a:lnTo>
                <a:close/>
              </a:path>
              <a:path w="8682990" h="4246880">
                <a:moveTo>
                  <a:pt x="7726680" y="4246626"/>
                </a:moveTo>
                <a:lnTo>
                  <a:pt x="7726680" y="4239006"/>
                </a:lnTo>
                <a:lnTo>
                  <a:pt x="7703058" y="4239006"/>
                </a:lnTo>
                <a:lnTo>
                  <a:pt x="7703058" y="4246626"/>
                </a:lnTo>
                <a:lnTo>
                  <a:pt x="7726680" y="4246626"/>
                </a:lnTo>
                <a:close/>
              </a:path>
              <a:path w="8682990" h="4246880">
                <a:moveTo>
                  <a:pt x="7695438" y="4246626"/>
                </a:moveTo>
                <a:lnTo>
                  <a:pt x="7695438" y="4239006"/>
                </a:lnTo>
                <a:lnTo>
                  <a:pt x="7671815" y="4239006"/>
                </a:lnTo>
                <a:lnTo>
                  <a:pt x="7671815" y="4246626"/>
                </a:lnTo>
                <a:lnTo>
                  <a:pt x="7695438" y="4246626"/>
                </a:lnTo>
                <a:close/>
              </a:path>
              <a:path w="8682990" h="4246880">
                <a:moveTo>
                  <a:pt x="7664196" y="4246626"/>
                </a:moveTo>
                <a:lnTo>
                  <a:pt x="7664196" y="4239006"/>
                </a:lnTo>
                <a:lnTo>
                  <a:pt x="7640573" y="4239006"/>
                </a:lnTo>
                <a:lnTo>
                  <a:pt x="7640573" y="4246626"/>
                </a:lnTo>
                <a:lnTo>
                  <a:pt x="7664196" y="4246626"/>
                </a:lnTo>
                <a:close/>
              </a:path>
              <a:path w="8682990" h="4246880">
                <a:moveTo>
                  <a:pt x="7632954" y="4246626"/>
                </a:moveTo>
                <a:lnTo>
                  <a:pt x="7632954" y="4239006"/>
                </a:lnTo>
                <a:lnTo>
                  <a:pt x="7609332" y="4239006"/>
                </a:lnTo>
                <a:lnTo>
                  <a:pt x="7609332" y="4246626"/>
                </a:lnTo>
                <a:lnTo>
                  <a:pt x="7632954" y="4246626"/>
                </a:lnTo>
                <a:close/>
              </a:path>
              <a:path w="8682990" h="4246880">
                <a:moveTo>
                  <a:pt x="7600950" y="4246626"/>
                </a:moveTo>
                <a:lnTo>
                  <a:pt x="7600950" y="4239006"/>
                </a:lnTo>
                <a:lnTo>
                  <a:pt x="7577327" y="4239006"/>
                </a:lnTo>
                <a:lnTo>
                  <a:pt x="7577327" y="4246626"/>
                </a:lnTo>
                <a:lnTo>
                  <a:pt x="7600950" y="4246626"/>
                </a:lnTo>
                <a:close/>
              </a:path>
              <a:path w="8682990" h="4246880">
                <a:moveTo>
                  <a:pt x="7569708" y="4246626"/>
                </a:moveTo>
                <a:lnTo>
                  <a:pt x="7569708" y="4239006"/>
                </a:lnTo>
                <a:lnTo>
                  <a:pt x="7546086" y="4239006"/>
                </a:lnTo>
                <a:lnTo>
                  <a:pt x="7546086" y="4246626"/>
                </a:lnTo>
                <a:lnTo>
                  <a:pt x="7569708" y="4246626"/>
                </a:lnTo>
                <a:close/>
              </a:path>
              <a:path w="8682990" h="4246880">
                <a:moveTo>
                  <a:pt x="7538465" y="4246626"/>
                </a:moveTo>
                <a:lnTo>
                  <a:pt x="7538465" y="4239006"/>
                </a:lnTo>
                <a:lnTo>
                  <a:pt x="7514844" y="4239006"/>
                </a:lnTo>
                <a:lnTo>
                  <a:pt x="7514844" y="4246626"/>
                </a:lnTo>
                <a:lnTo>
                  <a:pt x="7538465" y="4246626"/>
                </a:lnTo>
                <a:close/>
              </a:path>
              <a:path w="8682990" h="4246880">
                <a:moveTo>
                  <a:pt x="7507223" y="4246626"/>
                </a:moveTo>
                <a:lnTo>
                  <a:pt x="7507223" y="4239006"/>
                </a:lnTo>
                <a:lnTo>
                  <a:pt x="7483602" y="4239006"/>
                </a:lnTo>
                <a:lnTo>
                  <a:pt x="7483602" y="4246626"/>
                </a:lnTo>
                <a:lnTo>
                  <a:pt x="7507223" y="4246626"/>
                </a:lnTo>
                <a:close/>
              </a:path>
              <a:path w="8682990" h="4246880">
                <a:moveTo>
                  <a:pt x="7475219" y="4246626"/>
                </a:moveTo>
                <a:lnTo>
                  <a:pt x="7475219" y="4239006"/>
                </a:lnTo>
                <a:lnTo>
                  <a:pt x="7451598" y="4239006"/>
                </a:lnTo>
                <a:lnTo>
                  <a:pt x="7451598" y="4246626"/>
                </a:lnTo>
                <a:lnTo>
                  <a:pt x="7475219" y="4246626"/>
                </a:lnTo>
                <a:close/>
              </a:path>
              <a:path w="8682990" h="4246880">
                <a:moveTo>
                  <a:pt x="7443978" y="4246626"/>
                </a:moveTo>
                <a:lnTo>
                  <a:pt x="7443978" y="4239006"/>
                </a:lnTo>
                <a:lnTo>
                  <a:pt x="7420356" y="4239006"/>
                </a:lnTo>
                <a:lnTo>
                  <a:pt x="7420356" y="4246626"/>
                </a:lnTo>
                <a:lnTo>
                  <a:pt x="7443978" y="4246626"/>
                </a:lnTo>
                <a:close/>
              </a:path>
              <a:path w="8682990" h="4246880">
                <a:moveTo>
                  <a:pt x="7412736" y="4246626"/>
                </a:moveTo>
                <a:lnTo>
                  <a:pt x="7412736" y="4239006"/>
                </a:lnTo>
                <a:lnTo>
                  <a:pt x="7389113" y="4239006"/>
                </a:lnTo>
                <a:lnTo>
                  <a:pt x="7389113" y="4246626"/>
                </a:lnTo>
                <a:lnTo>
                  <a:pt x="7412736" y="4246626"/>
                </a:lnTo>
                <a:close/>
              </a:path>
              <a:path w="8682990" h="4246880">
                <a:moveTo>
                  <a:pt x="7381494" y="4246626"/>
                </a:moveTo>
                <a:lnTo>
                  <a:pt x="7381494" y="4239006"/>
                </a:lnTo>
                <a:lnTo>
                  <a:pt x="7357871" y="4239006"/>
                </a:lnTo>
                <a:lnTo>
                  <a:pt x="7357871" y="4246626"/>
                </a:lnTo>
                <a:lnTo>
                  <a:pt x="7381494" y="4246626"/>
                </a:lnTo>
                <a:close/>
              </a:path>
              <a:path w="8682990" h="4246880">
                <a:moveTo>
                  <a:pt x="7349490" y="4246626"/>
                </a:moveTo>
                <a:lnTo>
                  <a:pt x="7349490" y="4239006"/>
                </a:lnTo>
                <a:lnTo>
                  <a:pt x="7325867" y="4239006"/>
                </a:lnTo>
                <a:lnTo>
                  <a:pt x="7325867" y="4246626"/>
                </a:lnTo>
                <a:lnTo>
                  <a:pt x="7349490" y="4246626"/>
                </a:lnTo>
                <a:close/>
              </a:path>
              <a:path w="8682990" h="4246880">
                <a:moveTo>
                  <a:pt x="7318248" y="4246626"/>
                </a:moveTo>
                <a:lnTo>
                  <a:pt x="7318248" y="4239006"/>
                </a:lnTo>
                <a:lnTo>
                  <a:pt x="7294625" y="4239006"/>
                </a:lnTo>
                <a:lnTo>
                  <a:pt x="7294625" y="4246626"/>
                </a:lnTo>
                <a:lnTo>
                  <a:pt x="7318248" y="4246626"/>
                </a:lnTo>
                <a:close/>
              </a:path>
              <a:path w="8682990" h="4246880">
                <a:moveTo>
                  <a:pt x="7287006" y="4246626"/>
                </a:moveTo>
                <a:lnTo>
                  <a:pt x="7287006" y="4239006"/>
                </a:lnTo>
                <a:lnTo>
                  <a:pt x="7263384" y="4239006"/>
                </a:lnTo>
                <a:lnTo>
                  <a:pt x="7263384" y="4246626"/>
                </a:lnTo>
                <a:lnTo>
                  <a:pt x="7287006" y="4246626"/>
                </a:lnTo>
                <a:close/>
              </a:path>
              <a:path w="8682990" h="4246880">
                <a:moveTo>
                  <a:pt x="7255763" y="4246626"/>
                </a:moveTo>
                <a:lnTo>
                  <a:pt x="7255763" y="4239006"/>
                </a:lnTo>
                <a:lnTo>
                  <a:pt x="7232142" y="4239006"/>
                </a:lnTo>
                <a:lnTo>
                  <a:pt x="7232142" y="4246626"/>
                </a:lnTo>
                <a:lnTo>
                  <a:pt x="7255763" y="4246626"/>
                </a:lnTo>
                <a:close/>
              </a:path>
              <a:path w="8682990" h="4246880">
                <a:moveTo>
                  <a:pt x="7223759" y="4246626"/>
                </a:moveTo>
                <a:lnTo>
                  <a:pt x="7223759" y="4239006"/>
                </a:lnTo>
                <a:lnTo>
                  <a:pt x="7200138" y="4239006"/>
                </a:lnTo>
                <a:lnTo>
                  <a:pt x="7200138" y="4246626"/>
                </a:lnTo>
                <a:lnTo>
                  <a:pt x="7223759" y="4246626"/>
                </a:lnTo>
                <a:close/>
              </a:path>
              <a:path w="8682990" h="4246880">
                <a:moveTo>
                  <a:pt x="7192517" y="4246626"/>
                </a:moveTo>
                <a:lnTo>
                  <a:pt x="7192517" y="4239006"/>
                </a:lnTo>
                <a:lnTo>
                  <a:pt x="7168896" y="4239006"/>
                </a:lnTo>
                <a:lnTo>
                  <a:pt x="7168896" y="4246626"/>
                </a:lnTo>
                <a:lnTo>
                  <a:pt x="7192517" y="4246626"/>
                </a:lnTo>
                <a:close/>
              </a:path>
              <a:path w="8682990" h="4246880">
                <a:moveTo>
                  <a:pt x="7161275" y="4246626"/>
                </a:moveTo>
                <a:lnTo>
                  <a:pt x="7161275" y="4239006"/>
                </a:lnTo>
                <a:lnTo>
                  <a:pt x="7137654" y="4239006"/>
                </a:lnTo>
                <a:lnTo>
                  <a:pt x="7137654" y="4246626"/>
                </a:lnTo>
                <a:lnTo>
                  <a:pt x="7161275" y="4246626"/>
                </a:lnTo>
                <a:close/>
              </a:path>
              <a:path w="8682990" h="4246880">
                <a:moveTo>
                  <a:pt x="7130034" y="4246626"/>
                </a:moveTo>
                <a:lnTo>
                  <a:pt x="7130034" y="4239006"/>
                </a:lnTo>
                <a:lnTo>
                  <a:pt x="7106411" y="4239006"/>
                </a:lnTo>
                <a:lnTo>
                  <a:pt x="7106411" y="4246626"/>
                </a:lnTo>
                <a:lnTo>
                  <a:pt x="7130034" y="4246626"/>
                </a:lnTo>
                <a:close/>
              </a:path>
              <a:path w="8682990" h="4246880">
                <a:moveTo>
                  <a:pt x="7098030" y="4246626"/>
                </a:moveTo>
                <a:lnTo>
                  <a:pt x="7098030" y="4239006"/>
                </a:lnTo>
                <a:lnTo>
                  <a:pt x="7074408" y="4239006"/>
                </a:lnTo>
                <a:lnTo>
                  <a:pt x="7074408" y="4246626"/>
                </a:lnTo>
                <a:lnTo>
                  <a:pt x="7098030" y="4246626"/>
                </a:lnTo>
                <a:close/>
              </a:path>
              <a:path w="8682990" h="4246880">
                <a:moveTo>
                  <a:pt x="7066788" y="4246626"/>
                </a:moveTo>
                <a:lnTo>
                  <a:pt x="7066788" y="4239006"/>
                </a:lnTo>
                <a:lnTo>
                  <a:pt x="7043165" y="4239006"/>
                </a:lnTo>
                <a:lnTo>
                  <a:pt x="7043165" y="4246626"/>
                </a:lnTo>
                <a:lnTo>
                  <a:pt x="7066788" y="4246626"/>
                </a:lnTo>
                <a:close/>
              </a:path>
              <a:path w="8682990" h="4246880">
                <a:moveTo>
                  <a:pt x="7035546" y="4246626"/>
                </a:moveTo>
                <a:lnTo>
                  <a:pt x="7035546" y="4239006"/>
                </a:lnTo>
                <a:lnTo>
                  <a:pt x="7011923" y="4239006"/>
                </a:lnTo>
                <a:lnTo>
                  <a:pt x="7011923" y="4246626"/>
                </a:lnTo>
                <a:lnTo>
                  <a:pt x="7035546" y="4246626"/>
                </a:lnTo>
                <a:close/>
              </a:path>
              <a:path w="8682990" h="4246880">
                <a:moveTo>
                  <a:pt x="7004304" y="4246626"/>
                </a:moveTo>
                <a:lnTo>
                  <a:pt x="7004304" y="4239006"/>
                </a:lnTo>
                <a:lnTo>
                  <a:pt x="6980682" y="4239006"/>
                </a:lnTo>
                <a:lnTo>
                  <a:pt x="6980682" y="4246626"/>
                </a:lnTo>
                <a:lnTo>
                  <a:pt x="7004304" y="4246626"/>
                </a:lnTo>
                <a:close/>
              </a:path>
              <a:path w="8682990" h="4246880">
                <a:moveTo>
                  <a:pt x="6972300" y="4246626"/>
                </a:moveTo>
                <a:lnTo>
                  <a:pt x="6972300" y="4239006"/>
                </a:lnTo>
                <a:lnTo>
                  <a:pt x="6948677" y="4239006"/>
                </a:lnTo>
                <a:lnTo>
                  <a:pt x="6948677" y="4246626"/>
                </a:lnTo>
                <a:lnTo>
                  <a:pt x="6972300" y="4246626"/>
                </a:lnTo>
                <a:close/>
              </a:path>
              <a:path w="8682990" h="4246880">
                <a:moveTo>
                  <a:pt x="6941058" y="4246626"/>
                </a:moveTo>
                <a:lnTo>
                  <a:pt x="6941058" y="4239006"/>
                </a:lnTo>
                <a:lnTo>
                  <a:pt x="6917436" y="4239006"/>
                </a:lnTo>
                <a:lnTo>
                  <a:pt x="6917436" y="4246626"/>
                </a:lnTo>
                <a:lnTo>
                  <a:pt x="6941058" y="4246626"/>
                </a:lnTo>
                <a:close/>
              </a:path>
              <a:path w="8682990" h="4246880">
                <a:moveTo>
                  <a:pt x="6909815" y="4246626"/>
                </a:moveTo>
                <a:lnTo>
                  <a:pt x="6909815" y="4239006"/>
                </a:lnTo>
                <a:lnTo>
                  <a:pt x="6886194" y="4239006"/>
                </a:lnTo>
                <a:lnTo>
                  <a:pt x="6886194" y="4246626"/>
                </a:lnTo>
                <a:lnTo>
                  <a:pt x="6909815" y="4246626"/>
                </a:lnTo>
                <a:close/>
              </a:path>
              <a:path w="8682990" h="4246880">
                <a:moveTo>
                  <a:pt x="6878573" y="4246626"/>
                </a:moveTo>
                <a:lnTo>
                  <a:pt x="6878573" y="4239006"/>
                </a:lnTo>
                <a:lnTo>
                  <a:pt x="6854952" y="4239006"/>
                </a:lnTo>
                <a:lnTo>
                  <a:pt x="6854952" y="4246626"/>
                </a:lnTo>
                <a:lnTo>
                  <a:pt x="6878573" y="4246626"/>
                </a:lnTo>
                <a:close/>
              </a:path>
              <a:path w="8682990" h="4246880">
                <a:moveTo>
                  <a:pt x="6846569" y="4246626"/>
                </a:moveTo>
                <a:lnTo>
                  <a:pt x="6846569" y="4239006"/>
                </a:lnTo>
                <a:lnTo>
                  <a:pt x="6822948" y="4239006"/>
                </a:lnTo>
                <a:lnTo>
                  <a:pt x="6822948" y="4246626"/>
                </a:lnTo>
                <a:lnTo>
                  <a:pt x="6846569" y="4246626"/>
                </a:lnTo>
                <a:close/>
              </a:path>
              <a:path w="8682990" h="4246880">
                <a:moveTo>
                  <a:pt x="6815328" y="4246626"/>
                </a:moveTo>
                <a:lnTo>
                  <a:pt x="6815328" y="4239006"/>
                </a:lnTo>
                <a:lnTo>
                  <a:pt x="6791706" y="4239006"/>
                </a:lnTo>
                <a:lnTo>
                  <a:pt x="6791706" y="4246626"/>
                </a:lnTo>
                <a:lnTo>
                  <a:pt x="6815328" y="4246626"/>
                </a:lnTo>
                <a:close/>
              </a:path>
              <a:path w="8682990" h="4246880">
                <a:moveTo>
                  <a:pt x="6784086" y="4246626"/>
                </a:moveTo>
                <a:lnTo>
                  <a:pt x="6784086" y="4239006"/>
                </a:lnTo>
                <a:lnTo>
                  <a:pt x="6760463" y="4239006"/>
                </a:lnTo>
                <a:lnTo>
                  <a:pt x="6760463" y="4246626"/>
                </a:lnTo>
                <a:lnTo>
                  <a:pt x="6784086" y="4246626"/>
                </a:lnTo>
                <a:close/>
              </a:path>
              <a:path w="8682990" h="4246880">
                <a:moveTo>
                  <a:pt x="6752844" y="4246626"/>
                </a:moveTo>
                <a:lnTo>
                  <a:pt x="6752844" y="4239006"/>
                </a:lnTo>
                <a:lnTo>
                  <a:pt x="6729221" y="4239006"/>
                </a:lnTo>
                <a:lnTo>
                  <a:pt x="6729221" y="4246626"/>
                </a:lnTo>
                <a:lnTo>
                  <a:pt x="6752844" y="4246626"/>
                </a:lnTo>
                <a:close/>
              </a:path>
              <a:path w="8682990" h="4246880">
                <a:moveTo>
                  <a:pt x="6720840" y="4246626"/>
                </a:moveTo>
                <a:lnTo>
                  <a:pt x="6720840" y="4239006"/>
                </a:lnTo>
                <a:lnTo>
                  <a:pt x="6697217" y="4239006"/>
                </a:lnTo>
                <a:lnTo>
                  <a:pt x="6697217" y="4246626"/>
                </a:lnTo>
                <a:lnTo>
                  <a:pt x="6720840" y="4246626"/>
                </a:lnTo>
                <a:close/>
              </a:path>
              <a:path w="8682990" h="4246880">
                <a:moveTo>
                  <a:pt x="6689598" y="4246626"/>
                </a:moveTo>
                <a:lnTo>
                  <a:pt x="6689598" y="4239006"/>
                </a:lnTo>
                <a:lnTo>
                  <a:pt x="6665975" y="4239006"/>
                </a:lnTo>
                <a:lnTo>
                  <a:pt x="6665975" y="4246626"/>
                </a:lnTo>
                <a:lnTo>
                  <a:pt x="6689598" y="4246626"/>
                </a:lnTo>
                <a:close/>
              </a:path>
              <a:path w="8682990" h="4246880">
                <a:moveTo>
                  <a:pt x="6658356" y="4246626"/>
                </a:moveTo>
                <a:lnTo>
                  <a:pt x="6658356" y="4239006"/>
                </a:lnTo>
                <a:lnTo>
                  <a:pt x="6634734" y="4239006"/>
                </a:lnTo>
                <a:lnTo>
                  <a:pt x="6634734" y="4246626"/>
                </a:lnTo>
                <a:lnTo>
                  <a:pt x="6658356" y="4246626"/>
                </a:lnTo>
                <a:close/>
              </a:path>
              <a:path w="8682990" h="4246880">
                <a:moveTo>
                  <a:pt x="6627113" y="4246626"/>
                </a:moveTo>
                <a:lnTo>
                  <a:pt x="6627113" y="4239006"/>
                </a:lnTo>
                <a:lnTo>
                  <a:pt x="6603492" y="4239006"/>
                </a:lnTo>
                <a:lnTo>
                  <a:pt x="6603492" y="4246626"/>
                </a:lnTo>
                <a:lnTo>
                  <a:pt x="6627113" y="4246626"/>
                </a:lnTo>
                <a:close/>
              </a:path>
              <a:path w="8682990" h="4246880">
                <a:moveTo>
                  <a:pt x="6595109" y="4246626"/>
                </a:moveTo>
                <a:lnTo>
                  <a:pt x="6595109" y="4239006"/>
                </a:lnTo>
                <a:lnTo>
                  <a:pt x="6571488" y="4239006"/>
                </a:lnTo>
                <a:lnTo>
                  <a:pt x="6571488" y="4246626"/>
                </a:lnTo>
                <a:lnTo>
                  <a:pt x="6595109" y="4246626"/>
                </a:lnTo>
                <a:close/>
              </a:path>
              <a:path w="8682990" h="4246880">
                <a:moveTo>
                  <a:pt x="6563867" y="4246626"/>
                </a:moveTo>
                <a:lnTo>
                  <a:pt x="6563867" y="4239006"/>
                </a:lnTo>
                <a:lnTo>
                  <a:pt x="6540246" y="4239006"/>
                </a:lnTo>
                <a:lnTo>
                  <a:pt x="6540246" y="4246626"/>
                </a:lnTo>
                <a:lnTo>
                  <a:pt x="6563867" y="4246626"/>
                </a:lnTo>
                <a:close/>
              </a:path>
              <a:path w="8682990" h="4246880">
                <a:moveTo>
                  <a:pt x="6532625" y="4246626"/>
                </a:moveTo>
                <a:lnTo>
                  <a:pt x="6532625" y="4239006"/>
                </a:lnTo>
                <a:lnTo>
                  <a:pt x="6509004" y="4239006"/>
                </a:lnTo>
                <a:lnTo>
                  <a:pt x="6509004" y="4246626"/>
                </a:lnTo>
                <a:lnTo>
                  <a:pt x="6532625" y="4246626"/>
                </a:lnTo>
                <a:close/>
              </a:path>
              <a:path w="8682990" h="4246880">
                <a:moveTo>
                  <a:pt x="6501384" y="4246626"/>
                </a:moveTo>
                <a:lnTo>
                  <a:pt x="6501384" y="4239006"/>
                </a:lnTo>
                <a:lnTo>
                  <a:pt x="6477762" y="4239006"/>
                </a:lnTo>
                <a:lnTo>
                  <a:pt x="6477762" y="4246626"/>
                </a:lnTo>
                <a:lnTo>
                  <a:pt x="6501384" y="4246626"/>
                </a:lnTo>
                <a:close/>
              </a:path>
              <a:path w="8682990" h="4246880">
                <a:moveTo>
                  <a:pt x="6469380" y="4246626"/>
                </a:moveTo>
                <a:lnTo>
                  <a:pt x="6469380" y="4239006"/>
                </a:lnTo>
                <a:lnTo>
                  <a:pt x="6445758" y="4239006"/>
                </a:lnTo>
                <a:lnTo>
                  <a:pt x="6445758" y="4246626"/>
                </a:lnTo>
                <a:lnTo>
                  <a:pt x="6469380" y="4246626"/>
                </a:lnTo>
                <a:close/>
              </a:path>
              <a:path w="8682990" h="4246880">
                <a:moveTo>
                  <a:pt x="6438138" y="4246626"/>
                </a:moveTo>
                <a:lnTo>
                  <a:pt x="6438138" y="4239006"/>
                </a:lnTo>
                <a:lnTo>
                  <a:pt x="6414516" y="4239006"/>
                </a:lnTo>
                <a:lnTo>
                  <a:pt x="6414516" y="4246626"/>
                </a:lnTo>
                <a:lnTo>
                  <a:pt x="6438138" y="4246626"/>
                </a:lnTo>
                <a:close/>
              </a:path>
              <a:path w="8682990" h="4246880">
                <a:moveTo>
                  <a:pt x="6406895" y="4246626"/>
                </a:moveTo>
                <a:lnTo>
                  <a:pt x="6406895" y="4239006"/>
                </a:lnTo>
                <a:lnTo>
                  <a:pt x="6383273" y="4239006"/>
                </a:lnTo>
                <a:lnTo>
                  <a:pt x="6383273" y="4246626"/>
                </a:lnTo>
                <a:lnTo>
                  <a:pt x="6406895" y="4246626"/>
                </a:lnTo>
                <a:close/>
              </a:path>
              <a:path w="8682990" h="4246880">
                <a:moveTo>
                  <a:pt x="6375654" y="4246626"/>
                </a:moveTo>
                <a:lnTo>
                  <a:pt x="6375654" y="4239006"/>
                </a:lnTo>
                <a:lnTo>
                  <a:pt x="6352032" y="4239006"/>
                </a:lnTo>
                <a:lnTo>
                  <a:pt x="6352032" y="4246626"/>
                </a:lnTo>
                <a:lnTo>
                  <a:pt x="6375654" y="4246626"/>
                </a:lnTo>
                <a:close/>
              </a:path>
              <a:path w="8682990" h="4246880">
                <a:moveTo>
                  <a:pt x="6343649" y="4246626"/>
                </a:moveTo>
                <a:lnTo>
                  <a:pt x="6343649" y="4239006"/>
                </a:lnTo>
                <a:lnTo>
                  <a:pt x="6320027" y="4239006"/>
                </a:lnTo>
                <a:lnTo>
                  <a:pt x="6320027" y="4246626"/>
                </a:lnTo>
                <a:lnTo>
                  <a:pt x="6343649" y="4246626"/>
                </a:lnTo>
                <a:close/>
              </a:path>
              <a:path w="8682990" h="4246880">
                <a:moveTo>
                  <a:pt x="6312408" y="4246626"/>
                </a:moveTo>
                <a:lnTo>
                  <a:pt x="6312408" y="4239006"/>
                </a:lnTo>
                <a:lnTo>
                  <a:pt x="6288786" y="4239006"/>
                </a:lnTo>
                <a:lnTo>
                  <a:pt x="6288786" y="4246626"/>
                </a:lnTo>
                <a:lnTo>
                  <a:pt x="6312408" y="4246626"/>
                </a:lnTo>
                <a:close/>
              </a:path>
              <a:path w="8682990" h="4246880">
                <a:moveTo>
                  <a:pt x="6281166" y="4246626"/>
                </a:moveTo>
                <a:lnTo>
                  <a:pt x="6281166" y="4239006"/>
                </a:lnTo>
                <a:lnTo>
                  <a:pt x="6257544" y="4239006"/>
                </a:lnTo>
                <a:lnTo>
                  <a:pt x="6257544" y="4246626"/>
                </a:lnTo>
                <a:lnTo>
                  <a:pt x="6281166" y="4246626"/>
                </a:lnTo>
                <a:close/>
              </a:path>
              <a:path w="8682990" h="4246880">
                <a:moveTo>
                  <a:pt x="6249923" y="4246626"/>
                </a:moveTo>
                <a:lnTo>
                  <a:pt x="6249923" y="4239006"/>
                </a:lnTo>
                <a:lnTo>
                  <a:pt x="6226301" y="4239006"/>
                </a:lnTo>
                <a:lnTo>
                  <a:pt x="6226301" y="4246626"/>
                </a:lnTo>
                <a:lnTo>
                  <a:pt x="6249923" y="4246626"/>
                </a:lnTo>
                <a:close/>
              </a:path>
              <a:path w="8682990" h="4246880">
                <a:moveTo>
                  <a:pt x="6217920" y="4246626"/>
                </a:moveTo>
                <a:lnTo>
                  <a:pt x="6217920" y="4239006"/>
                </a:lnTo>
                <a:lnTo>
                  <a:pt x="6194297" y="4239006"/>
                </a:lnTo>
                <a:lnTo>
                  <a:pt x="6194297" y="4246626"/>
                </a:lnTo>
                <a:lnTo>
                  <a:pt x="6217920" y="4246626"/>
                </a:lnTo>
                <a:close/>
              </a:path>
              <a:path w="8682990" h="4246880">
                <a:moveTo>
                  <a:pt x="6186678" y="4246626"/>
                </a:moveTo>
                <a:lnTo>
                  <a:pt x="6186678" y="4239006"/>
                </a:lnTo>
                <a:lnTo>
                  <a:pt x="6163056" y="4239006"/>
                </a:lnTo>
                <a:lnTo>
                  <a:pt x="6163056" y="4246626"/>
                </a:lnTo>
                <a:lnTo>
                  <a:pt x="6186678" y="4246626"/>
                </a:lnTo>
                <a:close/>
              </a:path>
              <a:path w="8682990" h="4246880">
                <a:moveTo>
                  <a:pt x="6155436" y="4246626"/>
                </a:moveTo>
                <a:lnTo>
                  <a:pt x="6155436" y="4239006"/>
                </a:lnTo>
                <a:lnTo>
                  <a:pt x="6131814" y="4239006"/>
                </a:lnTo>
                <a:lnTo>
                  <a:pt x="6131814" y="4246626"/>
                </a:lnTo>
                <a:lnTo>
                  <a:pt x="6155436" y="4246626"/>
                </a:lnTo>
                <a:close/>
              </a:path>
              <a:path w="8682990" h="4246880">
                <a:moveTo>
                  <a:pt x="6124194" y="4246626"/>
                </a:moveTo>
                <a:lnTo>
                  <a:pt x="6124194" y="4239006"/>
                </a:lnTo>
                <a:lnTo>
                  <a:pt x="6100571" y="4239006"/>
                </a:lnTo>
                <a:lnTo>
                  <a:pt x="6100571" y="4246626"/>
                </a:lnTo>
                <a:lnTo>
                  <a:pt x="6124194" y="4246626"/>
                </a:lnTo>
                <a:close/>
              </a:path>
              <a:path w="8682990" h="4246880">
                <a:moveTo>
                  <a:pt x="6092190" y="4246626"/>
                </a:moveTo>
                <a:lnTo>
                  <a:pt x="6092190" y="4239006"/>
                </a:lnTo>
                <a:lnTo>
                  <a:pt x="6068568" y="4239006"/>
                </a:lnTo>
                <a:lnTo>
                  <a:pt x="6068568" y="4246626"/>
                </a:lnTo>
                <a:lnTo>
                  <a:pt x="6092190" y="4246626"/>
                </a:lnTo>
                <a:close/>
              </a:path>
              <a:path w="8682990" h="4246880">
                <a:moveTo>
                  <a:pt x="6060947" y="4246626"/>
                </a:moveTo>
                <a:lnTo>
                  <a:pt x="6060947" y="4239006"/>
                </a:lnTo>
                <a:lnTo>
                  <a:pt x="6037325" y="4239006"/>
                </a:lnTo>
                <a:lnTo>
                  <a:pt x="6037325" y="4246626"/>
                </a:lnTo>
                <a:lnTo>
                  <a:pt x="6060947" y="4246626"/>
                </a:lnTo>
                <a:close/>
              </a:path>
              <a:path w="8682990" h="4246880">
                <a:moveTo>
                  <a:pt x="6029706" y="4246626"/>
                </a:moveTo>
                <a:lnTo>
                  <a:pt x="6029706" y="4239006"/>
                </a:lnTo>
                <a:lnTo>
                  <a:pt x="6006084" y="4239006"/>
                </a:lnTo>
                <a:lnTo>
                  <a:pt x="6006084" y="4246626"/>
                </a:lnTo>
                <a:lnTo>
                  <a:pt x="6029706" y="4246626"/>
                </a:lnTo>
                <a:close/>
              </a:path>
              <a:path w="8682990" h="4246880">
                <a:moveTo>
                  <a:pt x="5998464" y="4246626"/>
                </a:moveTo>
                <a:lnTo>
                  <a:pt x="5998464" y="4239006"/>
                </a:lnTo>
                <a:lnTo>
                  <a:pt x="5974842" y="4239006"/>
                </a:lnTo>
                <a:lnTo>
                  <a:pt x="5974842" y="4246626"/>
                </a:lnTo>
                <a:lnTo>
                  <a:pt x="5998464" y="4246626"/>
                </a:lnTo>
                <a:close/>
              </a:path>
              <a:path w="8682990" h="4246880">
                <a:moveTo>
                  <a:pt x="5966460" y="4246626"/>
                </a:moveTo>
                <a:lnTo>
                  <a:pt x="5966460" y="4239006"/>
                </a:lnTo>
                <a:lnTo>
                  <a:pt x="5942838" y="4239006"/>
                </a:lnTo>
                <a:lnTo>
                  <a:pt x="5942838" y="4246626"/>
                </a:lnTo>
                <a:lnTo>
                  <a:pt x="5966460" y="4246626"/>
                </a:lnTo>
                <a:close/>
              </a:path>
              <a:path w="8682990" h="4246880">
                <a:moveTo>
                  <a:pt x="5935218" y="4246626"/>
                </a:moveTo>
                <a:lnTo>
                  <a:pt x="5935218" y="4239006"/>
                </a:lnTo>
                <a:lnTo>
                  <a:pt x="5911595" y="4239006"/>
                </a:lnTo>
                <a:lnTo>
                  <a:pt x="5911595" y="4246626"/>
                </a:lnTo>
                <a:lnTo>
                  <a:pt x="5935218" y="4246626"/>
                </a:lnTo>
                <a:close/>
              </a:path>
              <a:path w="8682990" h="4246880">
                <a:moveTo>
                  <a:pt x="5903975" y="4246626"/>
                </a:moveTo>
                <a:lnTo>
                  <a:pt x="5903975" y="4239006"/>
                </a:lnTo>
                <a:lnTo>
                  <a:pt x="5880353" y="4239006"/>
                </a:lnTo>
                <a:lnTo>
                  <a:pt x="5880353" y="4246626"/>
                </a:lnTo>
                <a:lnTo>
                  <a:pt x="5903975" y="4246626"/>
                </a:lnTo>
                <a:close/>
              </a:path>
              <a:path w="8682990" h="4246880">
                <a:moveTo>
                  <a:pt x="5872734" y="4246626"/>
                </a:moveTo>
                <a:lnTo>
                  <a:pt x="5872734" y="4239006"/>
                </a:lnTo>
                <a:lnTo>
                  <a:pt x="5849112" y="4239006"/>
                </a:lnTo>
                <a:lnTo>
                  <a:pt x="5849112" y="4246626"/>
                </a:lnTo>
                <a:lnTo>
                  <a:pt x="5872734" y="4246626"/>
                </a:lnTo>
                <a:close/>
              </a:path>
              <a:path w="8682990" h="4246880">
                <a:moveTo>
                  <a:pt x="5840730" y="4246626"/>
                </a:moveTo>
                <a:lnTo>
                  <a:pt x="5840730" y="4239006"/>
                </a:lnTo>
                <a:lnTo>
                  <a:pt x="5817108" y="4239006"/>
                </a:lnTo>
                <a:lnTo>
                  <a:pt x="5817108" y="4246626"/>
                </a:lnTo>
                <a:lnTo>
                  <a:pt x="5840730" y="4246626"/>
                </a:lnTo>
                <a:close/>
              </a:path>
              <a:path w="8682990" h="4246880">
                <a:moveTo>
                  <a:pt x="5809488" y="4246626"/>
                </a:moveTo>
                <a:lnTo>
                  <a:pt x="5809488" y="4239006"/>
                </a:lnTo>
                <a:lnTo>
                  <a:pt x="5785866" y="4239006"/>
                </a:lnTo>
                <a:lnTo>
                  <a:pt x="5785866" y="4246626"/>
                </a:lnTo>
                <a:lnTo>
                  <a:pt x="5809488" y="4246626"/>
                </a:lnTo>
                <a:close/>
              </a:path>
              <a:path w="8682990" h="4246880">
                <a:moveTo>
                  <a:pt x="5778246" y="4246626"/>
                </a:moveTo>
                <a:lnTo>
                  <a:pt x="5778246" y="4239006"/>
                </a:lnTo>
                <a:lnTo>
                  <a:pt x="5754624" y="4239006"/>
                </a:lnTo>
                <a:lnTo>
                  <a:pt x="5754624" y="4246626"/>
                </a:lnTo>
                <a:lnTo>
                  <a:pt x="5778246" y="4246626"/>
                </a:lnTo>
                <a:close/>
              </a:path>
              <a:path w="8682990" h="4246880">
                <a:moveTo>
                  <a:pt x="5747004" y="4246626"/>
                </a:moveTo>
                <a:lnTo>
                  <a:pt x="5747004" y="4239006"/>
                </a:lnTo>
                <a:lnTo>
                  <a:pt x="5723382" y="4239006"/>
                </a:lnTo>
                <a:lnTo>
                  <a:pt x="5723382" y="4246626"/>
                </a:lnTo>
                <a:lnTo>
                  <a:pt x="5747004" y="4246626"/>
                </a:lnTo>
                <a:close/>
              </a:path>
              <a:path w="8682990" h="4246880">
                <a:moveTo>
                  <a:pt x="5715000" y="4246626"/>
                </a:moveTo>
                <a:lnTo>
                  <a:pt x="5715000" y="4239006"/>
                </a:lnTo>
                <a:lnTo>
                  <a:pt x="5691378" y="4239006"/>
                </a:lnTo>
                <a:lnTo>
                  <a:pt x="5691378" y="4246626"/>
                </a:lnTo>
                <a:lnTo>
                  <a:pt x="5715000" y="4246626"/>
                </a:lnTo>
                <a:close/>
              </a:path>
              <a:path w="8682990" h="4246880">
                <a:moveTo>
                  <a:pt x="5683758" y="4246626"/>
                </a:moveTo>
                <a:lnTo>
                  <a:pt x="5683758" y="4239006"/>
                </a:lnTo>
                <a:lnTo>
                  <a:pt x="5660136" y="4239006"/>
                </a:lnTo>
                <a:lnTo>
                  <a:pt x="5660136" y="4246626"/>
                </a:lnTo>
                <a:lnTo>
                  <a:pt x="5683758" y="4246626"/>
                </a:lnTo>
                <a:close/>
              </a:path>
              <a:path w="8682990" h="4246880">
                <a:moveTo>
                  <a:pt x="5652516" y="4246626"/>
                </a:moveTo>
                <a:lnTo>
                  <a:pt x="5652516" y="4239006"/>
                </a:lnTo>
                <a:lnTo>
                  <a:pt x="5628894" y="4239006"/>
                </a:lnTo>
                <a:lnTo>
                  <a:pt x="5628894" y="4246626"/>
                </a:lnTo>
                <a:lnTo>
                  <a:pt x="5652516" y="4246626"/>
                </a:lnTo>
                <a:close/>
              </a:path>
              <a:path w="8682990" h="4246880">
                <a:moveTo>
                  <a:pt x="5621274" y="4246626"/>
                </a:moveTo>
                <a:lnTo>
                  <a:pt x="5621274" y="4239006"/>
                </a:lnTo>
                <a:lnTo>
                  <a:pt x="5597652" y="4239006"/>
                </a:lnTo>
                <a:lnTo>
                  <a:pt x="5597652" y="4246626"/>
                </a:lnTo>
                <a:lnTo>
                  <a:pt x="5621274" y="4246626"/>
                </a:lnTo>
                <a:close/>
              </a:path>
              <a:path w="8682990" h="4246880">
                <a:moveTo>
                  <a:pt x="5589270" y="4246626"/>
                </a:moveTo>
                <a:lnTo>
                  <a:pt x="5589270" y="4239006"/>
                </a:lnTo>
                <a:lnTo>
                  <a:pt x="5565648" y="4239006"/>
                </a:lnTo>
                <a:lnTo>
                  <a:pt x="5565648" y="4246626"/>
                </a:lnTo>
                <a:lnTo>
                  <a:pt x="5589270" y="4246626"/>
                </a:lnTo>
                <a:close/>
              </a:path>
              <a:path w="8682990" h="4246880">
                <a:moveTo>
                  <a:pt x="5558028" y="4246626"/>
                </a:moveTo>
                <a:lnTo>
                  <a:pt x="5558028" y="4239006"/>
                </a:lnTo>
                <a:lnTo>
                  <a:pt x="5534406" y="4239006"/>
                </a:lnTo>
                <a:lnTo>
                  <a:pt x="5534406" y="4246626"/>
                </a:lnTo>
                <a:lnTo>
                  <a:pt x="5558028" y="4246626"/>
                </a:lnTo>
                <a:close/>
              </a:path>
              <a:path w="8682990" h="4246880">
                <a:moveTo>
                  <a:pt x="5526786" y="4246626"/>
                </a:moveTo>
                <a:lnTo>
                  <a:pt x="5526786" y="4239006"/>
                </a:lnTo>
                <a:lnTo>
                  <a:pt x="5503164" y="4239006"/>
                </a:lnTo>
                <a:lnTo>
                  <a:pt x="5503164" y="4246626"/>
                </a:lnTo>
                <a:lnTo>
                  <a:pt x="5526786" y="4246626"/>
                </a:lnTo>
                <a:close/>
              </a:path>
              <a:path w="8682990" h="4246880">
                <a:moveTo>
                  <a:pt x="5495544" y="4246626"/>
                </a:moveTo>
                <a:lnTo>
                  <a:pt x="5495544" y="4239006"/>
                </a:lnTo>
                <a:lnTo>
                  <a:pt x="5471922" y="4239006"/>
                </a:lnTo>
                <a:lnTo>
                  <a:pt x="5471922" y="4246626"/>
                </a:lnTo>
                <a:lnTo>
                  <a:pt x="5495544" y="4246626"/>
                </a:lnTo>
                <a:close/>
              </a:path>
              <a:path w="8682990" h="4246880">
                <a:moveTo>
                  <a:pt x="5463540" y="4246626"/>
                </a:moveTo>
                <a:lnTo>
                  <a:pt x="5463540" y="4239006"/>
                </a:lnTo>
                <a:lnTo>
                  <a:pt x="5439918" y="4239006"/>
                </a:lnTo>
                <a:lnTo>
                  <a:pt x="5439918" y="4246626"/>
                </a:lnTo>
                <a:lnTo>
                  <a:pt x="5463540" y="4246626"/>
                </a:lnTo>
                <a:close/>
              </a:path>
              <a:path w="8682990" h="4246880">
                <a:moveTo>
                  <a:pt x="5432298" y="4246626"/>
                </a:moveTo>
                <a:lnTo>
                  <a:pt x="5432298" y="4239006"/>
                </a:lnTo>
                <a:lnTo>
                  <a:pt x="5408676" y="4239006"/>
                </a:lnTo>
                <a:lnTo>
                  <a:pt x="5408676" y="4246626"/>
                </a:lnTo>
                <a:lnTo>
                  <a:pt x="5432298" y="4246626"/>
                </a:lnTo>
                <a:close/>
              </a:path>
              <a:path w="8682990" h="4246880">
                <a:moveTo>
                  <a:pt x="5401056" y="4246626"/>
                </a:moveTo>
                <a:lnTo>
                  <a:pt x="5401056" y="4239006"/>
                </a:lnTo>
                <a:lnTo>
                  <a:pt x="5377434" y="4239006"/>
                </a:lnTo>
                <a:lnTo>
                  <a:pt x="5377434" y="4246626"/>
                </a:lnTo>
                <a:lnTo>
                  <a:pt x="5401056" y="4246626"/>
                </a:lnTo>
                <a:close/>
              </a:path>
              <a:path w="8682990" h="4246880">
                <a:moveTo>
                  <a:pt x="5369814" y="4246626"/>
                </a:moveTo>
                <a:lnTo>
                  <a:pt x="5369814" y="4239006"/>
                </a:lnTo>
                <a:lnTo>
                  <a:pt x="5346192" y="4239006"/>
                </a:lnTo>
                <a:lnTo>
                  <a:pt x="5346192" y="4246626"/>
                </a:lnTo>
                <a:lnTo>
                  <a:pt x="5369814" y="4246626"/>
                </a:lnTo>
                <a:close/>
              </a:path>
              <a:path w="8682990" h="4246880">
                <a:moveTo>
                  <a:pt x="5337810" y="4246626"/>
                </a:moveTo>
                <a:lnTo>
                  <a:pt x="5337810" y="4239006"/>
                </a:lnTo>
                <a:lnTo>
                  <a:pt x="5314188" y="4239006"/>
                </a:lnTo>
                <a:lnTo>
                  <a:pt x="5314188" y="4246626"/>
                </a:lnTo>
                <a:lnTo>
                  <a:pt x="5337810" y="4246626"/>
                </a:lnTo>
                <a:close/>
              </a:path>
              <a:path w="8682990" h="4246880">
                <a:moveTo>
                  <a:pt x="5306568" y="4246626"/>
                </a:moveTo>
                <a:lnTo>
                  <a:pt x="5306568" y="4239006"/>
                </a:lnTo>
                <a:lnTo>
                  <a:pt x="5282946" y="4239006"/>
                </a:lnTo>
                <a:lnTo>
                  <a:pt x="5282946" y="4246626"/>
                </a:lnTo>
                <a:lnTo>
                  <a:pt x="5306568" y="4246626"/>
                </a:lnTo>
                <a:close/>
              </a:path>
              <a:path w="8682990" h="4246880">
                <a:moveTo>
                  <a:pt x="5275326" y="4246626"/>
                </a:moveTo>
                <a:lnTo>
                  <a:pt x="5275326" y="4239006"/>
                </a:lnTo>
                <a:lnTo>
                  <a:pt x="5251704" y="4239006"/>
                </a:lnTo>
                <a:lnTo>
                  <a:pt x="5251704" y="4246626"/>
                </a:lnTo>
                <a:lnTo>
                  <a:pt x="5275326" y="4246626"/>
                </a:lnTo>
                <a:close/>
              </a:path>
              <a:path w="8682990" h="4246880">
                <a:moveTo>
                  <a:pt x="5244084" y="4246626"/>
                </a:moveTo>
                <a:lnTo>
                  <a:pt x="5244084" y="4239006"/>
                </a:lnTo>
                <a:lnTo>
                  <a:pt x="5220462" y="4239006"/>
                </a:lnTo>
                <a:lnTo>
                  <a:pt x="5220462" y="4246626"/>
                </a:lnTo>
                <a:lnTo>
                  <a:pt x="5244084" y="4246626"/>
                </a:lnTo>
                <a:close/>
              </a:path>
              <a:path w="8682990" h="4246880">
                <a:moveTo>
                  <a:pt x="5212080" y="4246626"/>
                </a:moveTo>
                <a:lnTo>
                  <a:pt x="5212080" y="4239006"/>
                </a:lnTo>
                <a:lnTo>
                  <a:pt x="5188458" y="4239006"/>
                </a:lnTo>
                <a:lnTo>
                  <a:pt x="5188458" y="4246626"/>
                </a:lnTo>
                <a:lnTo>
                  <a:pt x="5212080" y="4246626"/>
                </a:lnTo>
                <a:close/>
              </a:path>
              <a:path w="8682990" h="4246880">
                <a:moveTo>
                  <a:pt x="5180838" y="4246626"/>
                </a:moveTo>
                <a:lnTo>
                  <a:pt x="5180838" y="4239006"/>
                </a:lnTo>
                <a:lnTo>
                  <a:pt x="5157216" y="4239006"/>
                </a:lnTo>
                <a:lnTo>
                  <a:pt x="5157216" y="4246626"/>
                </a:lnTo>
                <a:lnTo>
                  <a:pt x="5180838" y="4246626"/>
                </a:lnTo>
                <a:close/>
              </a:path>
              <a:path w="8682990" h="4246880">
                <a:moveTo>
                  <a:pt x="5149596" y="4246626"/>
                </a:moveTo>
                <a:lnTo>
                  <a:pt x="5149596" y="4239006"/>
                </a:lnTo>
                <a:lnTo>
                  <a:pt x="5125974" y="4239006"/>
                </a:lnTo>
                <a:lnTo>
                  <a:pt x="5125974" y="4246626"/>
                </a:lnTo>
                <a:lnTo>
                  <a:pt x="5149596" y="4246626"/>
                </a:lnTo>
                <a:close/>
              </a:path>
              <a:path w="8682990" h="4246880">
                <a:moveTo>
                  <a:pt x="5118354" y="4246626"/>
                </a:moveTo>
                <a:lnTo>
                  <a:pt x="5118354" y="4239006"/>
                </a:lnTo>
                <a:lnTo>
                  <a:pt x="5094732" y="4239006"/>
                </a:lnTo>
                <a:lnTo>
                  <a:pt x="5094732" y="4246626"/>
                </a:lnTo>
                <a:lnTo>
                  <a:pt x="5118354" y="4246626"/>
                </a:lnTo>
                <a:close/>
              </a:path>
              <a:path w="8682990" h="4246880">
                <a:moveTo>
                  <a:pt x="5086350" y="4246626"/>
                </a:moveTo>
                <a:lnTo>
                  <a:pt x="5086350" y="4239006"/>
                </a:lnTo>
                <a:lnTo>
                  <a:pt x="5062728" y="4239006"/>
                </a:lnTo>
                <a:lnTo>
                  <a:pt x="5062728" y="4246626"/>
                </a:lnTo>
                <a:lnTo>
                  <a:pt x="5086350" y="4246626"/>
                </a:lnTo>
                <a:close/>
              </a:path>
              <a:path w="8682990" h="4246880">
                <a:moveTo>
                  <a:pt x="5055108" y="4246626"/>
                </a:moveTo>
                <a:lnTo>
                  <a:pt x="5055108" y="4239006"/>
                </a:lnTo>
                <a:lnTo>
                  <a:pt x="5031486" y="4239006"/>
                </a:lnTo>
                <a:lnTo>
                  <a:pt x="5031486" y="4246626"/>
                </a:lnTo>
                <a:lnTo>
                  <a:pt x="5055108" y="4246626"/>
                </a:lnTo>
                <a:close/>
              </a:path>
              <a:path w="8682990" h="4246880">
                <a:moveTo>
                  <a:pt x="5023866" y="4246626"/>
                </a:moveTo>
                <a:lnTo>
                  <a:pt x="5023866" y="4239006"/>
                </a:lnTo>
                <a:lnTo>
                  <a:pt x="5000244" y="4239006"/>
                </a:lnTo>
                <a:lnTo>
                  <a:pt x="5000244" y="4246626"/>
                </a:lnTo>
                <a:lnTo>
                  <a:pt x="5023866" y="4246626"/>
                </a:lnTo>
                <a:close/>
              </a:path>
              <a:path w="8682990" h="4246880">
                <a:moveTo>
                  <a:pt x="4992624" y="4246626"/>
                </a:moveTo>
                <a:lnTo>
                  <a:pt x="4992624" y="4239006"/>
                </a:lnTo>
                <a:lnTo>
                  <a:pt x="4969002" y="4239006"/>
                </a:lnTo>
                <a:lnTo>
                  <a:pt x="4969002" y="4246626"/>
                </a:lnTo>
                <a:lnTo>
                  <a:pt x="4992624" y="4246626"/>
                </a:lnTo>
                <a:close/>
              </a:path>
              <a:path w="8682990" h="4246880">
                <a:moveTo>
                  <a:pt x="4960620" y="4246626"/>
                </a:moveTo>
                <a:lnTo>
                  <a:pt x="4960620" y="4239006"/>
                </a:lnTo>
                <a:lnTo>
                  <a:pt x="4936998" y="4239006"/>
                </a:lnTo>
                <a:lnTo>
                  <a:pt x="4936998" y="4246626"/>
                </a:lnTo>
                <a:lnTo>
                  <a:pt x="4960620" y="4246626"/>
                </a:lnTo>
                <a:close/>
              </a:path>
              <a:path w="8682990" h="4246880">
                <a:moveTo>
                  <a:pt x="4929378" y="4246626"/>
                </a:moveTo>
                <a:lnTo>
                  <a:pt x="4929378" y="4239006"/>
                </a:lnTo>
                <a:lnTo>
                  <a:pt x="4905756" y="4239006"/>
                </a:lnTo>
                <a:lnTo>
                  <a:pt x="4905756" y="4246626"/>
                </a:lnTo>
                <a:lnTo>
                  <a:pt x="4929378" y="4246626"/>
                </a:lnTo>
                <a:close/>
              </a:path>
              <a:path w="8682990" h="4246880">
                <a:moveTo>
                  <a:pt x="4898136" y="4246626"/>
                </a:moveTo>
                <a:lnTo>
                  <a:pt x="4898136" y="4239006"/>
                </a:lnTo>
                <a:lnTo>
                  <a:pt x="4874514" y="4239006"/>
                </a:lnTo>
                <a:lnTo>
                  <a:pt x="4874514" y="4246626"/>
                </a:lnTo>
                <a:lnTo>
                  <a:pt x="4898136" y="4246626"/>
                </a:lnTo>
                <a:close/>
              </a:path>
              <a:path w="8682990" h="4246880">
                <a:moveTo>
                  <a:pt x="4866894" y="4246626"/>
                </a:moveTo>
                <a:lnTo>
                  <a:pt x="4866894" y="4239006"/>
                </a:lnTo>
                <a:lnTo>
                  <a:pt x="4843272" y="4239006"/>
                </a:lnTo>
                <a:lnTo>
                  <a:pt x="4843272" y="4246626"/>
                </a:lnTo>
                <a:lnTo>
                  <a:pt x="4866894" y="4246626"/>
                </a:lnTo>
                <a:close/>
              </a:path>
              <a:path w="8682990" h="4246880">
                <a:moveTo>
                  <a:pt x="4834890" y="4246626"/>
                </a:moveTo>
                <a:lnTo>
                  <a:pt x="4834890" y="4239006"/>
                </a:lnTo>
                <a:lnTo>
                  <a:pt x="4811268" y="4239006"/>
                </a:lnTo>
                <a:lnTo>
                  <a:pt x="4811268" y="4246626"/>
                </a:lnTo>
                <a:lnTo>
                  <a:pt x="4834890" y="4246626"/>
                </a:lnTo>
                <a:close/>
              </a:path>
              <a:path w="8682990" h="4246880">
                <a:moveTo>
                  <a:pt x="4803648" y="4246626"/>
                </a:moveTo>
                <a:lnTo>
                  <a:pt x="4803648" y="4239006"/>
                </a:lnTo>
                <a:lnTo>
                  <a:pt x="4780026" y="4239006"/>
                </a:lnTo>
                <a:lnTo>
                  <a:pt x="4780026" y="4246626"/>
                </a:lnTo>
                <a:lnTo>
                  <a:pt x="4803648" y="4246626"/>
                </a:lnTo>
                <a:close/>
              </a:path>
              <a:path w="8682990" h="4246880">
                <a:moveTo>
                  <a:pt x="4772406" y="4246626"/>
                </a:moveTo>
                <a:lnTo>
                  <a:pt x="4772406" y="4239006"/>
                </a:lnTo>
                <a:lnTo>
                  <a:pt x="4748784" y="4239006"/>
                </a:lnTo>
                <a:lnTo>
                  <a:pt x="4748784" y="4246626"/>
                </a:lnTo>
                <a:lnTo>
                  <a:pt x="4772406" y="4246626"/>
                </a:lnTo>
                <a:close/>
              </a:path>
              <a:path w="8682990" h="4246880">
                <a:moveTo>
                  <a:pt x="4741164" y="4246626"/>
                </a:moveTo>
                <a:lnTo>
                  <a:pt x="4741164" y="4239006"/>
                </a:lnTo>
                <a:lnTo>
                  <a:pt x="4717542" y="4239006"/>
                </a:lnTo>
                <a:lnTo>
                  <a:pt x="4717542" y="4246626"/>
                </a:lnTo>
                <a:lnTo>
                  <a:pt x="4741164" y="4246626"/>
                </a:lnTo>
                <a:close/>
              </a:path>
              <a:path w="8682990" h="4246880">
                <a:moveTo>
                  <a:pt x="4709160" y="4246626"/>
                </a:moveTo>
                <a:lnTo>
                  <a:pt x="4709160" y="4239006"/>
                </a:lnTo>
                <a:lnTo>
                  <a:pt x="4685538" y="4239006"/>
                </a:lnTo>
                <a:lnTo>
                  <a:pt x="4685538" y="4246626"/>
                </a:lnTo>
                <a:lnTo>
                  <a:pt x="4709160" y="4246626"/>
                </a:lnTo>
                <a:close/>
              </a:path>
              <a:path w="8682990" h="4246880">
                <a:moveTo>
                  <a:pt x="4677918" y="4246626"/>
                </a:moveTo>
                <a:lnTo>
                  <a:pt x="4677918" y="4239006"/>
                </a:lnTo>
                <a:lnTo>
                  <a:pt x="4654296" y="4239006"/>
                </a:lnTo>
                <a:lnTo>
                  <a:pt x="4654296" y="4246626"/>
                </a:lnTo>
                <a:lnTo>
                  <a:pt x="4677918" y="4246626"/>
                </a:lnTo>
                <a:close/>
              </a:path>
              <a:path w="8682990" h="4246880">
                <a:moveTo>
                  <a:pt x="4646676" y="4246626"/>
                </a:moveTo>
                <a:lnTo>
                  <a:pt x="4646676" y="4239006"/>
                </a:lnTo>
                <a:lnTo>
                  <a:pt x="4623054" y="4239006"/>
                </a:lnTo>
                <a:lnTo>
                  <a:pt x="4623054" y="4246626"/>
                </a:lnTo>
                <a:lnTo>
                  <a:pt x="4646676" y="4246626"/>
                </a:lnTo>
                <a:close/>
              </a:path>
              <a:path w="8682990" h="4246880">
                <a:moveTo>
                  <a:pt x="4615434" y="4246626"/>
                </a:moveTo>
                <a:lnTo>
                  <a:pt x="4615434" y="4239006"/>
                </a:lnTo>
                <a:lnTo>
                  <a:pt x="4591812" y="4239006"/>
                </a:lnTo>
                <a:lnTo>
                  <a:pt x="4591812" y="4246626"/>
                </a:lnTo>
                <a:lnTo>
                  <a:pt x="4615434" y="4246626"/>
                </a:lnTo>
                <a:close/>
              </a:path>
              <a:path w="8682990" h="4246880">
                <a:moveTo>
                  <a:pt x="4583430" y="4246626"/>
                </a:moveTo>
                <a:lnTo>
                  <a:pt x="4583430" y="4239006"/>
                </a:lnTo>
                <a:lnTo>
                  <a:pt x="4559808" y="4239006"/>
                </a:lnTo>
                <a:lnTo>
                  <a:pt x="4559808" y="4246626"/>
                </a:lnTo>
                <a:lnTo>
                  <a:pt x="4583430" y="4246626"/>
                </a:lnTo>
                <a:close/>
              </a:path>
              <a:path w="8682990" h="4246880">
                <a:moveTo>
                  <a:pt x="4552188" y="4246626"/>
                </a:moveTo>
                <a:lnTo>
                  <a:pt x="4552188" y="4239006"/>
                </a:lnTo>
                <a:lnTo>
                  <a:pt x="4528566" y="4239006"/>
                </a:lnTo>
                <a:lnTo>
                  <a:pt x="4528566" y="4246626"/>
                </a:lnTo>
                <a:lnTo>
                  <a:pt x="4552188" y="4246626"/>
                </a:lnTo>
                <a:close/>
              </a:path>
              <a:path w="8682990" h="4246880">
                <a:moveTo>
                  <a:pt x="4520946" y="4246626"/>
                </a:moveTo>
                <a:lnTo>
                  <a:pt x="4520946" y="4239006"/>
                </a:lnTo>
                <a:lnTo>
                  <a:pt x="4497324" y="4239006"/>
                </a:lnTo>
                <a:lnTo>
                  <a:pt x="4497324" y="4246626"/>
                </a:lnTo>
                <a:lnTo>
                  <a:pt x="4520946" y="4246626"/>
                </a:lnTo>
                <a:close/>
              </a:path>
              <a:path w="8682990" h="4246880">
                <a:moveTo>
                  <a:pt x="4489704" y="4246626"/>
                </a:moveTo>
                <a:lnTo>
                  <a:pt x="4489704" y="4239006"/>
                </a:lnTo>
                <a:lnTo>
                  <a:pt x="4466082" y="4239006"/>
                </a:lnTo>
                <a:lnTo>
                  <a:pt x="4466082" y="4246626"/>
                </a:lnTo>
                <a:lnTo>
                  <a:pt x="4489704" y="4246626"/>
                </a:lnTo>
                <a:close/>
              </a:path>
              <a:path w="8682990" h="4246880">
                <a:moveTo>
                  <a:pt x="4457700" y="4246626"/>
                </a:moveTo>
                <a:lnTo>
                  <a:pt x="4457700" y="4239006"/>
                </a:lnTo>
                <a:lnTo>
                  <a:pt x="4434078" y="4239006"/>
                </a:lnTo>
                <a:lnTo>
                  <a:pt x="4434078" y="4246626"/>
                </a:lnTo>
                <a:lnTo>
                  <a:pt x="4457700" y="4246626"/>
                </a:lnTo>
                <a:close/>
              </a:path>
              <a:path w="8682990" h="4246880">
                <a:moveTo>
                  <a:pt x="4426458" y="4246626"/>
                </a:moveTo>
                <a:lnTo>
                  <a:pt x="4426458" y="4239006"/>
                </a:lnTo>
                <a:lnTo>
                  <a:pt x="4402836" y="4239006"/>
                </a:lnTo>
                <a:lnTo>
                  <a:pt x="4402836" y="4246626"/>
                </a:lnTo>
                <a:lnTo>
                  <a:pt x="4426458" y="4246626"/>
                </a:lnTo>
                <a:close/>
              </a:path>
              <a:path w="8682990" h="4246880">
                <a:moveTo>
                  <a:pt x="4395216" y="4246626"/>
                </a:moveTo>
                <a:lnTo>
                  <a:pt x="4395216" y="4239006"/>
                </a:lnTo>
                <a:lnTo>
                  <a:pt x="4371594" y="4239006"/>
                </a:lnTo>
                <a:lnTo>
                  <a:pt x="4371594" y="4246626"/>
                </a:lnTo>
                <a:lnTo>
                  <a:pt x="4395216" y="4246626"/>
                </a:lnTo>
                <a:close/>
              </a:path>
              <a:path w="8682990" h="4246880">
                <a:moveTo>
                  <a:pt x="4363974" y="4246626"/>
                </a:moveTo>
                <a:lnTo>
                  <a:pt x="4363974" y="4239006"/>
                </a:lnTo>
                <a:lnTo>
                  <a:pt x="4340352" y="4239006"/>
                </a:lnTo>
                <a:lnTo>
                  <a:pt x="4340352" y="4246626"/>
                </a:lnTo>
                <a:lnTo>
                  <a:pt x="4363974" y="4246626"/>
                </a:lnTo>
                <a:close/>
              </a:path>
              <a:path w="8682990" h="4246880">
                <a:moveTo>
                  <a:pt x="4331970" y="4246626"/>
                </a:moveTo>
                <a:lnTo>
                  <a:pt x="4331970" y="4239006"/>
                </a:lnTo>
                <a:lnTo>
                  <a:pt x="4308348" y="4239006"/>
                </a:lnTo>
                <a:lnTo>
                  <a:pt x="4308348" y="4246626"/>
                </a:lnTo>
                <a:lnTo>
                  <a:pt x="4331970" y="4246626"/>
                </a:lnTo>
                <a:close/>
              </a:path>
              <a:path w="8682990" h="4246880">
                <a:moveTo>
                  <a:pt x="4300728" y="4246626"/>
                </a:moveTo>
                <a:lnTo>
                  <a:pt x="4300728" y="4239006"/>
                </a:lnTo>
                <a:lnTo>
                  <a:pt x="4277106" y="4239006"/>
                </a:lnTo>
                <a:lnTo>
                  <a:pt x="4277106" y="4246626"/>
                </a:lnTo>
                <a:lnTo>
                  <a:pt x="4300728" y="4246626"/>
                </a:lnTo>
                <a:close/>
              </a:path>
              <a:path w="8682990" h="4246880">
                <a:moveTo>
                  <a:pt x="4269486" y="4246626"/>
                </a:moveTo>
                <a:lnTo>
                  <a:pt x="4269486" y="4239006"/>
                </a:lnTo>
                <a:lnTo>
                  <a:pt x="4245864" y="4239006"/>
                </a:lnTo>
                <a:lnTo>
                  <a:pt x="4245864" y="4246626"/>
                </a:lnTo>
                <a:lnTo>
                  <a:pt x="4269486" y="4246626"/>
                </a:lnTo>
                <a:close/>
              </a:path>
              <a:path w="8682990" h="4246880">
                <a:moveTo>
                  <a:pt x="4238244" y="4246626"/>
                </a:moveTo>
                <a:lnTo>
                  <a:pt x="4238244" y="4239006"/>
                </a:lnTo>
                <a:lnTo>
                  <a:pt x="4214622" y="4239006"/>
                </a:lnTo>
                <a:lnTo>
                  <a:pt x="4214622" y="4246626"/>
                </a:lnTo>
                <a:lnTo>
                  <a:pt x="4238244" y="4246626"/>
                </a:lnTo>
                <a:close/>
              </a:path>
              <a:path w="8682990" h="4246880">
                <a:moveTo>
                  <a:pt x="4206240" y="4246626"/>
                </a:moveTo>
                <a:lnTo>
                  <a:pt x="4206240" y="4239006"/>
                </a:lnTo>
                <a:lnTo>
                  <a:pt x="4182618" y="4239006"/>
                </a:lnTo>
                <a:lnTo>
                  <a:pt x="4182618" y="4246626"/>
                </a:lnTo>
                <a:lnTo>
                  <a:pt x="4206240" y="4246626"/>
                </a:lnTo>
                <a:close/>
              </a:path>
              <a:path w="8682990" h="4246880">
                <a:moveTo>
                  <a:pt x="4174998" y="4246626"/>
                </a:moveTo>
                <a:lnTo>
                  <a:pt x="4174998" y="4239006"/>
                </a:lnTo>
                <a:lnTo>
                  <a:pt x="4151376" y="4239006"/>
                </a:lnTo>
                <a:lnTo>
                  <a:pt x="4151376" y="4246626"/>
                </a:lnTo>
                <a:lnTo>
                  <a:pt x="4174998" y="4246626"/>
                </a:lnTo>
                <a:close/>
              </a:path>
              <a:path w="8682990" h="4246880">
                <a:moveTo>
                  <a:pt x="4143756" y="4246626"/>
                </a:moveTo>
                <a:lnTo>
                  <a:pt x="4143756" y="4239006"/>
                </a:lnTo>
                <a:lnTo>
                  <a:pt x="4120134" y="4239006"/>
                </a:lnTo>
                <a:lnTo>
                  <a:pt x="4120134" y="4246626"/>
                </a:lnTo>
                <a:lnTo>
                  <a:pt x="4143756" y="4246626"/>
                </a:lnTo>
                <a:close/>
              </a:path>
              <a:path w="8682990" h="4246880">
                <a:moveTo>
                  <a:pt x="4112514" y="4246626"/>
                </a:moveTo>
                <a:lnTo>
                  <a:pt x="4112514" y="4239006"/>
                </a:lnTo>
                <a:lnTo>
                  <a:pt x="4088892" y="4239006"/>
                </a:lnTo>
                <a:lnTo>
                  <a:pt x="4088892" y="4246626"/>
                </a:lnTo>
                <a:lnTo>
                  <a:pt x="4112514" y="4246626"/>
                </a:lnTo>
                <a:close/>
              </a:path>
              <a:path w="8682990" h="4246880">
                <a:moveTo>
                  <a:pt x="4080510" y="4246626"/>
                </a:moveTo>
                <a:lnTo>
                  <a:pt x="4080510" y="4239006"/>
                </a:lnTo>
                <a:lnTo>
                  <a:pt x="4056888" y="4239006"/>
                </a:lnTo>
                <a:lnTo>
                  <a:pt x="4056888" y="4246626"/>
                </a:lnTo>
                <a:lnTo>
                  <a:pt x="4080510" y="4246626"/>
                </a:lnTo>
                <a:close/>
              </a:path>
              <a:path w="8682990" h="4246880">
                <a:moveTo>
                  <a:pt x="4049268" y="4246626"/>
                </a:moveTo>
                <a:lnTo>
                  <a:pt x="4049268" y="4239006"/>
                </a:lnTo>
                <a:lnTo>
                  <a:pt x="4025646" y="4239006"/>
                </a:lnTo>
                <a:lnTo>
                  <a:pt x="4025646" y="4246626"/>
                </a:lnTo>
                <a:lnTo>
                  <a:pt x="4049268" y="4246626"/>
                </a:lnTo>
                <a:close/>
              </a:path>
              <a:path w="8682990" h="4246880">
                <a:moveTo>
                  <a:pt x="4018026" y="4246626"/>
                </a:moveTo>
                <a:lnTo>
                  <a:pt x="4018026" y="4239006"/>
                </a:lnTo>
                <a:lnTo>
                  <a:pt x="3994404" y="4239006"/>
                </a:lnTo>
                <a:lnTo>
                  <a:pt x="3994404" y="4246626"/>
                </a:lnTo>
                <a:lnTo>
                  <a:pt x="4018026" y="4246626"/>
                </a:lnTo>
                <a:close/>
              </a:path>
              <a:path w="8682990" h="4246880">
                <a:moveTo>
                  <a:pt x="3986784" y="4246626"/>
                </a:moveTo>
                <a:lnTo>
                  <a:pt x="3986784" y="4239006"/>
                </a:lnTo>
                <a:lnTo>
                  <a:pt x="3963162" y="4239006"/>
                </a:lnTo>
                <a:lnTo>
                  <a:pt x="3963162" y="4246626"/>
                </a:lnTo>
                <a:lnTo>
                  <a:pt x="3986784" y="4246626"/>
                </a:lnTo>
                <a:close/>
              </a:path>
              <a:path w="8682990" h="4246880">
                <a:moveTo>
                  <a:pt x="3954780" y="4246626"/>
                </a:moveTo>
                <a:lnTo>
                  <a:pt x="3954780" y="4239006"/>
                </a:lnTo>
                <a:lnTo>
                  <a:pt x="3931158" y="4239006"/>
                </a:lnTo>
                <a:lnTo>
                  <a:pt x="3931158" y="4246626"/>
                </a:lnTo>
                <a:lnTo>
                  <a:pt x="3954780" y="4246626"/>
                </a:lnTo>
                <a:close/>
              </a:path>
              <a:path w="8682990" h="4246880">
                <a:moveTo>
                  <a:pt x="3923538" y="4246626"/>
                </a:moveTo>
                <a:lnTo>
                  <a:pt x="3923538" y="4239006"/>
                </a:lnTo>
                <a:lnTo>
                  <a:pt x="3899916" y="4239006"/>
                </a:lnTo>
                <a:lnTo>
                  <a:pt x="3899916" y="4246626"/>
                </a:lnTo>
                <a:lnTo>
                  <a:pt x="3923538" y="4246626"/>
                </a:lnTo>
                <a:close/>
              </a:path>
              <a:path w="8682990" h="4246880">
                <a:moveTo>
                  <a:pt x="3892296" y="4246626"/>
                </a:moveTo>
                <a:lnTo>
                  <a:pt x="3892296" y="4239006"/>
                </a:lnTo>
                <a:lnTo>
                  <a:pt x="3868674" y="4239006"/>
                </a:lnTo>
                <a:lnTo>
                  <a:pt x="3868674" y="4246626"/>
                </a:lnTo>
                <a:lnTo>
                  <a:pt x="3892296" y="4246626"/>
                </a:lnTo>
                <a:close/>
              </a:path>
              <a:path w="8682990" h="4246880">
                <a:moveTo>
                  <a:pt x="3861054" y="4246626"/>
                </a:moveTo>
                <a:lnTo>
                  <a:pt x="3861054" y="4239006"/>
                </a:lnTo>
                <a:lnTo>
                  <a:pt x="3837432" y="4239006"/>
                </a:lnTo>
                <a:lnTo>
                  <a:pt x="3837432" y="4246626"/>
                </a:lnTo>
                <a:lnTo>
                  <a:pt x="3861054" y="4246626"/>
                </a:lnTo>
                <a:close/>
              </a:path>
              <a:path w="8682990" h="4246880">
                <a:moveTo>
                  <a:pt x="3829050" y="4246626"/>
                </a:moveTo>
                <a:lnTo>
                  <a:pt x="3829050" y="4239006"/>
                </a:lnTo>
                <a:lnTo>
                  <a:pt x="3805428" y="4239006"/>
                </a:lnTo>
                <a:lnTo>
                  <a:pt x="3805428" y="4246626"/>
                </a:lnTo>
                <a:lnTo>
                  <a:pt x="3829050" y="4246626"/>
                </a:lnTo>
                <a:close/>
              </a:path>
              <a:path w="8682990" h="4246880">
                <a:moveTo>
                  <a:pt x="3797808" y="4246626"/>
                </a:moveTo>
                <a:lnTo>
                  <a:pt x="3797808" y="4239006"/>
                </a:lnTo>
                <a:lnTo>
                  <a:pt x="3774186" y="4239006"/>
                </a:lnTo>
                <a:lnTo>
                  <a:pt x="3774186" y="4246626"/>
                </a:lnTo>
                <a:lnTo>
                  <a:pt x="3797808" y="4246626"/>
                </a:lnTo>
                <a:close/>
              </a:path>
              <a:path w="8682990" h="4246880">
                <a:moveTo>
                  <a:pt x="3766566" y="4246626"/>
                </a:moveTo>
                <a:lnTo>
                  <a:pt x="3766566" y="4239006"/>
                </a:lnTo>
                <a:lnTo>
                  <a:pt x="3742944" y="4239006"/>
                </a:lnTo>
                <a:lnTo>
                  <a:pt x="3742944" y="4246626"/>
                </a:lnTo>
                <a:lnTo>
                  <a:pt x="3766566" y="4246626"/>
                </a:lnTo>
                <a:close/>
              </a:path>
              <a:path w="8682990" h="4246880">
                <a:moveTo>
                  <a:pt x="3735324" y="4246626"/>
                </a:moveTo>
                <a:lnTo>
                  <a:pt x="3735324" y="4239006"/>
                </a:lnTo>
                <a:lnTo>
                  <a:pt x="3711702" y="4239006"/>
                </a:lnTo>
                <a:lnTo>
                  <a:pt x="3711702" y="4246626"/>
                </a:lnTo>
                <a:lnTo>
                  <a:pt x="3735324" y="4246626"/>
                </a:lnTo>
                <a:close/>
              </a:path>
              <a:path w="8682990" h="4246880">
                <a:moveTo>
                  <a:pt x="3703320" y="4246626"/>
                </a:moveTo>
                <a:lnTo>
                  <a:pt x="3703320" y="4239006"/>
                </a:lnTo>
                <a:lnTo>
                  <a:pt x="3679698" y="4239006"/>
                </a:lnTo>
                <a:lnTo>
                  <a:pt x="3679698" y="4246626"/>
                </a:lnTo>
                <a:lnTo>
                  <a:pt x="3703320" y="4246626"/>
                </a:lnTo>
                <a:close/>
              </a:path>
              <a:path w="8682990" h="4246880">
                <a:moveTo>
                  <a:pt x="3672078" y="4246626"/>
                </a:moveTo>
                <a:lnTo>
                  <a:pt x="3672078" y="4239006"/>
                </a:lnTo>
                <a:lnTo>
                  <a:pt x="3648456" y="4239006"/>
                </a:lnTo>
                <a:lnTo>
                  <a:pt x="3648456" y="4246626"/>
                </a:lnTo>
                <a:lnTo>
                  <a:pt x="3672078" y="4246626"/>
                </a:lnTo>
                <a:close/>
              </a:path>
              <a:path w="8682990" h="4246880">
                <a:moveTo>
                  <a:pt x="3640836" y="4246626"/>
                </a:moveTo>
                <a:lnTo>
                  <a:pt x="3640836" y="4239006"/>
                </a:lnTo>
                <a:lnTo>
                  <a:pt x="3617214" y="4239006"/>
                </a:lnTo>
                <a:lnTo>
                  <a:pt x="3617214" y="4246626"/>
                </a:lnTo>
                <a:lnTo>
                  <a:pt x="3640836" y="4246626"/>
                </a:lnTo>
                <a:close/>
              </a:path>
              <a:path w="8682990" h="4246880">
                <a:moveTo>
                  <a:pt x="3609594" y="4246626"/>
                </a:moveTo>
                <a:lnTo>
                  <a:pt x="3609594" y="4239006"/>
                </a:lnTo>
                <a:lnTo>
                  <a:pt x="3585972" y="4239006"/>
                </a:lnTo>
                <a:lnTo>
                  <a:pt x="3585972" y="4246626"/>
                </a:lnTo>
                <a:lnTo>
                  <a:pt x="3609594" y="4246626"/>
                </a:lnTo>
                <a:close/>
              </a:path>
              <a:path w="8682990" h="4246880">
                <a:moveTo>
                  <a:pt x="3577590" y="4246626"/>
                </a:moveTo>
                <a:lnTo>
                  <a:pt x="3577590" y="4239006"/>
                </a:lnTo>
                <a:lnTo>
                  <a:pt x="3553968" y="4239006"/>
                </a:lnTo>
                <a:lnTo>
                  <a:pt x="3553968" y="4246626"/>
                </a:lnTo>
                <a:lnTo>
                  <a:pt x="3577590" y="4246626"/>
                </a:lnTo>
                <a:close/>
              </a:path>
              <a:path w="8682990" h="4246880">
                <a:moveTo>
                  <a:pt x="3546348" y="4246626"/>
                </a:moveTo>
                <a:lnTo>
                  <a:pt x="3546348" y="4239006"/>
                </a:lnTo>
                <a:lnTo>
                  <a:pt x="3522726" y="4239006"/>
                </a:lnTo>
                <a:lnTo>
                  <a:pt x="3522726" y="4246626"/>
                </a:lnTo>
                <a:lnTo>
                  <a:pt x="3546348" y="4246626"/>
                </a:lnTo>
                <a:close/>
              </a:path>
              <a:path w="8682990" h="4246880">
                <a:moveTo>
                  <a:pt x="3515106" y="4246626"/>
                </a:moveTo>
                <a:lnTo>
                  <a:pt x="3515106" y="4239006"/>
                </a:lnTo>
                <a:lnTo>
                  <a:pt x="3491484" y="4239006"/>
                </a:lnTo>
                <a:lnTo>
                  <a:pt x="3491484" y="4246626"/>
                </a:lnTo>
                <a:lnTo>
                  <a:pt x="3515106" y="4246626"/>
                </a:lnTo>
                <a:close/>
              </a:path>
              <a:path w="8682990" h="4246880">
                <a:moveTo>
                  <a:pt x="3483864" y="4246626"/>
                </a:moveTo>
                <a:lnTo>
                  <a:pt x="3483864" y="4239006"/>
                </a:lnTo>
                <a:lnTo>
                  <a:pt x="3460242" y="4239006"/>
                </a:lnTo>
                <a:lnTo>
                  <a:pt x="3460242" y="4246626"/>
                </a:lnTo>
                <a:lnTo>
                  <a:pt x="3483864" y="4246626"/>
                </a:lnTo>
                <a:close/>
              </a:path>
              <a:path w="8682990" h="4246880">
                <a:moveTo>
                  <a:pt x="3451860" y="4246626"/>
                </a:moveTo>
                <a:lnTo>
                  <a:pt x="3451860" y="4239006"/>
                </a:lnTo>
                <a:lnTo>
                  <a:pt x="3428238" y="4239006"/>
                </a:lnTo>
                <a:lnTo>
                  <a:pt x="3428238" y="4246626"/>
                </a:lnTo>
                <a:lnTo>
                  <a:pt x="3451860" y="4246626"/>
                </a:lnTo>
                <a:close/>
              </a:path>
              <a:path w="8682990" h="4246880">
                <a:moveTo>
                  <a:pt x="3420618" y="4246626"/>
                </a:moveTo>
                <a:lnTo>
                  <a:pt x="3420618" y="4239006"/>
                </a:lnTo>
                <a:lnTo>
                  <a:pt x="3396996" y="4239006"/>
                </a:lnTo>
                <a:lnTo>
                  <a:pt x="3396996" y="4246626"/>
                </a:lnTo>
                <a:lnTo>
                  <a:pt x="3420618" y="4246626"/>
                </a:lnTo>
                <a:close/>
              </a:path>
              <a:path w="8682990" h="4246880">
                <a:moveTo>
                  <a:pt x="3389376" y="4246626"/>
                </a:moveTo>
                <a:lnTo>
                  <a:pt x="3389376" y="4239006"/>
                </a:lnTo>
                <a:lnTo>
                  <a:pt x="3365754" y="4239006"/>
                </a:lnTo>
                <a:lnTo>
                  <a:pt x="3365754" y="4246626"/>
                </a:lnTo>
                <a:lnTo>
                  <a:pt x="3389376" y="4246626"/>
                </a:lnTo>
                <a:close/>
              </a:path>
              <a:path w="8682990" h="4246880">
                <a:moveTo>
                  <a:pt x="3358134" y="4246626"/>
                </a:moveTo>
                <a:lnTo>
                  <a:pt x="3358134" y="4239006"/>
                </a:lnTo>
                <a:lnTo>
                  <a:pt x="3334512" y="4239006"/>
                </a:lnTo>
                <a:lnTo>
                  <a:pt x="3334512" y="4246626"/>
                </a:lnTo>
                <a:lnTo>
                  <a:pt x="3358134" y="4246626"/>
                </a:lnTo>
                <a:close/>
              </a:path>
              <a:path w="8682990" h="4246880">
                <a:moveTo>
                  <a:pt x="3326130" y="4246626"/>
                </a:moveTo>
                <a:lnTo>
                  <a:pt x="3326130" y="4239006"/>
                </a:lnTo>
                <a:lnTo>
                  <a:pt x="3302508" y="4239006"/>
                </a:lnTo>
                <a:lnTo>
                  <a:pt x="3302508" y="4246626"/>
                </a:lnTo>
                <a:lnTo>
                  <a:pt x="3326130" y="4246626"/>
                </a:lnTo>
                <a:close/>
              </a:path>
              <a:path w="8682990" h="4246880">
                <a:moveTo>
                  <a:pt x="3294888" y="4246626"/>
                </a:moveTo>
                <a:lnTo>
                  <a:pt x="3294888" y="4239006"/>
                </a:lnTo>
                <a:lnTo>
                  <a:pt x="3271266" y="4239006"/>
                </a:lnTo>
                <a:lnTo>
                  <a:pt x="3271266" y="4246626"/>
                </a:lnTo>
                <a:lnTo>
                  <a:pt x="3294888" y="4246626"/>
                </a:lnTo>
                <a:close/>
              </a:path>
              <a:path w="8682990" h="4246880">
                <a:moveTo>
                  <a:pt x="3263646" y="4246626"/>
                </a:moveTo>
                <a:lnTo>
                  <a:pt x="3263646" y="4239006"/>
                </a:lnTo>
                <a:lnTo>
                  <a:pt x="3240024" y="4239006"/>
                </a:lnTo>
                <a:lnTo>
                  <a:pt x="3240024" y="4246626"/>
                </a:lnTo>
                <a:lnTo>
                  <a:pt x="3263646" y="4246626"/>
                </a:lnTo>
                <a:close/>
              </a:path>
              <a:path w="8682990" h="4246880">
                <a:moveTo>
                  <a:pt x="3232404" y="4246626"/>
                </a:moveTo>
                <a:lnTo>
                  <a:pt x="3232404" y="4239006"/>
                </a:lnTo>
                <a:lnTo>
                  <a:pt x="3208782" y="4239006"/>
                </a:lnTo>
                <a:lnTo>
                  <a:pt x="3208782" y="4246626"/>
                </a:lnTo>
                <a:lnTo>
                  <a:pt x="3232404" y="4246626"/>
                </a:lnTo>
                <a:close/>
              </a:path>
              <a:path w="8682990" h="4246880">
                <a:moveTo>
                  <a:pt x="3200400" y="4246626"/>
                </a:moveTo>
                <a:lnTo>
                  <a:pt x="3200400" y="4239006"/>
                </a:lnTo>
                <a:lnTo>
                  <a:pt x="3176778" y="4239006"/>
                </a:lnTo>
                <a:lnTo>
                  <a:pt x="3176778" y="4246626"/>
                </a:lnTo>
                <a:lnTo>
                  <a:pt x="3200400" y="4246626"/>
                </a:lnTo>
                <a:close/>
              </a:path>
              <a:path w="8682990" h="4246880">
                <a:moveTo>
                  <a:pt x="3169158" y="4246626"/>
                </a:moveTo>
                <a:lnTo>
                  <a:pt x="3169158" y="4239006"/>
                </a:lnTo>
                <a:lnTo>
                  <a:pt x="3145536" y="4239006"/>
                </a:lnTo>
                <a:lnTo>
                  <a:pt x="3145536" y="4246626"/>
                </a:lnTo>
                <a:lnTo>
                  <a:pt x="3169158" y="4246626"/>
                </a:lnTo>
                <a:close/>
              </a:path>
              <a:path w="8682990" h="4246880">
                <a:moveTo>
                  <a:pt x="3137916" y="4246626"/>
                </a:moveTo>
                <a:lnTo>
                  <a:pt x="3137916" y="4239006"/>
                </a:lnTo>
                <a:lnTo>
                  <a:pt x="3114294" y="4239006"/>
                </a:lnTo>
                <a:lnTo>
                  <a:pt x="3114294" y="4246626"/>
                </a:lnTo>
                <a:lnTo>
                  <a:pt x="3137916" y="4246626"/>
                </a:lnTo>
                <a:close/>
              </a:path>
              <a:path w="8682990" h="4246880">
                <a:moveTo>
                  <a:pt x="3106674" y="4246626"/>
                </a:moveTo>
                <a:lnTo>
                  <a:pt x="3106674" y="4239006"/>
                </a:lnTo>
                <a:lnTo>
                  <a:pt x="3083052" y="4239006"/>
                </a:lnTo>
                <a:lnTo>
                  <a:pt x="3083052" y="4246626"/>
                </a:lnTo>
                <a:lnTo>
                  <a:pt x="3106674" y="4246626"/>
                </a:lnTo>
                <a:close/>
              </a:path>
              <a:path w="8682990" h="4246880">
                <a:moveTo>
                  <a:pt x="3074670" y="4246626"/>
                </a:moveTo>
                <a:lnTo>
                  <a:pt x="3074670" y="4239006"/>
                </a:lnTo>
                <a:lnTo>
                  <a:pt x="3051048" y="4239006"/>
                </a:lnTo>
                <a:lnTo>
                  <a:pt x="3051048" y="4246626"/>
                </a:lnTo>
                <a:lnTo>
                  <a:pt x="3074670" y="4246626"/>
                </a:lnTo>
                <a:close/>
              </a:path>
              <a:path w="8682990" h="4246880">
                <a:moveTo>
                  <a:pt x="3043428" y="4246626"/>
                </a:moveTo>
                <a:lnTo>
                  <a:pt x="3043428" y="4239006"/>
                </a:lnTo>
                <a:lnTo>
                  <a:pt x="3019806" y="4239006"/>
                </a:lnTo>
                <a:lnTo>
                  <a:pt x="3019806" y="4246626"/>
                </a:lnTo>
                <a:lnTo>
                  <a:pt x="3043428" y="4246626"/>
                </a:lnTo>
                <a:close/>
              </a:path>
              <a:path w="8682990" h="4246880">
                <a:moveTo>
                  <a:pt x="3012186" y="4246626"/>
                </a:moveTo>
                <a:lnTo>
                  <a:pt x="3012186" y="4239006"/>
                </a:lnTo>
                <a:lnTo>
                  <a:pt x="2988564" y="4239006"/>
                </a:lnTo>
                <a:lnTo>
                  <a:pt x="2988564" y="4246626"/>
                </a:lnTo>
                <a:lnTo>
                  <a:pt x="3012186" y="4246626"/>
                </a:lnTo>
                <a:close/>
              </a:path>
              <a:path w="8682990" h="4246880">
                <a:moveTo>
                  <a:pt x="2980944" y="4246626"/>
                </a:moveTo>
                <a:lnTo>
                  <a:pt x="2980944" y="4239006"/>
                </a:lnTo>
                <a:lnTo>
                  <a:pt x="2957322" y="4239006"/>
                </a:lnTo>
                <a:lnTo>
                  <a:pt x="2957322" y="4246626"/>
                </a:lnTo>
                <a:lnTo>
                  <a:pt x="2980944" y="4246626"/>
                </a:lnTo>
                <a:close/>
              </a:path>
              <a:path w="8682990" h="4246880">
                <a:moveTo>
                  <a:pt x="2948940" y="4246626"/>
                </a:moveTo>
                <a:lnTo>
                  <a:pt x="2948940" y="4239006"/>
                </a:lnTo>
                <a:lnTo>
                  <a:pt x="2925318" y="4239006"/>
                </a:lnTo>
                <a:lnTo>
                  <a:pt x="2925318" y="4246626"/>
                </a:lnTo>
                <a:lnTo>
                  <a:pt x="2948940" y="4246626"/>
                </a:lnTo>
                <a:close/>
              </a:path>
              <a:path w="8682990" h="4246880">
                <a:moveTo>
                  <a:pt x="2917698" y="4246626"/>
                </a:moveTo>
                <a:lnTo>
                  <a:pt x="2917698" y="4239006"/>
                </a:lnTo>
                <a:lnTo>
                  <a:pt x="2894076" y="4239006"/>
                </a:lnTo>
                <a:lnTo>
                  <a:pt x="2894076" y="4246626"/>
                </a:lnTo>
                <a:lnTo>
                  <a:pt x="2917698" y="4246626"/>
                </a:lnTo>
                <a:close/>
              </a:path>
              <a:path w="8682990" h="4246880">
                <a:moveTo>
                  <a:pt x="2886456" y="4246626"/>
                </a:moveTo>
                <a:lnTo>
                  <a:pt x="2886456" y="4239006"/>
                </a:lnTo>
                <a:lnTo>
                  <a:pt x="2862834" y="4239006"/>
                </a:lnTo>
                <a:lnTo>
                  <a:pt x="2862834" y="4246626"/>
                </a:lnTo>
                <a:lnTo>
                  <a:pt x="2886456" y="4246626"/>
                </a:lnTo>
                <a:close/>
              </a:path>
              <a:path w="8682990" h="4246880">
                <a:moveTo>
                  <a:pt x="2855214" y="4246626"/>
                </a:moveTo>
                <a:lnTo>
                  <a:pt x="2855214" y="4239006"/>
                </a:lnTo>
                <a:lnTo>
                  <a:pt x="2831592" y="4239006"/>
                </a:lnTo>
                <a:lnTo>
                  <a:pt x="2831592" y="4246626"/>
                </a:lnTo>
                <a:lnTo>
                  <a:pt x="2855214" y="4246626"/>
                </a:lnTo>
                <a:close/>
              </a:path>
              <a:path w="8682990" h="4246880">
                <a:moveTo>
                  <a:pt x="2823210" y="4246626"/>
                </a:moveTo>
                <a:lnTo>
                  <a:pt x="2823210" y="4239006"/>
                </a:lnTo>
                <a:lnTo>
                  <a:pt x="2799588" y="4239006"/>
                </a:lnTo>
                <a:lnTo>
                  <a:pt x="2799588" y="4246626"/>
                </a:lnTo>
                <a:lnTo>
                  <a:pt x="2823210" y="4246626"/>
                </a:lnTo>
                <a:close/>
              </a:path>
              <a:path w="8682990" h="4246880">
                <a:moveTo>
                  <a:pt x="2791968" y="4246626"/>
                </a:moveTo>
                <a:lnTo>
                  <a:pt x="2791968" y="4239006"/>
                </a:lnTo>
                <a:lnTo>
                  <a:pt x="2768346" y="4239006"/>
                </a:lnTo>
                <a:lnTo>
                  <a:pt x="2768346" y="4246626"/>
                </a:lnTo>
                <a:lnTo>
                  <a:pt x="2791968" y="4246626"/>
                </a:lnTo>
                <a:close/>
              </a:path>
              <a:path w="8682990" h="4246880">
                <a:moveTo>
                  <a:pt x="2760726" y="4246626"/>
                </a:moveTo>
                <a:lnTo>
                  <a:pt x="2760726" y="4239006"/>
                </a:lnTo>
                <a:lnTo>
                  <a:pt x="2737104" y="4239006"/>
                </a:lnTo>
                <a:lnTo>
                  <a:pt x="2737104" y="4246626"/>
                </a:lnTo>
                <a:lnTo>
                  <a:pt x="2760726" y="4246626"/>
                </a:lnTo>
                <a:close/>
              </a:path>
              <a:path w="8682990" h="4246880">
                <a:moveTo>
                  <a:pt x="2729484" y="4246626"/>
                </a:moveTo>
                <a:lnTo>
                  <a:pt x="2729484" y="4239006"/>
                </a:lnTo>
                <a:lnTo>
                  <a:pt x="2705862" y="4239006"/>
                </a:lnTo>
                <a:lnTo>
                  <a:pt x="2705862" y="4246626"/>
                </a:lnTo>
                <a:lnTo>
                  <a:pt x="2729484" y="4246626"/>
                </a:lnTo>
                <a:close/>
              </a:path>
              <a:path w="8682990" h="4246880">
                <a:moveTo>
                  <a:pt x="2697480" y="4246626"/>
                </a:moveTo>
                <a:lnTo>
                  <a:pt x="2697480" y="4239006"/>
                </a:lnTo>
                <a:lnTo>
                  <a:pt x="2673858" y="4239006"/>
                </a:lnTo>
                <a:lnTo>
                  <a:pt x="2673858" y="4246626"/>
                </a:lnTo>
                <a:lnTo>
                  <a:pt x="2697480" y="4246626"/>
                </a:lnTo>
                <a:close/>
              </a:path>
              <a:path w="8682990" h="4246880">
                <a:moveTo>
                  <a:pt x="2666238" y="4246626"/>
                </a:moveTo>
                <a:lnTo>
                  <a:pt x="2666238" y="4239006"/>
                </a:lnTo>
                <a:lnTo>
                  <a:pt x="2642616" y="4239006"/>
                </a:lnTo>
                <a:lnTo>
                  <a:pt x="2642616" y="4246626"/>
                </a:lnTo>
                <a:lnTo>
                  <a:pt x="2666238" y="4246626"/>
                </a:lnTo>
                <a:close/>
              </a:path>
              <a:path w="8682990" h="4246880">
                <a:moveTo>
                  <a:pt x="2634996" y="4246626"/>
                </a:moveTo>
                <a:lnTo>
                  <a:pt x="2634996" y="4239006"/>
                </a:lnTo>
                <a:lnTo>
                  <a:pt x="2611374" y="4239006"/>
                </a:lnTo>
                <a:lnTo>
                  <a:pt x="2611374" y="4246626"/>
                </a:lnTo>
                <a:lnTo>
                  <a:pt x="2634996" y="4246626"/>
                </a:lnTo>
                <a:close/>
              </a:path>
              <a:path w="8682990" h="4246880">
                <a:moveTo>
                  <a:pt x="2603754" y="4246626"/>
                </a:moveTo>
                <a:lnTo>
                  <a:pt x="2603754" y="4239006"/>
                </a:lnTo>
                <a:lnTo>
                  <a:pt x="2580132" y="4239006"/>
                </a:lnTo>
                <a:lnTo>
                  <a:pt x="2580132" y="4246626"/>
                </a:lnTo>
                <a:lnTo>
                  <a:pt x="2603754" y="4246626"/>
                </a:lnTo>
                <a:close/>
              </a:path>
              <a:path w="8682990" h="4246880">
                <a:moveTo>
                  <a:pt x="2571750" y="4246626"/>
                </a:moveTo>
                <a:lnTo>
                  <a:pt x="2571750" y="4239006"/>
                </a:lnTo>
                <a:lnTo>
                  <a:pt x="2548128" y="4239006"/>
                </a:lnTo>
                <a:lnTo>
                  <a:pt x="2548128" y="4246626"/>
                </a:lnTo>
                <a:lnTo>
                  <a:pt x="2571750" y="4246626"/>
                </a:lnTo>
                <a:close/>
              </a:path>
              <a:path w="8682990" h="4246880">
                <a:moveTo>
                  <a:pt x="2540508" y="4246626"/>
                </a:moveTo>
                <a:lnTo>
                  <a:pt x="2540508" y="4239006"/>
                </a:lnTo>
                <a:lnTo>
                  <a:pt x="2516886" y="4239006"/>
                </a:lnTo>
                <a:lnTo>
                  <a:pt x="2516886" y="4246626"/>
                </a:lnTo>
                <a:lnTo>
                  <a:pt x="2540508" y="4246626"/>
                </a:lnTo>
                <a:close/>
              </a:path>
              <a:path w="8682990" h="4246880">
                <a:moveTo>
                  <a:pt x="2509266" y="4246626"/>
                </a:moveTo>
                <a:lnTo>
                  <a:pt x="2509266" y="4239006"/>
                </a:lnTo>
                <a:lnTo>
                  <a:pt x="2485644" y="4239006"/>
                </a:lnTo>
                <a:lnTo>
                  <a:pt x="2485644" y="4246626"/>
                </a:lnTo>
                <a:lnTo>
                  <a:pt x="2509266" y="4246626"/>
                </a:lnTo>
                <a:close/>
              </a:path>
              <a:path w="8682990" h="4246880">
                <a:moveTo>
                  <a:pt x="2478024" y="4246626"/>
                </a:moveTo>
                <a:lnTo>
                  <a:pt x="2478024" y="4239006"/>
                </a:lnTo>
                <a:lnTo>
                  <a:pt x="2454402" y="4239006"/>
                </a:lnTo>
                <a:lnTo>
                  <a:pt x="2454402" y="4246626"/>
                </a:lnTo>
                <a:lnTo>
                  <a:pt x="2478024" y="4246626"/>
                </a:lnTo>
                <a:close/>
              </a:path>
              <a:path w="8682990" h="4246880">
                <a:moveTo>
                  <a:pt x="2446020" y="4246626"/>
                </a:moveTo>
                <a:lnTo>
                  <a:pt x="2446020" y="4239006"/>
                </a:lnTo>
                <a:lnTo>
                  <a:pt x="2422398" y="4239006"/>
                </a:lnTo>
                <a:lnTo>
                  <a:pt x="2422398" y="4246626"/>
                </a:lnTo>
                <a:lnTo>
                  <a:pt x="2446020" y="4246626"/>
                </a:lnTo>
                <a:close/>
              </a:path>
              <a:path w="8682990" h="4246880">
                <a:moveTo>
                  <a:pt x="2414778" y="4246626"/>
                </a:moveTo>
                <a:lnTo>
                  <a:pt x="2414778" y="4239006"/>
                </a:lnTo>
                <a:lnTo>
                  <a:pt x="2391156" y="4239006"/>
                </a:lnTo>
                <a:lnTo>
                  <a:pt x="2391156" y="4246626"/>
                </a:lnTo>
                <a:lnTo>
                  <a:pt x="2414778" y="4246626"/>
                </a:lnTo>
                <a:close/>
              </a:path>
              <a:path w="8682990" h="4246880">
                <a:moveTo>
                  <a:pt x="2383536" y="4246626"/>
                </a:moveTo>
                <a:lnTo>
                  <a:pt x="2383536" y="4239006"/>
                </a:lnTo>
                <a:lnTo>
                  <a:pt x="2359914" y="4239006"/>
                </a:lnTo>
                <a:lnTo>
                  <a:pt x="2359914" y="4246626"/>
                </a:lnTo>
                <a:lnTo>
                  <a:pt x="2383536" y="4246626"/>
                </a:lnTo>
                <a:close/>
              </a:path>
              <a:path w="8682990" h="4246880">
                <a:moveTo>
                  <a:pt x="2352294" y="4246626"/>
                </a:moveTo>
                <a:lnTo>
                  <a:pt x="2352294" y="4239006"/>
                </a:lnTo>
                <a:lnTo>
                  <a:pt x="2328672" y="4239006"/>
                </a:lnTo>
                <a:lnTo>
                  <a:pt x="2328672" y="4246626"/>
                </a:lnTo>
                <a:lnTo>
                  <a:pt x="2352294" y="4246626"/>
                </a:lnTo>
                <a:close/>
              </a:path>
              <a:path w="8682990" h="4246880">
                <a:moveTo>
                  <a:pt x="2320290" y="4246626"/>
                </a:moveTo>
                <a:lnTo>
                  <a:pt x="2320290" y="4239006"/>
                </a:lnTo>
                <a:lnTo>
                  <a:pt x="2296668" y="4239006"/>
                </a:lnTo>
                <a:lnTo>
                  <a:pt x="2296668" y="4246626"/>
                </a:lnTo>
                <a:lnTo>
                  <a:pt x="2320290" y="4246626"/>
                </a:lnTo>
                <a:close/>
              </a:path>
              <a:path w="8682990" h="4246880">
                <a:moveTo>
                  <a:pt x="2289048" y="4246626"/>
                </a:moveTo>
                <a:lnTo>
                  <a:pt x="2289048" y="4239006"/>
                </a:lnTo>
                <a:lnTo>
                  <a:pt x="2265426" y="4239006"/>
                </a:lnTo>
                <a:lnTo>
                  <a:pt x="2265426" y="4246626"/>
                </a:lnTo>
                <a:lnTo>
                  <a:pt x="2289048" y="4246626"/>
                </a:lnTo>
                <a:close/>
              </a:path>
              <a:path w="8682990" h="4246880">
                <a:moveTo>
                  <a:pt x="2257806" y="4246626"/>
                </a:moveTo>
                <a:lnTo>
                  <a:pt x="2257806" y="4239006"/>
                </a:lnTo>
                <a:lnTo>
                  <a:pt x="2234184" y="4239006"/>
                </a:lnTo>
                <a:lnTo>
                  <a:pt x="2234184" y="4246626"/>
                </a:lnTo>
                <a:lnTo>
                  <a:pt x="2257806" y="4246626"/>
                </a:lnTo>
                <a:close/>
              </a:path>
              <a:path w="8682990" h="4246880">
                <a:moveTo>
                  <a:pt x="2226564" y="4246626"/>
                </a:moveTo>
                <a:lnTo>
                  <a:pt x="2226564" y="4239006"/>
                </a:lnTo>
                <a:lnTo>
                  <a:pt x="2202942" y="4239006"/>
                </a:lnTo>
                <a:lnTo>
                  <a:pt x="2202942" y="4246626"/>
                </a:lnTo>
                <a:lnTo>
                  <a:pt x="2226564" y="4246626"/>
                </a:lnTo>
                <a:close/>
              </a:path>
              <a:path w="8682990" h="4246880">
                <a:moveTo>
                  <a:pt x="2194560" y="4246626"/>
                </a:moveTo>
                <a:lnTo>
                  <a:pt x="2194560" y="4239006"/>
                </a:lnTo>
                <a:lnTo>
                  <a:pt x="2170938" y="4239006"/>
                </a:lnTo>
                <a:lnTo>
                  <a:pt x="2170938" y="4246626"/>
                </a:lnTo>
                <a:lnTo>
                  <a:pt x="2194560" y="4246626"/>
                </a:lnTo>
                <a:close/>
              </a:path>
              <a:path w="8682990" h="4246880">
                <a:moveTo>
                  <a:pt x="2163318" y="4246626"/>
                </a:moveTo>
                <a:lnTo>
                  <a:pt x="2163318" y="4239006"/>
                </a:lnTo>
                <a:lnTo>
                  <a:pt x="2139696" y="4239006"/>
                </a:lnTo>
                <a:lnTo>
                  <a:pt x="2139696" y="4246626"/>
                </a:lnTo>
                <a:lnTo>
                  <a:pt x="2163318" y="4246626"/>
                </a:lnTo>
                <a:close/>
              </a:path>
              <a:path w="8682990" h="4246880">
                <a:moveTo>
                  <a:pt x="2132076" y="4246626"/>
                </a:moveTo>
                <a:lnTo>
                  <a:pt x="2132076" y="4239006"/>
                </a:lnTo>
                <a:lnTo>
                  <a:pt x="2108454" y="4239006"/>
                </a:lnTo>
                <a:lnTo>
                  <a:pt x="2108454" y="4246626"/>
                </a:lnTo>
                <a:lnTo>
                  <a:pt x="2132076" y="4246626"/>
                </a:lnTo>
                <a:close/>
              </a:path>
              <a:path w="8682990" h="4246880">
                <a:moveTo>
                  <a:pt x="2100834" y="4246626"/>
                </a:moveTo>
                <a:lnTo>
                  <a:pt x="2100834" y="4239006"/>
                </a:lnTo>
                <a:lnTo>
                  <a:pt x="2077212" y="4239006"/>
                </a:lnTo>
                <a:lnTo>
                  <a:pt x="2077212" y="4246626"/>
                </a:lnTo>
                <a:lnTo>
                  <a:pt x="2100834" y="4246626"/>
                </a:lnTo>
                <a:close/>
              </a:path>
              <a:path w="8682990" h="4246880">
                <a:moveTo>
                  <a:pt x="2068830" y="4246626"/>
                </a:moveTo>
                <a:lnTo>
                  <a:pt x="2068830" y="4239006"/>
                </a:lnTo>
                <a:lnTo>
                  <a:pt x="2045208" y="4239006"/>
                </a:lnTo>
                <a:lnTo>
                  <a:pt x="2045208" y="4246626"/>
                </a:lnTo>
                <a:lnTo>
                  <a:pt x="2068830" y="4246626"/>
                </a:lnTo>
                <a:close/>
              </a:path>
              <a:path w="8682990" h="4246880">
                <a:moveTo>
                  <a:pt x="2037588" y="4246626"/>
                </a:moveTo>
                <a:lnTo>
                  <a:pt x="2037588" y="4239006"/>
                </a:lnTo>
                <a:lnTo>
                  <a:pt x="2013966" y="4239006"/>
                </a:lnTo>
                <a:lnTo>
                  <a:pt x="2013966" y="4246626"/>
                </a:lnTo>
                <a:lnTo>
                  <a:pt x="2037588" y="4246626"/>
                </a:lnTo>
                <a:close/>
              </a:path>
              <a:path w="8682990" h="4246880">
                <a:moveTo>
                  <a:pt x="2006346" y="4246626"/>
                </a:moveTo>
                <a:lnTo>
                  <a:pt x="2006346" y="4239006"/>
                </a:lnTo>
                <a:lnTo>
                  <a:pt x="1982724" y="4239006"/>
                </a:lnTo>
                <a:lnTo>
                  <a:pt x="1982724" y="4246626"/>
                </a:lnTo>
                <a:lnTo>
                  <a:pt x="2006346" y="4246626"/>
                </a:lnTo>
                <a:close/>
              </a:path>
              <a:path w="8682990" h="4246880">
                <a:moveTo>
                  <a:pt x="1975104" y="4246626"/>
                </a:moveTo>
                <a:lnTo>
                  <a:pt x="1975104" y="4239006"/>
                </a:lnTo>
                <a:lnTo>
                  <a:pt x="1951482" y="4239006"/>
                </a:lnTo>
                <a:lnTo>
                  <a:pt x="1951482" y="4246626"/>
                </a:lnTo>
                <a:lnTo>
                  <a:pt x="1975104" y="4246626"/>
                </a:lnTo>
                <a:close/>
              </a:path>
              <a:path w="8682990" h="4246880">
                <a:moveTo>
                  <a:pt x="1943100" y="4246626"/>
                </a:moveTo>
                <a:lnTo>
                  <a:pt x="1943100" y="4239006"/>
                </a:lnTo>
                <a:lnTo>
                  <a:pt x="1919478" y="4239006"/>
                </a:lnTo>
                <a:lnTo>
                  <a:pt x="1919478" y="4246626"/>
                </a:lnTo>
                <a:lnTo>
                  <a:pt x="1943100" y="4246626"/>
                </a:lnTo>
                <a:close/>
              </a:path>
              <a:path w="8682990" h="4246880">
                <a:moveTo>
                  <a:pt x="1911858" y="4246626"/>
                </a:moveTo>
                <a:lnTo>
                  <a:pt x="1911858" y="4239006"/>
                </a:lnTo>
                <a:lnTo>
                  <a:pt x="1888236" y="4239006"/>
                </a:lnTo>
                <a:lnTo>
                  <a:pt x="1888236" y="4246626"/>
                </a:lnTo>
                <a:lnTo>
                  <a:pt x="1911858" y="4246626"/>
                </a:lnTo>
                <a:close/>
              </a:path>
              <a:path w="8682990" h="4246880">
                <a:moveTo>
                  <a:pt x="1880616" y="4246626"/>
                </a:moveTo>
                <a:lnTo>
                  <a:pt x="1880616" y="4239006"/>
                </a:lnTo>
                <a:lnTo>
                  <a:pt x="1856994" y="4239006"/>
                </a:lnTo>
                <a:lnTo>
                  <a:pt x="1856994" y="4246626"/>
                </a:lnTo>
                <a:lnTo>
                  <a:pt x="1880616" y="4246626"/>
                </a:lnTo>
                <a:close/>
              </a:path>
              <a:path w="8682990" h="4246880">
                <a:moveTo>
                  <a:pt x="1849374" y="4246626"/>
                </a:moveTo>
                <a:lnTo>
                  <a:pt x="1849374" y="4239006"/>
                </a:lnTo>
                <a:lnTo>
                  <a:pt x="1825752" y="4239006"/>
                </a:lnTo>
                <a:lnTo>
                  <a:pt x="1825752" y="4246626"/>
                </a:lnTo>
                <a:lnTo>
                  <a:pt x="1849374" y="4246626"/>
                </a:lnTo>
                <a:close/>
              </a:path>
              <a:path w="8682990" h="4246880">
                <a:moveTo>
                  <a:pt x="1817370" y="4246626"/>
                </a:moveTo>
                <a:lnTo>
                  <a:pt x="1817370" y="4239006"/>
                </a:lnTo>
                <a:lnTo>
                  <a:pt x="1793748" y="4239006"/>
                </a:lnTo>
                <a:lnTo>
                  <a:pt x="1793748" y="4246626"/>
                </a:lnTo>
                <a:lnTo>
                  <a:pt x="1817370" y="4246626"/>
                </a:lnTo>
                <a:close/>
              </a:path>
              <a:path w="8682990" h="4246880">
                <a:moveTo>
                  <a:pt x="1786128" y="4246626"/>
                </a:moveTo>
                <a:lnTo>
                  <a:pt x="1786128" y="4239006"/>
                </a:lnTo>
                <a:lnTo>
                  <a:pt x="1762506" y="4239006"/>
                </a:lnTo>
                <a:lnTo>
                  <a:pt x="1762506" y="4246626"/>
                </a:lnTo>
                <a:lnTo>
                  <a:pt x="1786128" y="4246626"/>
                </a:lnTo>
                <a:close/>
              </a:path>
              <a:path w="8682990" h="4246880">
                <a:moveTo>
                  <a:pt x="1754886" y="4246626"/>
                </a:moveTo>
                <a:lnTo>
                  <a:pt x="1754886" y="4239006"/>
                </a:lnTo>
                <a:lnTo>
                  <a:pt x="1731264" y="4239006"/>
                </a:lnTo>
                <a:lnTo>
                  <a:pt x="1731264" y="4246626"/>
                </a:lnTo>
                <a:lnTo>
                  <a:pt x="1754886" y="4246626"/>
                </a:lnTo>
                <a:close/>
              </a:path>
              <a:path w="8682990" h="4246880">
                <a:moveTo>
                  <a:pt x="1723644" y="4246626"/>
                </a:moveTo>
                <a:lnTo>
                  <a:pt x="1723644" y="4239006"/>
                </a:lnTo>
                <a:lnTo>
                  <a:pt x="1700022" y="4239006"/>
                </a:lnTo>
                <a:lnTo>
                  <a:pt x="1700022" y="4246626"/>
                </a:lnTo>
                <a:lnTo>
                  <a:pt x="1723644" y="4246626"/>
                </a:lnTo>
                <a:close/>
              </a:path>
              <a:path w="8682990" h="4246880">
                <a:moveTo>
                  <a:pt x="1691640" y="4246626"/>
                </a:moveTo>
                <a:lnTo>
                  <a:pt x="1691640" y="4239006"/>
                </a:lnTo>
                <a:lnTo>
                  <a:pt x="1668018" y="4239006"/>
                </a:lnTo>
                <a:lnTo>
                  <a:pt x="1668018" y="4246626"/>
                </a:lnTo>
                <a:lnTo>
                  <a:pt x="1691640" y="4246626"/>
                </a:lnTo>
                <a:close/>
              </a:path>
              <a:path w="8682990" h="4246880">
                <a:moveTo>
                  <a:pt x="1660398" y="4246626"/>
                </a:moveTo>
                <a:lnTo>
                  <a:pt x="1660398" y="4239006"/>
                </a:lnTo>
                <a:lnTo>
                  <a:pt x="1636776" y="4239006"/>
                </a:lnTo>
                <a:lnTo>
                  <a:pt x="1636776" y="4246626"/>
                </a:lnTo>
                <a:lnTo>
                  <a:pt x="1660398" y="4246626"/>
                </a:lnTo>
                <a:close/>
              </a:path>
              <a:path w="8682990" h="4246880">
                <a:moveTo>
                  <a:pt x="1629156" y="4246626"/>
                </a:moveTo>
                <a:lnTo>
                  <a:pt x="1629156" y="4239006"/>
                </a:lnTo>
                <a:lnTo>
                  <a:pt x="1605534" y="4239006"/>
                </a:lnTo>
                <a:lnTo>
                  <a:pt x="1605534" y="4246626"/>
                </a:lnTo>
                <a:lnTo>
                  <a:pt x="1629156" y="4246626"/>
                </a:lnTo>
                <a:close/>
              </a:path>
              <a:path w="8682990" h="4246880">
                <a:moveTo>
                  <a:pt x="1597914" y="4246626"/>
                </a:moveTo>
                <a:lnTo>
                  <a:pt x="1597914" y="4239006"/>
                </a:lnTo>
                <a:lnTo>
                  <a:pt x="1574292" y="4239006"/>
                </a:lnTo>
                <a:lnTo>
                  <a:pt x="1574292" y="4246626"/>
                </a:lnTo>
                <a:lnTo>
                  <a:pt x="1597914" y="4246626"/>
                </a:lnTo>
                <a:close/>
              </a:path>
              <a:path w="8682990" h="4246880">
                <a:moveTo>
                  <a:pt x="1565910" y="4246626"/>
                </a:moveTo>
                <a:lnTo>
                  <a:pt x="1565910" y="4239006"/>
                </a:lnTo>
                <a:lnTo>
                  <a:pt x="1542288" y="4239006"/>
                </a:lnTo>
                <a:lnTo>
                  <a:pt x="1542288" y="4246626"/>
                </a:lnTo>
                <a:lnTo>
                  <a:pt x="1565910" y="4246626"/>
                </a:lnTo>
                <a:close/>
              </a:path>
              <a:path w="8682990" h="4246880">
                <a:moveTo>
                  <a:pt x="1534668" y="4246626"/>
                </a:moveTo>
                <a:lnTo>
                  <a:pt x="1534668" y="4239006"/>
                </a:lnTo>
                <a:lnTo>
                  <a:pt x="1511046" y="4239006"/>
                </a:lnTo>
                <a:lnTo>
                  <a:pt x="1511046" y="4246626"/>
                </a:lnTo>
                <a:lnTo>
                  <a:pt x="1534668" y="4246626"/>
                </a:lnTo>
                <a:close/>
              </a:path>
              <a:path w="8682990" h="4246880">
                <a:moveTo>
                  <a:pt x="1503426" y="4246626"/>
                </a:moveTo>
                <a:lnTo>
                  <a:pt x="1503426" y="4239006"/>
                </a:lnTo>
                <a:lnTo>
                  <a:pt x="1479804" y="4239006"/>
                </a:lnTo>
                <a:lnTo>
                  <a:pt x="1479804" y="4246626"/>
                </a:lnTo>
                <a:lnTo>
                  <a:pt x="1503426" y="4246626"/>
                </a:lnTo>
                <a:close/>
              </a:path>
              <a:path w="8682990" h="4246880">
                <a:moveTo>
                  <a:pt x="1472184" y="4246626"/>
                </a:moveTo>
                <a:lnTo>
                  <a:pt x="1472184" y="4239006"/>
                </a:lnTo>
                <a:lnTo>
                  <a:pt x="1448562" y="4239006"/>
                </a:lnTo>
                <a:lnTo>
                  <a:pt x="1448562" y="4246626"/>
                </a:lnTo>
                <a:lnTo>
                  <a:pt x="1472184" y="4246626"/>
                </a:lnTo>
                <a:close/>
              </a:path>
              <a:path w="8682990" h="4246880">
                <a:moveTo>
                  <a:pt x="1440180" y="4246626"/>
                </a:moveTo>
                <a:lnTo>
                  <a:pt x="1440180" y="4239006"/>
                </a:lnTo>
                <a:lnTo>
                  <a:pt x="1416558" y="4239006"/>
                </a:lnTo>
                <a:lnTo>
                  <a:pt x="1416558" y="4246626"/>
                </a:lnTo>
                <a:lnTo>
                  <a:pt x="1440180" y="4246626"/>
                </a:lnTo>
                <a:close/>
              </a:path>
              <a:path w="8682990" h="4246880">
                <a:moveTo>
                  <a:pt x="1408938" y="4246626"/>
                </a:moveTo>
                <a:lnTo>
                  <a:pt x="1408938" y="4239006"/>
                </a:lnTo>
                <a:lnTo>
                  <a:pt x="1385316" y="4239006"/>
                </a:lnTo>
                <a:lnTo>
                  <a:pt x="1385316" y="4246626"/>
                </a:lnTo>
                <a:lnTo>
                  <a:pt x="1408938" y="4246626"/>
                </a:lnTo>
                <a:close/>
              </a:path>
              <a:path w="8682990" h="4246880">
                <a:moveTo>
                  <a:pt x="1377696" y="4246626"/>
                </a:moveTo>
                <a:lnTo>
                  <a:pt x="1377696" y="4239006"/>
                </a:lnTo>
                <a:lnTo>
                  <a:pt x="1354074" y="4239006"/>
                </a:lnTo>
                <a:lnTo>
                  <a:pt x="1354074" y="4246626"/>
                </a:lnTo>
                <a:lnTo>
                  <a:pt x="1377696" y="4246626"/>
                </a:lnTo>
                <a:close/>
              </a:path>
              <a:path w="8682990" h="4246880">
                <a:moveTo>
                  <a:pt x="1346454" y="4246626"/>
                </a:moveTo>
                <a:lnTo>
                  <a:pt x="1346454" y="4239006"/>
                </a:lnTo>
                <a:lnTo>
                  <a:pt x="1322832" y="4239006"/>
                </a:lnTo>
                <a:lnTo>
                  <a:pt x="1322832" y="4246626"/>
                </a:lnTo>
                <a:lnTo>
                  <a:pt x="1346454" y="4246626"/>
                </a:lnTo>
                <a:close/>
              </a:path>
              <a:path w="8682990" h="4246880">
                <a:moveTo>
                  <a:pt x="1314450" y="4246626"/>
                </a:moveTo>
                <a:lnTo>
                  <a:pt x="1314450" y="4239006"/>
                </a:lnTo>
                <a:lnTo>
                  <a:pt x="1290828" y="4239006"/>
                </a:lnTo>
                <a:lnTo>
                  <a:pt x="1290828" y="4246626"/>
                </a:lnTo>
                <a:lnTo>
                  <a:pt x="1314450" y="4246626"/>
                </a:lnTo>
                <a:close/>
              </a:path>
              <a:path w="8682990" h="4246880">
                <a:moveTo>
                  <a:pt x="1283208" y="4246626"/>
                </a:moveTo>
                <a:lnTo>
                  <a:pt x="1283208" y="4239006"/>
                </a:lnTo>
                <a:lnTo>
                  <a:pt x="1259586" y="4239006"/>
                </a:lnTo>
                <a:lnTo>
                  <a:pt x="1259586" y="4246626"/>
                </a:lnTo>
                <a:lnTo>
                  <a:pt x="1283208" y="4246626"/>
                </a:lnTo>
                <a:close/>
              </a:path>
              <a:path w="8682990" h="4246880">
                <a:moveTo>
                  <a:pt x="1251966" y="4246626"/>
                </a:moveTo>
                <a:lnTo>
                  <a:pt x="1251966" y="4239006"/>
                </a:lnTo>
                <a:lnTo>
                  <a:pt x="1228344" y="4239006"/>
                </a:lnTo>
                <a:lnTo>
                  <a:pt x="1228344" y="4246626"/>
                </a:lnTo>
                <a:lnTo>
                  <a:pt x="1251966" y="4246626"/>
                </a:lnTo>
                <a:close/>
              </a:path>
              <a:path w="8682990" h="4246880">
                <a:moveTo>
                  <a:pt x="1220724" y="4246626"/>
                </a:moveTo>
                <a:lnTo>
                  <a:pt x="1220724" y="4239006"/>
                </a:lnTo>
                <a:lnTo>
                  <a:pt x="1197102" y="4239006"/>
                </a:lnTo>
                <a:lnTo>
                  <a:pt x="1197102" y="4246626"/>
                </a:lnTo>
                <a:lnTo>
                  <a:pt x="1220724" y="4246626"/>
                </a:lnTo>
                <a:close/>
              </a:path>
              <a:path w="8682990" h="4246880">
                <a:moveTo>
                  <a:pt x="1188720" y="4246626"/>
                </a:moveTo>
                <a:lnTo>
                  <a:pt x="1188720" y="4239006"/>
                </a:lnTo>
                <a:lnTo>
                  <a:pt x="1165098" y="4239006"/>
                </a:lnTo>
                <a:lnTo>
                  <a:pt x="1165098" y="4246626"/>
                </a:lnTo>
                <a:lnTo>
                  <a:pt x="1188720" y="4246626"/>
                </a:lnTo>
                <a:close/>
              </a:path>
              <a:path w="8682990" h="4246880">
                <a:moveTo>
                  <a:pt x="1157478" y="4246626"/>
                </a:moveTo>
                <a:lnTo>
                  <a:pt x="1157478" y="4239006"/>
                </a:lnTo>
                <a:lnTo>
                  <a:pt x="1133856" y="4239006"/>
                </a:lnTo>
                <a:lnTo>
                  <a:pt x="1133856" y="4246626"/>
                </a:lnTo>
                <a:lnTo>
                  <a:pt x="1157478" y="4246626"/>
                </a:lnTo>
                <a:close/>
              </a:path>
              <a:path w="8682990" h="4246880">
                <a:moveTo>
                  <a:pt x="1126236" y="4246626"/>
                </a:moveTo>
                <a:lnTo>
                  <a:pt x="1126236" y="4239006"/>
                </a:lnTo>
                <a:lnTo>
                  <a:pt x="1102614" y="4239006"/>
                </a:lnTo>
                <a:lnTo>
                  <a:pt x="1102614" y="4246626"/>
                </a:lnTo>
                <a:lnTo>
                  <a:pt x="1126236" y="4246626"/>
                </a:lnTo>
                <a:close/>
              </a:path>
              <a:path w="8682990" h="4246880">
                <a:moveTo>
                  <a:pt x="1094994" y="4246626"/>
                </a:moveTo>
                <a:lnTo>
                  <a:pt x="1094994" y="4239006"/>
                </a:lnTo>
                <a:lnTo>
                  <a:pt x="1071372" y="4239006"/>
                </a:lnTo>
                <a:lnTo>
                  <a:pt x="1071372" y="4246626"/>
                </a:lnTo>
                <a:lnTo>
                  <a:pt x="1094994" y="4246626"/>
                </a:lnTo>
                <a:close/>
              </a:path>
              <a:path w="8682990" h="4246880">
                <a:moveTo>
                  <a:pt x="1062990" y="4246626"/>
                </a:moveTo>
                <a:lnTo>
                  <a:pt x="1062990" y="4239006"/>
                </a:lnTo>
                <a:lnTo>
                  <a:pt x="1039368" y="4239006"/>
                </a:lnTo>
                <a:lnTo>
                  <a:pt x="1039368" y="4246626"/>
                </a:lnTo>
                <a:lnTo>
                  <a:pt x="1062990" y="4246626"/>
                </a:lnTo>
                <a:close/>
              </a:path>
              <a:path w="8682990" h="4246880">
                <a:moveTo>
                  <a:pt x="1031748" y="4246626"/>
                </a:moveTo>
                <a:lnTo>
                  <a:pt x="1031748" y="4239006"/>
                </a:lnTo>
                <a:lnTo>
                  <a:pt x="1008126" y="4239006"/>
                </a:lnTo>
                <a:lnTo>
                  <a:pt x="1008126" y="4246626"/>
                </a:lnTo>
                <a:lnTo>
                  <a:pt x="1031748" y="4246626"/>
                </a:lnTo>
                <a:close/>
              </a:path>
              <a:path w="8682990" h="4246880">
                <a:moveTo>
                  <a:pt x="1000506" y="4246626"/>
                </a:moveTo>
                <a:lnTo>
                  <a:pt x="1000506" y="4239006"/>
                </a:lnTo>
                <a:lnTo>
                  <a:pt x="976884" y="4239006"/>
                </a:lnTo>
                <a:lnTo>
                  <a:pt x="976884" y="4246626"/>
                </a:lnTo>
                <a:lnTo>
                  <a:pt x="1000506" y="4246626"/>
                </a:lnTo>
                <a:close/>
              </a:path>
              <a:path w="8682990" h="4246880">
                <a:moveTo>
                  <a:pt x="969264" y="4246626"/>
                </a:moveTo>
                <a:lnTo>
                  <a:pt x="969264" y="4239006"/>
                </a:lnTo>
                <a:lnTo>
                  <a:pt x="945642" y="4239006"/>
                </a:lnTo>
                <a:lnTo>
                  <a:pt x="945642" y="4246626"/>
                </a:lnTo>
                <a:lnTo>
                  <a:pt x="969264" y="4246626"/>
                </a:lnTo>
                <a:close/>
              </a:path>
              <a:path w="8682990" h="4246880">
                <a:moveTo>
                  <a:pt x="937260" y="4246626"/>
                </a:moveTo>
                <a:lnTo>
                  <a:pt x="937260" y="4239006"/>
                </a:lnTo>
                <a:lnTo>
                  <a:pt x="913638" y="4239006"/>
                </a:lnTo>
                <a:lnTo>
                  <a:pt x="913638" y="4246626"/>
                </a:lnTo>
                <a:lnTo>
                  <a:pt x="937260" y="4246626"/>
                </a:lnTo>
                <a:close/>
              </a:path>
              <a:path w="8682990" h="4246880">
                <a:moveTo>
                  <a:pt x="906018" y="4246626"/>
                </a:moveTo>
                <a:lnTo>
                  <a:pt x="906018" y="4239006"/>
                </a:lnTo>
                <a:lnTo>
                  <a:pt x="882396" y="4239006"/>
                </a:lnTo>
                <a:lnTo>
                  <a:pt x="882396" y="4246626"/>
                </a:lnTo>
                <a:lnTo>
                  <a:pt x="906018" y="4246626"/>
                </a:lnTo>
                <a:close/>
              </a:path>
              <a:path w="8682990" h="4246880">
                <a:moveTo>
                  <a:pt x="874776" y="4246626"/>
                </a:moveTo>
                <a:lnTo>
                  <a:pt x="874776" y="4239006"/>
                </a:lnTo>
                <a:lnTo>
                  <a:pt x="851154" y="4239006"/>
                </a:lnTo>
                <a:lnTo>
                  <a:pt x="851154" y="4246626"/>
                </a:lnTo>
                <a:lnTo>
                  <a:pt x="874776" y="4246626"/>
                </a:lnTo>
                <a:close/>
              </a:path>
              <a:path w="8682990" h="4246880">
                <a:moveTo>
                  <a:pt x="843534" y="4246626"/>
                </a:moveTo>
                <a:lnTo>
                  <a:pt x="843534" y="4239006"/>
                </a:lnTo>
                <a:lnTo>
                  <a:pt x="819912" y="4239006"/>
                </a:lnTo>
                <a:lnTo>
                  <a:pt x="819912" y="4246626"/>
                </a:lnTo>
                <a:lnTo>
                  <a:pt x="843534" y="4246626"/>
                </a:lnTo>
                <a:close/>
              </a:path>
              <a:path w="8682990" h="4246880">
                <a:moveTo>
                  <a:pt x="811530" y="4246626"/>
                </a:moveTo>
                <a:lnTo>
                  <a:pt x="811530" y="4239006"/>
                </a:lnTo>
                <a:lnTo>
                  <a:pt x="787908" y="4239006"/>
                </a:lnTo>
                <a:lnTo>
                  <a:pt x="787908" y="4246626"/>
                </a:lnTo>
                <a:lnTo>
                  <a:pt x="811530" y="4246626"/>
                </a:lnTo>
                <a:close/>
              </a:path>
              <a:path w="8682990" h="4246880">
                <a:moveTo>
                  <a:pt x="780288" y="4246626"/>
                </a:moveTo>
                <a:lnTo>
                  <a:pt x="780288" y="4239006"/>
                </a:lnTo>
                <a:lnTo>
                  <a:pt x="756666" y="4239006"/>
                </a:lnTo>
                <a:lnTo>
                  <a:pt x="756666" y="4246626"/>
                </a:lnTo>
                <a:lnTo>
                  <a:pt x="780288" y="4246626"/>
                </a:lnTo>
                <a:close/>
              </a:path>
              <a:path w="8682990" h="4246880">
                <a:moveTo>
                  <a:pt x="749046" y="4246626"/>
                </a:moveTo>
                <a:lnTo>
                  <a:pt x="749046" y="4239006"/>
                </a:lnTo>
                <a:lnTo>
                  <a:pt x="725424" y="4239006"/>
                </a:lnTo>
                <a:lnTo>
                  <a:pt x="725424" y="4246626"/>
                </a:lnTo>
                <a:lnTo>
                  <a:pt x="749046" y="4246626"/>
                </a:lnTo>
                <a:close/>
              </a:path>
              <a:path w="8682990" h="4246880">
                <a:moveTo>
                  <a:pt x="717804" y="4246626"/>
                </a:moveTo>
                <a:lnTo>
                  <a:pt x="717804" y="4239006"/>
                </a:lnTo>
                <a:lnTo>
                  <a:pt x="694182" y="4239006"/>
                </a:lnTo>
                <a:lnTo>
                  <a:pt x="694182" y="4246626"/>
                </a:lnTo>
                <a:lnTo>
                  <a:pt x="717804" y="4246626"/>
                </a:lnTo>
                <a:close/>
              </a:path>
              <a:path w="8682990" h="4246880">
                <a:moveTo>
                  <a:pt x="685800" y="4246626"/>
                </a:moveTo>
                <a:lnTo>
                  <a:pt x="685800" y="4239006"/>
                </a:lnTo>
                <a:lnTo>
                  <a:pt x="662178" y="4239006"/>
                </a:lnTo>
                <a:lnTo>
                  <a:pt x="662178" y="4246626"/>
                </a:lnTo>
                <a:lnTo>
                  <a:pt x="685800" y="4246626"/>
                </a:lnTo>
                <a:close/>
              </a:path>
              <a:path w="8682990" h="4246880">
                <a:moveTo>
                  <a:pt x="654558" y="4246626"/>
                </a:moveTo>
                <a:lnTo>
                  <a:pt x="654558" y="4239006"/>
                </a:lnTo>
                <a:lnTo>
                  <a:pt x="630936" y="4239006"/>
                </a:lnTo>
                <a:lnTo>
                  <a:pt x="630936" y="4246626"/>
                </a:lnTo>
                <a:lnTo>
                  <a:pt x="654558" y="4246626"/>
                </a:lnTo>
                <a:close/>
              </a:path>
              <a:path w="8682990" h="4246880">
                <a:moveTo>
                  <a:pt x="623316" y="4246626"/>
                </a:moveTo>
                <a:lnTo>
                  <a:pt x="623316" y="4239006"/>
                </a:lnTo>
                <a:lnTo>
                  <a:pt x="599694" y="4239006"/>
                </a:lnTo>
                <a:lnTo>
                  <a:pt x="599694" y="4246626"/>
                </a:lnTo>
                <a:lnTo>
                  <a:pt x="623316" y="4246626"/>
                </a:lnTo>
                <a:close/>
              </a:path>
              <a:path w="8682990" h="4246880">
                <a:moveTo>
                  <a:pt x="592074" y="4246626"/>
                </a:moveTo>
                <a:lnTo>
                  <a:pt x="592074" y="4239006"/>
                </a:lnTo>
                <a:lnTo>
                  <a:pt x="568452" y="4239006"/>
                </a:lnTo>
                <a:lnTo>
                  <a:pt x="568452" y="4246626"/>
                </a:lnTo>
                <a:lnTo>
                  <a:pt x="592074" y="4246626"/>
                </a:lnTo>
                <a:close/>
              </a:path>
              <a:path w="8682990" h="4246880">
                <a:moveTo>
                  <a:pt x="560070" y="4246626"/>
                </a:moveTo>
                <a:lnTo>
                  <a:pt x="560070" y="4239006"/>
                </a:lnTo>
                <a:lnTo>
                  <a:pt x="536448" y="4239006"/>
                </a:lnTo>
                <a:lnTo>
                  <a:pt x="536448" y="4246626"/>
                </a:lnTo>
                <a:lnTo>
                  <a:pt x="560070" y="4246626"/>
                </a:lnTo>
                <a:close/>
              </a:path>
              <a:path w="8682990" h="4246880">
                <a:moveTo>
                  <a:pt x="528828" y="4246626"/>
                </a:moveTo>
                <a:lnTo>
                  <a:pt x="528828" y="4239006"/>
                </a:lnTo>
                <a:lnTo>
                  <a:pt x="505206" y="4239006"/>
                </a:lnTo>
                <a:lnTo>
                  <a:pt x="505206" y="4246626"/>
                </a:lnTo>
                <a:lnTo>
                  <a:pt x="528828" y="4246626"/>
                </a:lnTo>
                <a:close/>
              </a:path>
              <a:path w="8682990" h="4246880">
                <a:moveTo>
                  <a:pt x="497586" y="4246626"/>
                </a:moveTo>
                <a:lnTo>
                  <a:pt x="497586" y="4239006"/>
                </a:lnTo>
                <a:lnTo>
                  <a:pt x="473964" y="4239006"/>
                </a:lnTo>
                <a:lnTo>
                  <a:pt x="473964" y="4246626"/>
                </a:lnTo>
                <a:lnTo>
                  <a:pt x="497586" y="4246626"/>
                </a:lnTo>
                <a:close/>
              </a:path>
              <a:path w="8682990" h="4246880">
                <a:moveTo>
                  <a:pt x="466344" y="4246626"/>
                </a:moveTo>
                <a:lnTo>
                  <a:pt x="466344" y="4239006"/>
                </a:lnTo>
                <a:lnTo>
                  <a:pt x="442722" y="4239006"/>
                </a:lnTo>
                <a:lnTo>
                  <a:pt x="442722" y="4246626"/>
                </a:lnTo>
                <a:lnTo>
                  <a:pt x="466344" y="4246626"/>
                </a:lnTo>
                <a:close/>
              </a:path>
              <a:path w="8682990" h="4246880">
                <a:moveTo>
                  <a:pt x="434340" y="4246626"/>
                </a:moveTo>
                <a:lnTo>
                  <a:pt x="434340" y="4239006"/>
                </a:lnTo>
                <a:lnTo>
                  <a:pt x="410718" y="4239006"/>
                </a:lnTo>
                <a:lnTo>
                  <a:pt x="410718" y="4246626"/>
                </a:lnTo>
                <a:lnTo>
                  <a:pt x="434340" y="4246626"/>
                </a:lnTo>
                <a:close/>
              </a:path>
              <a:path w="8682990" h="4246880">
                <a:moveTo>
                  <a:pt x="403098" y="4246626"/>
                </a:moveTo>
                <a:lnTo>
                  <a:pt x="403098" y="4239006"/>
                </a:lnTo>
                <a:lnTo>
                  <a:pt x="379476" y="4239006"/>
                </a:lnTo>
                <a:lnTo>
                  <a:pt x="379476" y="4246626"/>
                </a:lnTo>
                <a:lnTo>
                  <a:pt x="403098" y="4246626"/>
                </a:lnTo>
                <a:close/>
              </a:path>
              <a:path w="8682990" h="4246880">
                <a:moveTo>
                  <a:pt x="371856" y="4246626"/>
                </a:moveTo>
                <a:lnTo>
                  <a:pt x="371856" y="4239006"/>
                </a:lnTo>
                <a:lnTo>
                  <a:pt x="348234" y="4239006"/>
                </a:lnTo>
                <a:lnTo>
                  <a:pt x="348234" y="4246626"/>
                </a:lnTo>
                <a:lnTo>
                  <a:pt x="371856" y="4246626"/>
                </a:lnTo>
                <a:close/>
              </a:path>
              <a:path w="8682990" h="4246880">
                <a:moveTo>
                  <a:pt x="340614" y="4246626"/>
                </a:moveTo>
                <a:lnTo>
                  <a:pt x="340614" y="4239006"/>
                </a:lnTo>
                <a:lnTo>
                  <a:pt x="316992" y="4239006"/>
                </a:lnTo>
                <a:lnTo>
                  <a:pt x="316992" y="4246626"/>
                </a:lnTo>
                <a:lnTo>
                  <a:pt x="340614" y="4246626"/>
                </a:lnTo>
                <a:close/>
              </a:path>
              <a:path w="8682990" h="4246880">
                <a:moveTo>
                  <a:pt x="308610" y="4246626"/>
                </a:moveTo>
                <a:lnTo>
                  <a:pt x="308610" y="4239006"/>
                </a:lnTo>
                <a:lnTo>
                  <a:pt x="284988" y="4239006"/>
                </a:lnTo>
                <a:lnTo>
                  <a:pt x="284988" y="4246626"/>
                </a:lnTo>
                <a:lnTo>
                  <a:pt x="308610" y="4246626"/>
                </a:lnTo>
                <a:close/>
              </a:path>
              <a:path w="8682990" h="4246880">
                <a:moveTo>
                  <a:pt x="277368" y="4246626"/>
                </a:moveTo>
                <a:lnTo>
                  <a:pt x="277368" y="4239006"/>
                </a:lnTo>
                <a:lnTo>
                  <a:pt x="253746" y="4239006"/>
                </a:lnTo>
                <a:lnTo>
                  <a:pt x="253746" y="4246626"/>
                </a:lnTo>
                <a:lnTo>
                  <a:pt x="277368" y="4246626"/>
                </a:lnTo>
                <a:close/>
              </a:path>
              <a:path w="8682990" h="4246880">
                <a:moveTo>
                  <a:pt x="246126" y="4246626"/>
                </a:moveTo>
                <a:lnTo>
                  <a:pt x="246126" y="4239006"/>
                </a:lnTo>
                <a:lnTo>
                  <a:pt x="222504" y="4239006"/>
                </a:lnTo>
                <a:lnTo>
                  <a:pt x="222504" y="4246626"/>
                </a:lnTo>
                <a:lnTo>
                  <a:pt x="246126" y="4246626"/>
                </a:lnTo>
                <a:close/>
              </a:path>
              <a:path w="8682990" h="4246880">
                <a:moveTo>
                  <a:pt x="214884" y="4246626"/>
                </a:moveTo>
                <a:lnTo>
                  <a:pt x="214884" y="4239006"/>
                </a:lnTo>
                <a:lnTo>
                  <a:pt x="191262" y="4239006"/>
                </a:lnTo>
                <a:lnTo>
                  <a:pt x="191262" y="4246626"/>
                </a:lnTo>
                <a:lnTo>
                  <a:pt x="214884" y="4246626"/>
                </a:lnTo>
                <a:close/>
              </a:path>
              <a:path w="8682990" h="4246880">
                <a:moveTo>
                  <a:pt x="182880" y="4246626"/>
                </a:moveTo>
                <a:lnTo>
                  <a:pt x="182880" y="4239006"/>
                </a:lnTo>
                <a:lnTo>
                  <a:pt x="159258" y="4239006"/>
                </a:lnTo>
                <a:lnTo>
                  <a:pt x="159258" y="4246626"/>
                </a:lnTo>
                <a:lnTo>
                  <a:pt x="182880" y="4246626"/>
                </a:lnTo>
                <a:close/>
              </a:path>
              <a:path w="8682990" h="4246880">
                <a:moveTo>
                  <a:pt x="151638" y="4246626"/>
                </a:moveTo>
                <a:lnTo>
                  <a:pt x="151638" y="4239006"/>
                </a:lnTo>
                <a:lnTo>
                  <a:pt x="128016" y="4239006"/>
                </a:lnTo>
                <a:lnTo>
                  <a:pt x="128016" y="4246626"/>
                </a:lnTo>
                <a:lnTo>
                  <a:pt x="151638" y="4246626"/>
                </a:lnTo>
                <a:close/>
              </a:path>
              <a:path w="8682990" h="4246880">
                <a:moveTo>
                  <a:pt x="120396" y="4246626"/>
                </a:moveTo>
                <a:lnTo>
                  <a:pt x="120396" y="4239006"/>
                </a:lnTo>
                <a:lnTo>
                  <a:pt x="96774" y="4239006"/>
                </a:lnTo>
                <a:lnTo>
                  <a:pt x="96774" y="4246626"/>
                </a:lnTo>
                <a:lnTo>
                  <a:pt x="120396" y="4246626"/>
                </a:lnTo>
                <a:close/>
              </a:path>
              <a:path w="8682990" h="4246880">
                <a:moveTo>
                  <a:pt x="89154" y="4246626"/>
                </a:moveTo>
                <a:lnTo>
                  <a:pt x="89154" y="4239006"/>
                </a:lnTo>
                <a:lnTo>
                  <a:pt x="65532" y="4239006"/>
                </a:lnTo>
                <a:lnTo>
                  <a:pt x="65532" y="4246626"/>
                </a:lnTo>
                <a:lnTo>
                  <a:pt x="89154" y="4246626"/>
                </a:lnTo>
                <a:close/>
              </a:path>
              <a:path w="8682990" h="4246880">
                <a:moveTo>
                  <a:pt x="57150" y="4246626"/>
                </a:moveTo>
                <a:lnTo>
                  <a:pt x="57150" y="4239006"/>
                </a:lnTo>
                <a:lnTo>
                  <a:pt x="33528" y="4239006"/>
                </a:lnTo>
                <a:lnTo>
                  <a:pt x="33528" y="4246626"/>
                </a:lnTo>
                <a:lnTo>
                  <a:pt x="57150" y="4246626"/>
                </a:lnTo>
                <a:close/>
              </a:path>
            </a:pathLst>
          </a:custGeom>
          <a:solidFill>
            <a:srgbClr val="A9D18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754633" y="2139950"/>
            <a:ext cx="8392160" cy="2805430"/>
          </a:xfrm>
          <a:prstGeom prst="rect">
            <a:avLst/>
          </a:prstGeom>
        </p:spPr>
        <p:txBody>
          <a:bodyPr wrap="square" lIns="0" tIns="52069" rIns="0" bIns="0" rtlCol="0" vert="horz">
            <a:spAutoFit/>
          </a:bodyPr>
          <a:lstStyle/>
          <a:p>
            <a:pPr marL="201295" marR="551815" indent="-189230">
              <a:lnSpc>
                <a:spcPts val="2500"/>
              </a:lnSpc>
              <a:spcBef>
                <a:spcPts val="409"/>
              </a:spcBef>
              <a:buFont typeface="Arial"/>
              <a:buChar char="•"/>
              <a:tabLst>
                <a:tab pos="201930" algn="l"/>
              </a:tabLst>
            </a:pPr>
            <a:r>
              <a:rPr dirty="0" sz="2300">
                <a:latin typeface="Calibri"/>
                <a:cs typeface="Calibri"/>
              </a:rPr>
              <a:t>Between 1972</a:t>
            </a:r>
            <a:r>
              <a:rPr dirty="0" sz="2300" spc="25">
                <a:latin typeface="Calibri"/>
                <a:cs typeface="Calibri"/>
              </a:rPr>
              <a:t> </a:t>
            </a:r>
            <a:r>
              <a:rPr dirty="0" sz="2300">
                <a:latin typeface="Calibri"/>
                <a:cs typeface="Calibri"/>
              </a:rPr>
              <a:t>and</a:t>
            </a:r>
            <a:r>
              <a:rPr dirty="0" sz="2300" spc="15">
                <a:latin typeface="Calibri"/>
                <a:cs typeface="Calibri"/>
              </a:rPr>
              <a:t> </a:t>
            </a:r>
            <a:r>
              <a:rPr dirty="0" sz="2300">
                <a:latin typeface="Calibri"/>
                <a:cs typeface="Calibri"/>
              </a:rPr>
              <a:t>1988</a:t>
            </a:r>
            <a:r>
              <a:rPr dirty="0" sz="2300" spc="25">
                <a:latin typeface="Calibri"/>
                <a:cs typeface="Calibri"/>
              </a:rPr>
              <a:t> </a:t>
            </a:r>
            <a:r>
              <a:rPr dirty="0" sz="2300" spc="-10">
                <a:latin typeface="Calibri"/>
                <a:cs typeface="Calibri"/>
              </a:rPr>
              <a:t>there</a:t>
            </a:r>
            <a:r>
              <a:rPr dirty="0" sz="2300">
                <a:latin typeface="Calibri"/>
                <a:cs typeface="Calibri"/>
              </a:rPr>
              <a:t> </a:t>
            </a:r>
            <a:r>
              <a:rPr dirty="0" sz="2300" spc="-10">
                <a:latin typeface="Calibri"/>
                <a:cs typeface="Calibri"/>
              </a:rPr>
              <a:t>were</a:t>
            </a:r>
            <a:r>
              <a:rPr dirty="0" sz="2300">
                <a:latin typeface="Calibri"/>
                <a:cs typeface="Calibri"/>
              </a:rPr>
              <a:t> </a:t>
            </a:r>
            <a:r>
              <a:rPr dirty="0" sz="2300" spc="-15">
                <a:latin typeface="Calibri"/>
                <a:cs typeface="Calibri"/>
              </a:rPr>
              <a:t>at</a:t>
            </a:r>
            <a:r>
              <a:rPr dirty="0" sz="2300">
                <a:latin typeface="Calibri"/>
                <a:cs typeface="Calibri"/>
              </a:rPr>
              <a:t> </a:t>
            </a:r>
            <a:r>
              <a:rPr dirty="0" sz="2300" spc="-5">
                <a:latin typeface="Calibri"/>
                <a:cs typeface="Calibri"/>
              </a:rPr>
              <a:t>least</a:t>
            </a:r>
            <a:r>
              <a:rPr dirty="0" sz="2300">
                <a:latin typeface="Calibri"/>
                <a:cs typeface="Calibri"/>
              </a:rPr>
              <a:t> six</a:t>
            </a:r>
            <a:r>
              <a:rPr dirty="0" sz="2300" spc="-5">
                <a:latin typeface="Calibri"/>
                <a:cs typeface="Calibri"/>
              </a:rPr>
              <a:t> studies which </a:t>
            </a:r>
            <a:r>
              <a:rPr dirty="0" sz="2300">
                <a:latin typeface="Calibri"/>
                <a:cs typeface="Calibri"/>
              </a:rPr>
              <a:t> </a:t>
            </a:r>
            <a:r>
              <a:rPr dirty="0" sz="2300" spc="-10">
                <a:latin typeface="Calibri"/>
                <a:cs typeface="Calibri"/>
              </a:rPr>
              <a:t>evaluated</a:t>
            </a:r>
            <a:r>
              <a:rPr dirty="0" sz="2300">
                <a:latin typeface="Calibri"/>
                <a:cs typeface="Calibri"/>
              </a:rPr>
              <a:t> </a:t>
            </a:r>
            <a:r>
              <a:rPr dirty="0" sz="2300" spc="-10">
                <a:latin typeface="Calibri"/>
                <a:cs typeface="Calibri"/>
              </a:rPr>
              <a:t>uncontrolled</a:t>
            </a:r>
            <a:r>
              <a:rPr dirty="0" sz="2300" spc="15">
                <a:latin typeface="Calibri"/>
                <a:cs typeface="Calibri"/>
              </a:rPr>
              <a:t> </a:t>
            </a:r>
            <a:r>
              <a:rPr dirty="0" sz="2300" spc="-5">
                <a:latin typeface="Calibri"/>
                <a:cs typeface="Calibri"/>
              </a:rPr>
              <a:t>refueling</a:t>
            </a:r>
            <a:r>
              <a:rPr dirty="0" sz="2300" spc="-10">
                <a:latin typeface="Calibri"/>
                <a:cs typeface="Calibri"/>
              </a:rPr>
              <a:t> </a:t>
            </a:r>
            <a:r>
              <a:rPr dirty="0" sz="2300">
                <a:latin typeface="Calibri"/>
                <a:cs typeface="Calibri"/>
              </a:rPr>
              <a:t>emission</a:t>
            </a:r>
            <a:r>
              <a:rPr dirty="0" sz="2300" spc="10">
                <a:latin typeface="Calibri"/>
                <a:cs typeface="Calibri"/>
              </a:rPr>
              <a:t> </a:t>
            </a:r>
            <a:r>
              <a:rPr dirty="0" sz="2300" spc="-20">
                <a:latin typeface="Calibri"/>
                <a:cs typeface="Calibri"/>
              </a:rPr>
              <a:t>rates</a:t>
            </a:r>
            <a:r>
              <a:rPr dirty="0" sz="2300" spc="5">
                <a:latin typeface="Calibri"/>
                <a:cs typeface="Calibri"/>
              </a:rPr>
              <a:t> </a:t>
            </a:r>
            <a:r>
              <a:rPr dirty="0" sz="2300">
                <a:latin typeface="Calibri"/>
                <a:cs typeface="Calibri"/>
              </a:rPr>
              <a:t>on a</a:t>
            </a:r>
            <a:r>
              <a:rPr dirty="0" sz="2300" spc="10">
                <a:latin typeface="Calibri"/>
                <a:cs typeface="Calibri"/>
              </a:rPr>
              <a:t> </a:t>
            </a:r>
            <a:r>
              <a:rPr dirty="0" sz="2300">
                <a:latin typeface="Calibri"/>
                <a:cs typeface="Calibri"/>
              </a:rPr>
              <a:t>g/gal</a:t>
            </a:r>
            <a:r>
              <a:rPr dirty="0" sz="2300" spc="5">
                <a:latin typeface="Calibri"/>
                <a:cs typeface="Calibri"/>
              </a:rPr>
              <a:t> </a:t>
            </a:r>
            <a:r>
              <a:rPr dirty="0" sz="2300">
                <a:latin typeface="Calibri"/>
                <a:cs typeface="Calibri"/>
              </a:rPr>
              <a:t>basis.</a:t>
            </a:r>
            <a:endParaRPr sz="2300">
              <a:latin typeface="Calibri"/>
              <a:cs typeface="Calibri"/>
            </a:endParaRPr>
          </a:p>
          <a:p>
            <a:pPr marL="201295" marR="39370" indent="-189230">
              <a:lnSpc>
                <a:spcPts val="2500"/>
              </a:lnSpc>
              <a:spcBef>
                <a:spcPts val="815"/>
              </a:spcBef>
              <a:buFont typeface="Arial"/>
              <a:buChar char="•"/>
              <a:tabLst>
                <a:tab pos="201930" algn="l"/>
              </a:tabLst>
            </a:pPr>
            <a:r>
              <a:rPr dirty="0" sz="2300" spc="-10">
                <a:latin typeface="Calibri"/>
                <a:cs typeface="Calibri"/>
              </a:rPr>
              <a:t>Each</a:t>
            </a:r>
            <a:r>
              <a:rPr dirty="0" sz="2300">
                <a:latin typeface="Calibri"/>
                <a:cs typeface="Calibri"/>
              </a:rPr>
              <a:t> </a:t>
            </a:r>
            <a:r>
              <a:rPr dirty="0" sz="2300" spc="-5">
                <a:latin typeface="Calibri"/>
                <a:cs typeface="Calibri"/>
              </a:rPr>
              <a:t>study</a:t>
            </a:r>
            <a:r>
              <a:rPr dirty="0" sz="2300">
                <a:latin typeface="Calibri"/>
                <a:cs typeface="Calibri"/>
              </a:rPr>
              <a:t> </a:t>
            </a:r>
            <a:r>
              <a:rPr dirty="0" sz="2300" spc="-25">
                <a:latin typeface="Calibri"/>
                <a:cs typeface="Calibri"/>
              </a:rPr>
              <a:t>gave</a:t>
            </a:r>
            <a:r>
              <a:rPr dirty="0" sz="2300" spc="5">
                <a:latin typeface="Calibri"/>
                <a:cs typeface="Calibri"/>
              </a:rPr>
              <a:t> </a:t>
            </a:r>
            <a:r>
              <a:rPr dirty="0" sz="2300">
                <a:latin typeface="Calibri"/>
                <a:cs typeface="Calibri"/>
              </a:rPr>
              <a:t>a</a:t>
            </a:r>
            <a:r>
              <a:rPr dirty="0" sz="2300" spc="5">
                <a:latin typeface="Calibri"/>
                <a:cs typeface="Calibri"/>
              </a:rPr>
              <a:t> </a:t>
            </a:r>
            <a:r>
              <a:rPr dirty="0" sz="2300" spc="-5">
                <a:latin typeface="Calibri"/>
                <a:cs typeface="Calibri"/>
              </a:rPr>
              <a:t>slightly </a:t>
            </a:r>
            <a:r>
              <a:rPr dirty="0" sz="2300" spc="-15">
                <a:latin typeface="Calibri"/>
                <a:cs typeface="Calibri"/>
              </a:rPr>
              <a:t>different</a:t>
            </a:r>
            <a:r>
              <a:rPr dirty="0" sz="2300">
                <a:latin typeface="Calibri"/>
                <a:cs typeface="Calibri"/>
              </a:rPr>
              <a:t> </a:t>
            </a:r>
            <a:r>
              <a:rPr dirty="0" sz="2300" spc="-5">
                <a:latin typeface="Calibri"/>
                <a:cs typeface="Calibri"/>
              </a:rPr>
              <a:t>results</a:t>
            </a:r>
            <a:r>
              <a:rPr dirty="0" sz="2300" spc="5">
                <a:latin typeface="Calibri"/>
                <a:cs typeface="Calibri"/>
              </a:rPr>
              <a:t> </a:t>
            </a:r>
            <a:r>
              <a:rPr dirty="0" sz="2300">
                <a:latin typeface="Calibri"/>
                <a:cs typeface="Calibri"/>
              </a:rPr>
              <a:t>depending</a:t>
            </a:r>
            <a:r>
              <a:rPr dirty="0" sz="2300" spc="-5">
                <a:latin typeface="Calibri"/>
                <a:cs typeface="Calibri"/>
              </a:rPr>
              <a:t> </a:t>
            </a:r>
            <a:r>
              <a:rPr dirty="0" sz="2300">
                <a:latin typeface="Calibri"/>
                <a:cs typeface="Calibri"/>
              </a:rPr>
              <a:t>on the</a:t>
            </a:r>
            <a:r>
              <a:rPr dirty="0" sz="2300" spc="5">
                <a:latin typeface="Calibri"/>
                <a:cs typeface="Calibri"/>
              </a:rPr>
              <a:t> </a:t>
            </a:r>
            <a:r>
              <a:rPr dirty="0" sz="2300">
                <a:latin typeface="Calibri"/>
                <a:cs typeface="Calibri"/>
              </a:rPr>
              <a:t>vehicles </a:t>
            </a:r>
            <a:r>
              <a:rPr dirty="0" sz="2300" spc="-505">
                <a:latin typeface="Calibri"/>
                <a:cs typeface="Calibri"/>
              </a:rPr>
              <a:t> </a:t>
            </a:r>
            <a:r>
              <a:rPr dirty="0" sz="2300" spc="-10">
                <a:latin typeface="Calibri"/>
                <a:cs typeface="Calibri"/>
              </a:rPr>
              <a:t>evaluated</a:t>
            </a:r>
            <a:r>
              <a:rPr dirty="0" sz="2300" spc="-5">
                <a:latin typeface="Calibri"/>
                <a:cs typeface="Calibri"/>
              </a:rPr>
              <a:t> </a:t>
            </a:r>
            <a:r>
              <a:rPr dirty="0" sz="2300">
                <a:latin typeface="Calibri"/>
                <a:cs typeface="Calibri"/>
              </a:rPr>
              <a:t>and</a:t>
            </a:r>
            <a:r>
              <a:rPr dirty="0" sz="2300" spc="10">
                <a:latin typeface="Calibri"/>
                <a:cs typeface="Calibri"/>
              </a:rPr>
              <a:t> </a:t>
            </a:r>
            <a:r>
              <a:rPr dirty="0" sz="2300">
                <a:latin typeface="Calibri"/>
                <a:cs typeface="Calibri"/>
              </a:rPr>
              <a:t>the </a:t>
            </a:r>
            <a:r>
              <a:rPr dirty="0" sz="2300" spc="-15">
                <a:latin typeface="Calibri"/>
                <a:cs typeface="Calibri"/>
              </a:rPr>
              <a:t>range</a:t>
            </a:r>
            <a:r>
              <a:rPr dirty="0" sz="2300">
                <a:latin typeface="Calibri"/>
                <a:cs typeface="Calibri"/>
              </a:rPr>
              <a:t> of</a:t>
            </a:r>
            <a:r>
              <a:rPr dirty="0" sz="2300" spc="-5">
                <a:latin typeface="Calibri"/>
                <a:cs typeface="Calibri"/>
              </a:rPr>
              <a:t> </a:t>
            </a:r>
            <a:r>
              <a:rPr dirty="0" sz="2300">
                <a:latin typeface="Calibri"/>
                <a:cs typeface="Calibri"/>
              </a:rPr>
              <a:t>the </a:t>
            </a:r>
            <a:r>
              <a:rPr dirty="0" sz="2300" spc="-25">
                <a:latin typeface="Calibri"/>
                <a:cs typeface="Calibri"/>
              </a:rPr>
              <a:t>key</a:t>
            </a:r>
            <a:r>
              <a:rPr dirty="0" sz="2300">
                <a:latin typeface="Calibri"/>
                <a:cs typeface="Calibri"/>
              </a:rPr>
              <a:t> </a:t>
            </a:r>
            <a:r>
              <a:rPr dirty="0" sz="2300" spc="-10">
                <a:latin typeface="Calibri"/>
                <a:cs typeface="Calibri"/>
              </a:rPr>
              <a:t>experimental</a:t>
            </a:r>
            <a:r>
              <a:rPr dirty="0" sz="2300">
                <a:latin typeface="Calibri"/>
                <a:cs typeface="Calibri"/>
              </a:rPr>
              <a:t> </a:t>
            </a:r>
            <a:r>
              <a:rPr dirty="0" sz="2300" spc="-15">
                <a:latin typeface="Calibri"/>
                <a:cs typeface="Calibri"/>
              </a:rPr>
              <a:t>factors</a:t>
            </a:r>
            <a:r>
              <a:rPr dirty="0" sz="2300" spc="-5">
                <a:latin typeface="Calibri"/>
                <a:cs typeface="Calibri"/>
              </a:rPr>
              <a:t> </a:t>
            </a:r>
            <a:r>
              <a:rPr dirty="0" sz="2300">
                <a:latin typeface="Calibri"/>
                <a:cs typeface="Calibri"/>
              </a:rPr>
              <a:t>included </a:t>
            </a:r>
            <a:r>
              <a:rPr dirty="0" sz="2300" spc="5">
                <a:latin typeface="Calibri"/>
                <a:cs typeface="Calibri"/>
              </a:rPr>
              <a:t> </a:t>
            </a:r>
            <a:r>
              <a:rPr dirty="0" sz="2300">
                <a:latin typeface="Calibri"/>
                <a:cs typeface="Calibri"/>
              </a:rPr>
              <a:t>such</a:t>
            </a:r>
            <a:r>
              <a:rPr dirty="0" sz="2300" spc="20">
                <a:latin typeface="Calibri"/>
                <a:cs typeface="Calibri"/>
              </a:rPr>
              <a:t> </a:t>
            </a:r>
            <a:r>
              <a:rPr dirty="0" sz="2300">
                <a:latin typeface="Calibri"/>
                <a:cs typeface="Calibri"/>
              </a:rPr>
              <a:t>as the </a:t>
            </a:r>
            <a:r>
              <a:rPr dirty="0" sz="2300" spc="-10">
                <a:latin typeface="Calibri"/>
                <a:cs typeface="Calibri"/>
              </a:rPr>
              <a:t>vapor</a:t>
            </a:r>
            <a:r>
              <a:rPr dirty="0" sz="2300">
                <a:latin typeface="Calibri"/>
                <a:cs typeface="Calibri"/>
              </a:rPr>
              <a:t> </a:t>
            </a:r>
            <a:r>
              <a:rPr dirty="0" sz="2300" spc="-5">
                <a:latin typeface="Calibri"/>
                <a:cs typeface="Calibri"/>
              </a:rPr>
              <a:t>pressure</a:t>
            </a:r>
            <a:r>
              <a:rPr dirty="0" sz="2300" spc="5">
                <a:latin typeface="Calibri"/>
                <a:cs typeface="Calibri"/>
              </a:rPr>
              <a:t> and</a:t>
            </a:r>
            <a:r>
              <a:rPr dirty="0" sz="2300">
                <a:latin typeface="Calibri"/>
                <a:cs typeface="Calibri"/>
              </a:rPr>
              <a:t> </a:t>
            </a:r>
            <a:r>
              <a:rPr dirty="0" sz="2300" spc="-10">
                <a:latin typeface="Calibri"/>
                <a:cs typeface="Calibri"/>
              </a:rPr>
              <a:t>temperatures.</a:t>
            </a:r>
            <a:endParaRPr sz="2300">
              <a:latin typeface="Calibri"/>
              <a:cs typeface="Calibri"/>
            </a:endParaRPr>
          </a:p>
          <a:p>
            <a:pPr marL="201295" marR="5080" indent="-189230">
              <a:lnSpc>
                <a:spcPts val="2500"/>
              </a:lnSpc>
              <a:spcBef>
                <a:spcPts val="810"/>
              </a:spcBef>
              <a:buFont typeface="Arial"/>
              <a:buChar char="•"/>
              <a:tabLst>
                <a:tab pos="201930" algn="l"/>
              </a:tabLst>
            </a:pPr>
            <a:r>
              <a:rPr dirty="0" sz="2300" spc="5">
                <a:latin typeface="Calibri"/>
                <a:cs typeface="Calibri"/>
              </a:rPr>
              <a:t>A 1988</a:t>
            </a:r>
            <a:r>
              <a:rPr dirty="0" sz="2300" spc="30">
                <a:latin typeface="Calibri"/>
                <a:cs typeface="Calibri"/>
              </a:rPr>
              <a:t> </a:t>
            </a:r>
            <a:r>
              <a:rPr dirty="0" sz="2300" spc="-5">
                <a:latin typeface="Calibri"/>
                <a:cs typeface="Calibri"/>
              </a:rPr>
              <a:t>study</a:t>
            </a:r>
            <a:r>
              <a:rPr dirty="0" sz="2300">
                <a:latin typeface="Calibri"/>
                <a:cs typeface="Calibri"/>
              </a:rPr>
              <a:t> </a:t>
            </a:r>
            <a:r>
              <a:rPr dirty="0" sz="2300" spc="-5">
                <a:latin typeface="Calibri"/>
                <a:cs typeface="Calibri"/>
              </a:rPr>
              <a:t>by</a:t>
            </a:r>
            <a:r>
              <a:rPr dirty="0" sz="2300">
                <a:latin typeface="Calibri"/>
                <a:cs typeface="Calibri"/>
              </a:rPr>
              <a:t> the </a:t>
            </a:r>
            <a:r>
              <a:rPr dirty="0" sz="2300" spc="-5">
                <a:latin typeface="Calibri"/>
                <a:cs typeface="Calibri"/>
              </a:rPr>
              <a:t>CRC</a:t>
            </a:r>
            <a:r>
              <a:rPr dirty="0" sz="2300">
                <a:latin typeface="Calibri"/>
                <a:cs typeface="Calibri"/>
              </a:rPr>
              <a:t> (VE‐6)</a:t>
            </a:r>
            <a:r>
              <a:rPr dirty="0" sz="2300" spc="5">
                <a:latin typeface="Calibri"/>
                <a:cs typeface="Calibri"/>
              </a:rPr>
              <a:t> </a:t>
            </a:r>
            <a:r>
              <a:rPr dirty="0" sz="2300" spc="-5">
                <a:latin typeface="Calibri"/>
                <a:cs typeface="Calibri"/>
              </a:rPr>
              <a:t>was</a:t>
            </a:r>
            <a:r>
              <a:rPr dirty="0" sz="2300">
                <a:latin typeface="Calibri"/>
                <a:cs typeface="Calibri"/>
              </a:rPr>
              <a:t> the </a:t>
            </a:r>
            <a:r>
              <a:rPr dirty="0" sz="2300" spc="-5">
                <a:latin typeface="Calibri"/>
                <a:cs typeface="Calibri"/>
              </a:rPr>
              <a:t>most</a:t>
            </a:r>
            <a:r>
              <a:rPr dirty="0" sz="2300">
                <a:latin typeface="Calibri"/>
                <a:cs typeface="Calibri"/>
              </a:rPr>
              <a:t> </a:t>
            </a:r>
            <a:r>
              <a:rPr dirty="0" sz="2300" spc="-5">
                <a:latin typeface="Calibri"/>
                <a:cs typeface="Calibri"/>
              </a:rPr>
              <a:t>comprehensive.</a:t>
            </a:r>
            <a:r>
              <a:rPr dirty="0" sz="2300">
                <a:latin typeface="Calibri"/>
                <a:cs typeface="Calibri"/>
              </a:rPr>
              <a:t> The </a:t>
            </a:r>
            <a:r>
              <a:rPr dirty="0" sz="2300" spc="5">
                <a:latin typeface="Calibri"/>
                <a:cs typeface="Calibri"/>
              </a:rPr>
              <a:t> </a:t>
            </a:r>
            <a:r>
              <a:rPr dirty="0" sz="2300" spc="-5">
                <a:latin typeface="Calibri"/>
                <a:cs typeface="Calibri"/>
              </a:rPr>
              <a:t>relationship</a:t>
            </a:r>
            <a:r>
              <a:rPr dirty="0" sz="2300">
                <a:latin typeface="Calibri"/>
                <a:cs typeface="Calibri"/>
              </a:rPr>
              <a:t> in</a:t>
            </a:r>
            <a:r>
              <a:rPr dirty="0" sz="2300" spc="-5">
                <a:latin typeface="Calibri"/>
                <a:cs typeface="Calibri"/>
              </a:rPr>
              <a:t> </a:t>
            </a:r>
            <a:r>
              <a:rPr dirty="0" sz="2300">
                <a:latin typeface="Calibri"/>
                <a:cs typeface="Calibri"/>
              </a:rPr>
              <a:t>the </a:t>
            </a:r>
            <a:r>
              <a:rPr dirty="0" sz="2300" spc="-5">
                <a:latin typeface="Calibri"/>
                <a:cs typeface="Calibri"/>
              </a:rPr>
              <a:t>equation</a:t>
            </a:r>
            <a:r>
              <a:rPr dirty="0" sz="2300" spc="10">
                <a:latin typeface="Calibri"/>
                <a:cs typeface="Calibri"/>
              </a:rPr>
              <a:t> </a:t>
            </a:r>
            <a:r>
              <a:rPr dirty="0" sz="2300">
                <a:latin typeface="Calibri"/>
                <a:cs typeface="Calibri"/>
              </a:rPr>
              <a:t>below</a:t>
            </a:r>
            <a:r>
              <a:rPr dirty="0" sz="2300" spc="5">
                <a:latin typeface="Calibri"/>
                <a:cs typeface="Calibri"/>
              </a:rPr>
              <a:t> </a:t>
            </a:r>
            <a:r>
              <a:rPr dirty="0" sz="2300" spc="-5">
                <a:latin typeface="Calibri"/>
                <a:cs typeface="Calibri"/>
              </a:rPr>
              <a:t>reflects </a:t>
            </a:r>
            <a:r>
              <a:rPr dirty="0" sz="2300">
                <a:latin typeface="Calibri"/>
                <a:cs typeface="Calibri"/>
              </a:rPr>
              <a:t>a </a:t>
            </a:r>
            <a:r>
              <a:rPr dirty="0" sz="2300" spc="-5">
                <a:latin typeface="Calibri"/>
                <a:cs typeface="Calibri"/>
              </a:rPr>
              <a:t>fill </a:t>
            </a:r>
            <a:r>
              <a:rPr dirty="0" sz="2300" spc="-10">
                <a:latin typeface="Calibri"/>
                <a:cs typeface="Calibri"/>
              </a:rPr>
              <a:t>from</a:t>
            </a:r>
            <a:r>
              <a:rPr dirty="0" sz="2300" spc="-5">
                <a:latin typeface="Calibri"/>
                <a:cs typeface="Calibri"/>
              </a:rPr>
              <a:t> </a:t>
            </a:r>
            <a:r>
              <a:rPr dirty="0" sz="2300">
                <a:latin typeface="Calibri"/>
                <a:cs typeface="Calibri"/>
              </a:rPr>
              <a:t>10%</a:t>
            </a:r>
            <a:r>
              <a:rPr dirty="0" sz="2300" spc="15">
                <a:latin typeface="Calibri"/>
                <a:cs typeface="Calibri"/>
              </a:rPr>
              <a:t> </a:t>
            </a:r>
            <a:r>
              <a:rPr dirty="0" sz="2300" spc="-10">
                <a:latin typeface="Calibri"/>
                <a:cs typeface="Calibri"/>
              </a:rPr>
              <a:t>to</a:t>
            </a:r>
            <a:r>
              <a:rPr dirty="0" sz="2300" spc="10">
                <a:latin typeface="Calibri"/>
                <a:cs typeface="Calibri"/>
              </a:rPr>
              <a:t> </a:t>
            </a:r>
            <a:r>
              <a:rPr dirty="0" sz="2300">
                <a:latin typeface="Calibri"/>
                <a:cs typeface="Calibri"/>
              </a:rPr>
              <a:t>100%.</a:t>
            </a:r>
            <a:r>
              <a:rPr dirty="0" sz="2300" spc="25">
                <a:latin typeface="Calibri"/>
                <a:cs typeface="Calibri"/>
              </a:rPr>
              <a:t> </a:t>
            </a:r>
            <a:r>
              <a:rPr dirty="0" sz="2300" spc="-5">
                <a:latin typeface="Calibri"/>
                <a:cs typeface="Calibri"/>
              </a:rPr>
              <a:t>It </a:t>
            </a:r>
            <a:r>
              <a:rPr dirty="0" sz="2300" spc="-505">
                <a:latin typeface="Calibri"/>
                <a:cs typeface="Calibri"/>
              </a:rPr>
              <a:t> </a:t>
            </a:r>
            <a:r>
              <a:rPr dirty="0" sz="2300">
                <a:latin typeface="Calibri"/>
                <a:cs typeface="Calibri"/>
              </a:rPr>
              <a:t>is</a:t>
            </a:r>
            <a:r>
              <a:rPr dirty="0" sz="2300" spc="-5">
                <a:latin typeface="Calibri"/>
                <a:cs typeface="Calibri"/>
              </a:rPr>
              <a:t> </a:t>
            </a:r>
            <a:r>
              <a:rPr dirty="0" sz="2300">
                <a:latin typeface="Calibri"/>
                <a:cs typeface="Calibri"/>
              </a:rPr>
              <a:t>the equation used</a:t>
            </a:r>
            <a:r>
              <a:rPr dirty="0" sz="2300" spc="10">
                <a:latin typeface="Calibri"/>
                <a:cs typeface="Calibri"/>
              </a:rPr>
              <a:t> </a:t>
            </a:r>
            <a:r>
              <a:rPr dirty="0" sz="2300" spc="-5">
                <a:latin typeface="Calibri"/>
                <a:cs typeface="Calibri"/>
              </a:rPr>
              <a:t>by</a:t>
            </a:r>
            <a:r>
              <a:rPr dirty="0" sz="2300">
                <a:latin typeface="Calibri"/>
                <a:cs typeface="Calibri"/>
              </a:rPr>
              <a:t> </a:t>
            </a:r>
            <a:r>
              <a:rPr dirty="0" sz="2300" spc="-40">
                <a:latin typeface="Calibri"/>
                <a:cs typeface="Calibri"/>
              </a:rPr>
              <a:t>EPA.</a:t>
            </a:r>
            <a:endParaRPr sz="23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06424" y="5271008"/>
            <a:ext cx="6733540" cy="32766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226695" indent="-189230">
              <a:lnSpc>
                <a:spcPct val="100000"/>
              </a:lnSpc>
              <a:spcBef>
                <a:spcPts val="130"/>
              </a:spcBef>
              <a:buFont typeface="Arial"/>
              <a:buChar char="•"/>
              <a:tabLst>
                <a:tab pos="227329" algn="l"/>
              </a:tabLst>
            </a:pPr>
            <a:r>
              <a:rPr dirty="0" sz="1950" spc="10">
                <a:latin typeface="Calibri"/>
                <a:cs typeface="Calibri"/>
              </a:rPr>
              <a:t>Where</a:t>
            </a:r>
            <a:r>
              <a:rPr dirty="0" sz="1950" spc="5">
                <a:latin typeface="Calibri"/>
                <a:cs typeface="Calibri"/>
              </a:rPr>
              <a:t> </a:t>
            </a:r>
            <a:r>
              <a:rPr dirty="0" sz="1950" spc="10">
                <a:latin typeface="Calibri"/>
                <a:cs typeface="Calibri"/>
              </a:rPr>
              <a:t>∆T</a:t>
            </a:r>
            <a:r>
              <a:rPr dirty="0" sz="1950" spc="5">
                <a:latin typeface="Calibri"/>
                <a:cs typeface="Calibri"/>
              </a:rPr>
              <a:t> </a:t>
            </a:r>
            <a:r>
              <a:rPr dirty="0" sz="1950" spc="10">
                <a:latin typeface="Calibri"/>
                <a:cs typeface="Calibri"/>
              </a:rPr>
              <a:t>= </a:t>
            </a:r>
            <a:r>
              <a:rPr dirty="0" sz="1950" spc="-5">
                <a:latin typeface="Calibri"/>
                <a:cs typeface="Calibri"/>
              </a:rPr>
              <a:t>(T</a:t>
            </a:r>
            <a:r>
              <a:rPr dirty="0" baseline="-21367" sz="1950" spc="-7">
                <a:latin typeface="Calibri"/>
                <a:cs typeface="Calibri"/>
              </a:rPr>
              <a:t>tank</a:t>
            </a:r>
            <a:r>
              <a:rPr dirty="0" sz="1950" spc="-5">
                <a:latin typeface="Calibri"/>
                <a:cs typeface="Calibri"/>
              </a:rPr>
              <a:t>‐T</a:t>
            </a:r>
            <a:r>
              <a:rPr dirty="0" baseline="-21367" sz="1950" spc="-7">
                <a:latin typeface="Calibri"/>
                <a:cs typeface="Calibri"/>
              </a:rPr>
              <a:t>dispensed</a:t>
            </a:r>
            <a:r>
              <a:rPr dirty="0" baseline="-21367" sz="1950" spc="225">
                <a:latin typeface="Calibri"/>
                <a:cs typeface="Calibri"/>
              </a:rPr>
              <a:t> </a:t>
            </a:r>
            <a:r>
              <a:rPr dirty="0" sz="1950" spc="5">
                <a:latin typeface="Calibri"/>
                <a:cs typeface="Calibri"/>
              </a:rPr>
              <a:t>); </a:t>
            </a:r>
            <a:r>
              <a:rPr dirty="0" sz="1950">
                <a:latin typeface="Calibri"/>
                <a:cs typeface="Calibri"/>
              </a:rPr>
              <a:t>temperatures</a:t>
            </a:r>
            <a:r>
              <a:rPr dirty="0" sz="1950" spc="5">
                <a:latin typeface="Calibri"/>
                <a:cs typeface="Calibri"/>
              </a:rPr>
              <a:t> </a:t>
            </a:r>
            <a:r>
              <a:rPr dirty="0" sz="1950">
                <a:latin typeface="Calibri"/>
                <a:cs typeface="Calibri"/>
              </a:rPr>
              <a:t>are</a:t>
            </a:r>
            <a:r>
              <a:rPr dirty="0" sz="1950" spc="10">
                <a:latin typeface="Calibri"/>
                <a:cs typeface="Calibri"/>
              </a:rPr>
              <a:t> </a:t>
            </a:r>
            <a:r>
              <a:rPr dirty="0" sz="1950" spc="5">
                <a:latin typeface="Calibri"/>
                <a:cs typeface="Calibri"/>
              </a:rPr>
              <a:t>in </a:t>
            </a:r>
            <a:r>
              <a:rPr dirty="0" sz="1950" spc="-60">
                <a:latin typeface="Symbol"/>
                <a:cs typeface="Symbol"/>
              </a:rPr>
              <a:t></a:t>
            </a:r>
            <a:r>
              <a:rPr dirty="0" sz="1950" spc="-60">
                <a:latin typeface="Calibri"/>
                <a:cs typeface="Calibri"/>
              </a:rPr>
              <a:t>F,</a:t>
            </a:r>
            <a:r>
              <a:rPr dirty="0" sz="1950" spc="5">
                <a:latin typeface="Calibri"/>
                <a:cs typeface="Calibri"/>
              </a:rPr>
              <a:t> </a:t>
            </a:r>
            <a:r>
              <a:rPr dirty="0" sz="1950">
                <a:latin typeface="Calibri"/>
                <a:cs typeface="Calibri"/>
              </a:rPr>
              <a:t>RVP</a:t>
            </a:r>
            <a:r>
              <a:rPr dirty="0" sz="1950" spc="5">
                <a:latin typeface="Calibri"/>
                <a:cs typeface="Calibri"/>
              </a:rPr>
              <a:t> is in</a:t>
            </a:r>
            <a:r>
              <a:rPr dirty="0" sz="1950">
                <a:latin typeface="Calibri"/>
                <a:cs typeface="Calibri"/>
              </a:rPr>
              <a:t> psi</a:t>
            </a:r>
            <a:endParaRPr sz="1950">
              <a:latin typeface="Calibri"/>
              <a:cs typeface="Calibri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3000755" y="4952238"/>
            <a:ext cx="5709285" cy="347980"/>
            <a:chOff x="3000755" y="4952238"/>
            <a:chExt cx="5709285" cy="347980"/>
          </a:xfrm>
        </p:grpSpPr>
        <p:sp>
          <p:nvSpPr>
            <p:cNvPr id="7" name="object 7"/>
            <p:cNvSpPr/>
            <p:nvPr/>
          </p:nvSpPr>
          <p:spPr>
            <a:xfrm>
              <a:off x="3006089" y="4957572"/>
              <a:ext cx="5699125" cy="337185"/>
            </a:xfrm>
            <a:custGeom>
              <a:avLst/>
              <a:gdLst/>
              <a:ahLst/>
              <a:cxnLst/>
              <a:rect l="l" t="t" r="r" b="b"/>
              <a:pathLst>
                <a:path w="5699125" h="337185">
                  <a:moveTo>
                    <a:pt x="5698998" y="336803"/>
                  </a:moveTo>
                  <a:lnTo>
                    <a:pt x="5698998" y="0"/>
                  </a:lnTo>
                  <a:lnTo>
                    <a:pt x="0" y="0"/>
                  </a:lnTo>
                  <a:lnTo>
                    <a:pt x="0" y="336804"/>
                  </a:lnTo>
                  <a:lnTo>
                    <a:pt x="5698998" y="336803"/>
                  </a:lnTo>
                  <a:close/>
                </a:path>
              </a:pathLst>
            </a:custGeom>
            <a:solidFill>
              <a:srgbClr val="C5E0B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3000755" y="4952238"/>
              <a:ext cx="5709285" cy="347980"/>
            </a:xfrm>
            <a:custGeom>
              <a:avLst/>
              <a:gdLst/>
              <a:ahLst/>
              <a:cxnLst/>
              <a:rect l="l" t="t" r="r" b="b"/>
              <a:pathLst>
                <a:path w="5709284" h="347979">
                  <a:moveTo>
                    <a:pt x="5708904" y="347472"/>
                  </a:moveTo>
                  <a:lnTo>
                    <a:pt x="5708904" y="0"/>
                  </a:lnTo>
                  <a:lnTo>
                    <a:pt x="0" y="0"/>
                  </a:lnTo>
                  <a:lnTo>
                    <a:pt x="0" y="347472"/>
                  </a:lnTo>
                  <a:lnTo>
                    <a:pt x="5334" y="347472"/>
                  </a:lnTo>
                  <a:lnTo>
                    <a:pt x="5334" y="10668"/>
                  </a:lnTo>
                  <a:lnTo>
                    <a:pt x="10668" y="5334"/>
                  </a:lnTo>
                  <a:lnTo>
                    <a:pt x="10668" y="10668"/>
                  </a:lnTo>
                  <a:lnTo>
                    <a:pt x="5698998" y="10667"/>
                  </a:lnTo>
                  <a:lnTo>
                    <a:pt x="5698998" y="5334"/>
                  </a:lnTo>
                  <a:lnTo>
                    <a:pt x="5704332" y="10667"/>
                  </a:lnTo>
                  <a:lnTo>
                    <a:pt x="5704332" y="347472"/>
                  </a:lnTo>
                  <a:lnTo>
                    <a:pt x="5708904" y="347472"/>
                  </a:lnTo>
                  <a:close/>
                </a:path>
                <a:path w="5709284" h="347979">
                  <a:moveTo>
                    <a:pt x="10668" y="10668"/>
                  </a:moveTo>
                  <a:lnTo>
                    <a:pt x="10668" y="5334"/>
                  </a:lnTo>
                  <a:lnTo>
                    <a:pt x="5334" y="10668"/>
                  </a:lnTo>
                  <a:lnTo>
                    <a:pt x="10668" y="10668"/>
                  </a:lnTo>
                  <a:close/>
                </a:path>
                <a:path w="5709284" h="347979">
                  <a:moveTo>
                    <a:pt x="10668" y="336804"/>
                  </a:moveTo>
                  <a:lnTo>
                    <a:pt x="10668" y="10668"/>
                  </a:lnTo>
                  <a:lnTo>
                    <a:pt x="5334" y="10668"/>
                  </a:lnTo>
                  <a:lnTo>
                    <a:pt x="5334" y="336804"/>
                  </a:lnTo>
                  <a:lnTo>
                    <a:pt x="10668" y="336804"/>
                  </a:lnTo>
                  <a:close/>
                </a:path>
                <a:path w="5709284" h="347979">
                  <a:moveTo>
                    <a:pt x="5704332" y="336803"/>
                  </a:moveTo>
                  <a:lnTo>
                    <a:pt x="5334" y="336804"/>
                  </a:lnTo>
                  <a:lnTo>
                    <a:pt x="10668" y="342138"/>
                  </a:lnTo>
                  <a:lnTo>
                    <a:pt x="10668" y="347472"/>
                  </a:lnTo>
                  <a:lnTo>
                    <a:pt x="5698998" y="347472"/>
                  </a:lnTo>
                  <a:lnTo>
                    <a:pt x="5698998" y="342138"/>
                  </a:lnTo>
                  <a:lnTo>
                    <a:pt x="5704332" y="336803"/>
                  </a:lnTo>
                  <a:close/>
                </a:path>
                <a:path w="5709284" h="347979">
                  <a:moveTo>
                    <a:pt x="10668" y="347472"/>
                  </a:moveTo>
                  <a:lnTo>
                    <a:pt x="10668" y="342138"/>
                  </a:lnTo>
                  <a:lnTo>
                    <a:pt x="5334" y="336804"/>
                  </a:lnTo>
                  <a:lnTo>
                    <a:pt x="5334" y="347472"/>
                  </a:lnTo>
                  <a:lnTo>
                    <a:pt x="10668" y="347472"/>
                  </a:lnTo>
                  <a:close/>
                </a:path>
                <a:path w="5709284" h="347979">
                  <a:moveTo>
                    <a:pt x="5704332" y="10667"/>
                  </a:moveTo>
                  <a:lnTo>
                    <a:pt x="5698998" y="5334"/>
                  </a:lnTo>
                  <a:lnTo>
                    <a:pt x="5698998" y="10667"/>
                  </a:lnTo>
                  <a:lnTo>
                    <a:pt x="5704332" y="10667"/>
                  </a:lnTo>
                  <a:close/>
                </a:path>
                <a:path w="5709284" h="347979">
                  <a:moveTo>
                    <a:pt x="5704332" y="336803"/>
                  </a:moveTo>
                  <a:lnTo>
                    <a:pt x="5704332" y="10667"/>
                  </a:lnTo>
                  <a:lnTo>
                    <a:pt x="5698998" y="10667"/>
                  </a:lnTo>
                  <a:lnTo>
                    <a:pt x="5698998" y="336803"/>
                  </a:lnTo>
                  <a:lnTo>
                    <a:pt x="5704332" y="336803"/>
                  </a:lnTo>
                  <a:close/>
                </a:path>
                <a:path w="5709284" h="347979">
                  <a:moveTo>
                    <a:pt x="5704332" y="347472"/>
                  </a:moveTo>
                  <a:lnTo>
                    <a:pt x="5704332" y="336803"/>
                  </a:lnTo>
                  <a:lnTo>
                    <a:pt x="5698998" y="342138"/>
                  </a:lnTo>
                  <a:lnTo>
                    <a:pt x="5698998" y="347472"/>
                  </a:lnTo>
                  <a:lnTo>
                    <a:pt x="5704332" y="347472"/>
                  </a:lnTo>
                  <a:close/>
                </a:path>
              </a:pathLst>
            </a:custGeom>
            <a:solidFill>
              <a:srgbClr val="595959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3006089" y="4957571"/>
            <a:ext cx="5699125" cy="337185"/>
          </a:xfrm>
          <a:prstGeom prst="rect">
            <a:avLst/>
          </a:prstGeom>
        </p:spPr>
        <p:txBody>
          <a:bodyPr wrap="square" lIns="0" tIns="47625" rIns="0" bIns="0" rtlCol="0" vert="horz">
            <a:spAutoFit/>
          </a:bodyPr>
          <a:lstStyle/>
          <a:p>
            <a:pPr marL="587375">
              <a:lnSpc>
                <a:spcPct val="100000"/>
              </a:lnSpc>
              <a:spcBef>
                <a:spcPts val="375"/>
              </a:spcBef>
            </a:pPr>
            <a:r>
              <a:rPr dirty="0" sz="1450" spc="15">
                <a:latin typeface="Calibri"/>
                <a:cs typeface="Calibri"/>
              </a:rPr>
              <a:t>g/gal</a:t>
            </a:r>
            <a:r>
              <a:rPr dirty="0" sz="1450" spc="5">
                <a:latin typeface="Calibri"/>
                <a:cs typeface="Calibri"/>
              </a:rPr>
              <a:t> </a:t>
            </a:r>
            <a:r>
              <a:rPr dirty="0" sz="1450" spc="15">
                <a:latin typeface="Calibri"/>
                <a:cs typeface="Calibri"/>
              </a:rPr>
              <a:t>=</a:t>
            </a:r>
            <a:r>
              <a:rPr dirty="0" sz="1450" spc="5">
                <a:latin typeface="Calibri"/>
                <a:cs typeface="Calibri"/>
              </a:rPr>
              <a:t> </a:t>
            </a:r>
            <a:r>
              <a:rPr dirty="0" sz="1450" spc="10">
                <a:latin typeface="Calibri"/>
                <a:cs typeface="Calibri"/>
              </a:rPr>
              <a:t>exp[‐1.2798‐0.0049(∆T)</a:t>
            </a:r>
            <a:r>
              <a:rPr dirty="0" sz="1450" spc="-5">
                <a:latin typeface="Calibri"/>
                <a:cs typeface="Calibri"/>
              </a:rPr>
              <a:t> </a:t>
            </a:r>
            <a:r>
              <a:rPr dirty="0" sz="1450" spc="15">
                <a:latin typeface="Calibri"/>
                <a:cs typeface="Calibri"/>
              </a:rPr>
              <a:t>+</a:t>
            </a:r>
            <a:r>
              <a:rPr dirty="0" sz="1450" spc="10">
                <a:latin typeface="Calibri"/>
                <a:cs typeface="Calibri"/>
              </a:rPr>
              <a:t> </a:t>
            </a:r>
            <a:r>
              <a:rPr dirty="0" sz="1450" spc="5">
                <a:latin typeface="Calibri"/>
                <a:cs typeface="Calibri"/>
              </a:rPr>
              <a:t>0.0203(T</a:t>
            </a:r>
            <a:r>
              <a:rPr dirty="0" baseline="-20467" sz="1425" spc="7">
                <a:latin typeface="Calibri"/>
                <a:cs typeface="Calibri"/>
              </a:rPr>
              <a:t>d</a:t>
            </a:r>
            <a:r>
              <a:rPr dirty="0" sz="1450" spc="5">
                <a:latin typeface="Calibri"/>
                <a:cs typeface="Calibri"/>
              </a:rPr>
              <a:t>)</a:t>
            </a:r>
            <a:r>
              <a:rPr dirty="0" sz="1450">
                <a:latin typeface="Calibri"/>
                <a:cs typeface="Calibri"/>
              </a:rPr>
              <a:t> </a:t>
            </a:r>
            <a:r>
              <a:rPr dirty="0" sz="1450" spc="15">
                <a:latin typeface="Calibri"/>
                <a:cs typeface="Calibri"/>
              </a:rPr>
              <a:t>+</a:t>
            </a:r>
            <a:r>
              <a:rPr dirty="0" sz="1450" spc="5">
                <a:latin typeface="Calibri"/>
                <a:cs typeface="Calibri"/>
              </a:rPr>
              <a:t> </a:t>
            </a:r>
            <a:r>
              <a:rPr dirty="0" sz="1450" spc="10">
                <a:latin typeface="Calibri"/>
                <a:cs typeface="Calibri"/>
              </a:rPr>
              <a:t>0.1315(RVP)]</a:t>
            </a:r>
            <a:endParaRPr sz="145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25374" y="1347216"/>
            <a:ext cx="9331960" cy="5267960"/>
          </a:xfrm>
          <a:custGeom>
            <a:avLst/>
            <a:gdLst/>
            <a:ahLst/>
            <a:cxnLst/>
            <a:rect l="l" t="t" r="r" b="b"/>
            <a:pathLst>
              <a:path w="9331960" h="5267959">
                <a:moveTo>
                  <a:pt x="9331452" y="5267706"/>
                </a:moveTo>
                <a:lnTo>
                  <a:pt x="9331452" y="0"/>
                </a:lnTo>
                <a:lnTo>
                  <a:pt x="0" y="0"/>
                </a:lnTo>
                <a:lnTo>
                  <a:pt x="0" y="5267706"/>
                </a:lnTo>
                <a:lnTo>
                  <a:pt x="11430" y="5267706"/>
                </a:lnTo>
                <a:lnTo>
                  <a:pt x="11429" y="23622"/>
                </a:lnTo>
                <a:lnTo>
                  <a:pt x="23621" y="12192"/>
                </a:lnTo>
                <a:lnTo>
                  <a:pt x="23622" y="23622"/>
                </a:lnTo>
                <a:lnTo>
                  <a:pt x="9307829" y="23621"/>
                </a:lnTo>
                <a:lnTo>
                  <a:pt x="9307829" y="12191"/>
                </a:lnTo>
                <a:lnTo>
                  <a:pt x="9319260" y="23621"/>
                </a:lnTo>
                <a:lnTo>
                  <a:pt x="9319260" y="5267706"/>
                </a:lnTo>
                <a:lnTo>
                  <a:pt x="9331452" y="5267706"/>
                </a:lnTo>
                <a:close/>
              </a:path>
              <a:path w="9331960" h="5267959">
                <a:moveTo>
                  <a:pt x="23621" y="23622"/>
                </a:moveTo>
                <a:lnTo>
                  <a:pt x="23621" y="12192"/>
                </a:lnTo>
                <a:lnTo>
                  <a:pt x="11429" y="23622"/>
                </a:lnTo>
                <a:lnTo>
                  <a:pt x="23621" y="23622"/>
                </a:lnTo>
                <a:close/>
              </a:path>
              <a:path w="9331960" h="5267959">
                <a:moveTo>
                  <a:pt x="23622" y="5244084"/>
                </a:moveTo>
                <a:lnTo>
                  <a:pt x="23621" y="23622"/>
                </a:lnTo>
                <a:lnTo>
                  <a:pt x="11429" y="23622"/>
                </a:lnTo>
                <a:lnTo>
                  <a:pt x="11430" y="5244084"/>
                </a:lnTo>
                <a:lnTo>
                  <a:pt x="23622" y="5244084"/>
                </a:lnTo>
                <a:close/>
              </a:path>
              <a:path w="9331960" h="5267959">
                <a:moveTo>
                  <a:pt x="9319260" y="5244084"/>
                </a:moveTo>
                <a:lnTo>
                  <a:pt x="11430" y="5244084"/>
                </a:lnTo>
                <a:lnTo>
                  <a:pt x="23622" y="5256276"/>
                </a:lnTo>
                <a:lnTo>
                  <a:pt x="23622" y="5267706"/>
                </a:lnTo>
                <a:lnTo>
                  <a:pt x="9307829" y="5267706"/>
                </a:lnTo>
                <a:lnTo>
                  <a:pt x="9307829" y="5256276"/>
                </a:lnTo>
                <a:lnTo>
                  <a:pt x="9319260" y="5244084"/>
                </a:lnTo>
                <a:close/>
              </a:path>
              <a:path w="9331960" h="5267959">
                <a:moveTo>
                  <a:pt x="23622" y="5267706"/>
                </a:moveTo>
                <a:lnTo>
                  <a:pt x="23622" y="5256276"/>
                </a:lnTo>
                <a:lnTo>
                  <a:pt x="11430" y="5244084"/>
                </a:lnTo>
                <a:lnTo>
                  <a:pt x="11430" y="5267706"/>
                </a:lnTo>
                <a:lnTo>
                  <a:pt x="23622" y="5267706"/>
                </a:lnTo>
                <a:close/>
              </a:path>
              <a:path w="9331960" h="5267959">
                <a:moveTo>
                  <a:pt x="9319260" y="23621"/>
                </a:moveTo>
                <a:lnTo>
                  <a:pt x="9307829" y="12191"/>
                </a:lnTo>
                <a:lnTo>
                  <a:pt x="9307829" y="23621"/>
                </a:lnTo>
                <a:lnTo>
                  <a:pt x="9319260" y="23621"/>
                </a:lnTo>
                <a:close/>
              </a:path>
              <a:path w="9331960" h="5267959">
                <a:moveTo>
                  <a:pt x="9319260" y="5244084"/>
                </a:moveTo>
                <a:lnTo>
                  <a:pt x="9319260" y="23621"/>
                </a:lnTo>
                <a:lnTo>
                  <a:pt x="9307829" y="23621"/>
                </a:lnTo>
                <a:lnTo>
                  <a:pt x="9307829" y="5244084"/>
                </a:lnTo>
                <a:lnTo>
                  <a:pt x="9319260" y="5244084"/>
                </a:lnTo>
                <a:close/>
              </a:path>
              <a:path w="9331960" h="5267959">
                <a:moveTo>
                  <a:pt x="9319260" y="5267706"/>
                </a:moveTo>
                <a:lnTo>
                  <a:pt x="9319260" y="5244084"/>
                </a:lnTo>
                <a:lnTo>
                  <a:pt x="9307829" y="5256276"/>
                </a:lnTo>
                <a:lnTo>
                  <a:pt x="9307829" y="5267706"/>
                </a:lnTo>
                <a:lnTo>
                  <a:pt x="9319260" y="5267706"/>
                </a:lnTo>
                <a:close/>
              </a:path>
            </a:pathLst>
          </a:custGeom>
          <a:solidFill>
            <a:srgbClr val="41719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9188957" y="6387527"/>
            <a:ext cx="140335" cy="1511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030"/>
              </a:lnSpc>
            </a:pPr>
            <a:fld id="{81D60167-4931-47E6-BA6A-407CBD079E47}" type="slidenum">
              <a:rPr dirty="0" sz="950" spc="20">
                <a:solidFill>
                  <a:srgbClr val="898989"/>
                </a:solidFill>
                <a:latin typeface="Calibri"/>
                <a:cs typeface="Calibri"/>
              </a:rPr>
              <a:t>7</a:t>
            </a:fld>
            <a:endParaRPr sz="95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54633" y="1559305"/>
            <a:ext cx="7409180" cy="57912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3600" spc="-20"/>
              <a:t>Factors</a:t>
            </a:r>
            <a:r>
              <a:rPr dirty="0" sz="3600" spc="5"/>
              <a:t> </a:t>
            </a:r>
            <a:r>
              <a:rPr dirty="0" sz="3600" spc="-10"/>
              <a:t>Affecting</a:t>
            </a:r>
            <a:r>
              <a:rPr dirty="0" sz="3600"/>
              <a:t> </a:t>
            </a:r>
            <a:r>
              <a:rPr dirty="0" sz="3600" spc="10"/>
              <a:t>the</a:t>
            </a:r>
            <a:r>
              <a:rPr dirty="0" sz="3600" spc="5"/>
              <a:t> </a:t>
            </a:r>
            <a:r>
              <a:rPr dirty="0" sz="3600"/>
              <a:t>VOC </a:t>
            </a:r>
            <a:r>
              <a:rPr dirty="0" sz="3600" spc="10"/>
              <a:t>Emission</a:t>
            </a:r>
            <a:r>
              <a:rPr dirty="0" sz="3600" spc="5"/>
              <a:t> </a:t>
            </a:r>
            <a:r>
              <a:rPr dirty="0" sz="3600" spc="-10"/>
              <a:t>Rate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729233" y="2506471"/>
            <a:ext cx="4092575" cy="96774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226695" indent="-189230">
              <a:lnSpc>
                <a:spcPts val="2750"/>
              </a:lnSpc>
              <a:spcBef>
                <a:spcPts val="110"/>
              </a:spcBef>
              <a:buFont typeface="Arial"/>
              <a:buChar char="•"/>
              <a:tabLst>
                <a:tab pos="227329" algn="l"/>
              </a:tabLst>
            </a:pPr>
            <a:r>
              <a:rPr dirty="0" sz="2300" spc="-5">
                <a:latin typeface="Calibri"/>
                <a:cs typeface="Calibri"/>
              </a:rPr>
              <a:t>Three</a:t>
            </a:r>
            <a:r>
              <a:rPr dirty="0" sz="2300" spc="-20">
                <a:latin typeface="Calibri"/>
                <a:cs typeface="Calibri"/>
              </a:rPr>
              <a:t> </a:t>
            </a:r>
            <a:r>
              <a:rPr dirty="0" sz="2300">
                <a:latin typeface="Calibri"/>
                <a:cs typeface="Calibri"/>
              </a:rPr>
              <a:t>primary</a:t>
            </a:r>
            <a:r>
              <a:rPr dirty="0" sz="2300" spc="-10">
                <a:latin typeface="Calibri"/>
                <a:cs typeface="Calibri"/>
              </a:rPr>
              <a:t> </a:t>
            </a:r>
            <a:r>
              <a:rPr dirty="0" sz="2300" spc="-15">
                <a:latin typeface="Calibri"/>
                <a:cs typeface="Calibri"/>
              </a:rPr>
              <a:t>factors:</a:t>
            </a:r>
            <a:endParaRPr sz="2300">
              <a:latin typeface="Calibri"/>
              <a:cs typeface="Calibri"/>
            </a:endParaRPr>
          </a:p>
          <a:p>
            <a:pPr lvl="1" marL="603885" indent="-189230">
              <a:lnSpc>
                <a:spcPts val="2320"/>
              </a:lnSpc>
              <a:buFont typeface="Arial"/>
              <a:buChar char="•"/>
              <a:tabLst>
                <a:tab pos="604520" algn="l"/>
              </a:tabLst>
            </a:pPr>
            <a:r>
              <a:rPr dirty="0" sz="1950">
                <a:latin typeface="Calibri"/>
                <a:cs typeface="Calibri"/>
              </a:rPr>
              <a:t>Reid</a:t>
            </a:r>
            <a:r>
              <a:rPr dirty="0" sz="1950" spc="-15">
                <a:latin typeface="Calibri"/>
                <a:cs typeface="Calibri"/>
              </a:rPr>
              <a:t> </a:t>
            </a:r>
            <a:r>
              <a:rPr dirty="0" sz="1950" spc="5">
                <a:latin typeface="Calibri"/>
                <a:cs typeface="Calibri"/>
              </a:rPr>
              <a:t>vapor</a:t>
            </a:r>
            <a:r>
              <a:rPr dirty="0" sz="1950" spc="-5">
                <a:latin typeface="Calibri"/>
                <a:cs typeface="Calibri"/>
              </a:rPr>
              <a:t> </a:t>
            </a:r>
            <a:r>
              <a:rPr dirty="0" sz="1950" spc="5">
                <a:latin typeface="Calibri"/>
                <a:cs typeface="Calibri"/>
              </a:rPr>
              <a:t>pressure</a:t>
            </a:r>
            <a:r>
              <a:rPr dirty="0" sz="1950" spc="10">
                <a:latin typeface="Calibri"/>
                <a:cs typeface="Calibri"/>
              </a:rPr>
              <a:t> </a:t>
            </a:r>
            <a:r>
              <a:rPr dirty="0" sz="1950">
                <a:latin typeface="Calibri"/>
                <a:cs typeface="Calibri"/>
              </a:rPr>
              <a:t>(RVP)</a:t>
            </a:r>
            <a:r>
              <a:rPr dirty="0" sz="1950" spc="-5">
                <a:latin typeface="Calibri"/>
                <a:cs typeface="Calibri"/>
              </a:rPr>
              <a:t> </a:t>
            </a:r>
            <a:r>
              <a:rPr dirty="0" sz="1950" spc="10">
                <a:latin typeface="Calibri"/>
                <a:cs typeface="Calibri"/>
              </a:rPr>
              <a:t>of</a:t>
            </a:r>
            <a:r>
              <a:rPr dirty="0" sz="1950" spc="-10">
                <a:latin typeface="Calibri"/>
                <a:cs typeface="Calibri"/>
              </a:rPr>
              <a:t> </a:t>
            </a:r>
            <a:r>
              <a:rPr dirty="0" sz="1950" spc="5">
                <a:latin typeface="Calibri"/>
                <a:cs typeface="Calibri"/>
              </a:rPr>
              <a:t>fuels</a:t>
            </a:r>
            <a:endParaRPr sz="1950">
              <a:latin typeface="Calibri"/>
              <a:cs typeface="Calibri"/>
            </a:endParaRPr>
          </a:p>
          <a:p>
            <a:pPr lvl="1" marL="603885" indent="-189230">
              <a:lnSpc>
                <a:spcPts val="2330"/>
              </a:lnSpc>
              <a:buFont typeface="Arial"/>
              <a:buChar char="•"/>
              <a:tabLst>
                <a:tab pos="604520" algn="l"/>
              </a:tabLst>
            </a:pPr>
            <a:r>
              <a:rPr dirty="0" sz="1950" spc="5">
                <a:latin typeface="Calibri"/>
                <a:cs typeface="Calibri"/>
              </a:rPr>
              <a:t>Dispensed</a:t>
            </a:r>
            <a:r>
              <a:rPr dirty="0" sz="1950" spc="15">
                <a:latin typeface="Calibri"/>
                <a:cs typeface="Calibri"/>
              </a:rPr>
              <a:t> </a:t>
            </a:r>
            <a:r>
              <a:rPr dirty="0" sz="1950" spc="5">
                <a:latin typeface="Calibri"/>
                <a:cs typeface="Calibri"/>
              </a:rPr>
              <a:t>fuel </a:t>
            </a:r>
            <a:r>
              <a:rPr dirty="0" sz="1950">
                <a:latin typeface="Calibri"/>
                <a:cs typeface="Calibri"/>
              </a:rPr>
              <a:t>temperature</a:t>
            </a:r>
            <a:r>
              <a:rPr dirty="0" sz="1950" spc="5">
                <a:latin typeface="Calibri"/>
                <a:cs typeface="Calibri"/>
              </a:rPr>
              <a:t> </a:t>
            </a:r>
            <a:r>
              <a:rPr dirty="0" sz="1950" spc="-60">
                <a:latin typeface="Calibri"/>
                <a:cs typeface="Calibri"/>
              </a:rPr>
              <a:t>T</a:t>
            </a:r>
            <a:r>
              <a:rPr dirty="0" baseline="-21367" sz="1950" spc="-89">
                <a:latin typeface="Calibri"/>
                <a:cs typeface="Calibri"/>
              </a:rPr>
              <a:t>d</a:t>
            </a:r>
            <a:endParaRPr baseline="-21367" sz="195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31824" y="3439922"/>
            <a:ext cx="2660650" cy="32766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201295" indent="-189230">
              <a:lnSpc>
                <a:spcPct val="100000"/>
              </a:lnSpc>
              <a:spcBef>
                <a:spcPts val="130"/>
              </a:spcBef>
              <a:buFont typeface="Arial"/>
              <a:buChar char="•"/>
              <a:tabLst>
                <a:tab pos="201930" algn="l"/>
              </a:tabLst>
            </a:pPr>
            <a:r>
              <a:rPr dirty="0" sz="1950" spc="-30">
                <a:latin typeface="Calibri"/>
                <a:cs typeface="Calibri"/>
              </a:rPr>
              <a:t>Tank</a:t>
            </a:r>
            <a:r>
              <a:rPr dirty="0" sz="1950" spc="-20">
                <a:latin typeface="Calibri"/>
                <a:cs typeface="Calibri"/>
              </a:rPr>
              <a:t> </a:t>
            </a:r>
            <a:r>
              <a:rPr dirty="0" sz="1950" spc="5">
                <a:latin typeface="Calibri"/>
                <a:cs typeface="Calibri"/>
              </a:rPr>
              <a:t>fuel</a:t>
            </a:r>
            <a:r>
              <a:rPr dirty="0" sz="1950" spc="-15">
                <a:latin typeface="Calibri"/>
                <a:cs typeface="Calibri"/>
              </a:rPr>
              <a:t> </a:t>
            </a:r>
            <a:r>
              <a:rPr dirty="0" sz="1950">
                <a:latin typeface="Calibri"/>
                <a:cs typeface="Calibri"/>
              </a:rPr>
              <a:t>temperature</a:t>
            </a:r>
            <a:r>
              <a:rPr dirty="0" sz="1950" spc="-5">
                <a:latin typeface="Calibri"/>
                <a:cs typeface="Calibri"/>
              </a:rPr>
              <a:t> </a:t>
            </a:r>
            <a:r>
              <a:rPr dirty="0" sz="1950" spc="10">
                <a:latin typeface="Calibri"/>
                <a:cs typeface="Calibri"/>
              </a:rPr>
              <a:t>T</a:t>
            </a:r>
            <a:endParaRPr sz="195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767582" y="3586225"/>
            <a:ext cx="81915" cy="2266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300" spc="5">
                <a:latin typeface="Calibri"/>
                <a:cs typeface="Calibri"/>
              </a:rPr>
              <a:t>t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54633" y="3774439"/>
            <a:ext cx="3981450" cy="216852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201295" indent="-189230">
              <a:lnSpc>
                <a:spcPts val="2750"/>
              </a:lnSpc>
              <a:spcBef>
                <a:spcPts val="110"/>
              </a:spcBef>
              <a:buFont typeface="Arial"/>
              <a:buChar char="•"/>
              <a:tabLst>
                <a:tab pos="201930" algn="l"/>
              </a:tabLst>
            </a:pPr>
            <a:r>
              <a:rPr dirty="0" sz="2300" spc="-10">
                <a:latin typeface="Calibri"/>
                <a:cs typeface="Calibri"/>
              </a:rPr>
              <a:t>Several</a:t>
            </a:r>
            <a:r>
              <a:rPr dirty="0" sz="2300" spc="-20">
                <a:latin typeface="Calibri"/>
                <a:cs typeface="Calibri"/>
              </a:rPr>
              <a:t> </a:t>
            </a:r>
            <a:r>
              <a:rPr dirty="0" sz="2300" spc="-5">
                <a:latin typeface="Calibri"/>
                <a:cs typeface="Calibri"/>
              </a:rPr>
              <a:t>secondary </a:t>
            </a:r>
            <a:r>
              <a:rPr dirty="0" sz="2300" spc="-15">
                <a:latin typeface="Calibri"/>
                <a:cs typeface="Calibri"/>
              </a:rPr>
              <a:t>factors:</a:t>
            </a:r>
            <a:endParaRPr sz="2300">
              <a:latin typeface="Calibri"/>
              <a:cs typeface="Calibri"/>
            </a:endParaRPr>
          </a:p>
          <a:p>
            <a:pPr lvl="1" marL="578485" indent="-189865">
              <a:lnSpc>
                <a:spcPts val="2315"/>
              </a:lnSpc>
              <a:buFont typeface="Arial"/>
              <a:buChar char="•"/>
              <a:tabLst>
                <a:tab pos="579120" algn="l"/>
              </a:tabLst>
            </a:pPr>
            <a:r>
              <a:rPr dirty="0" sz="1950" spc="5">
                <a:latin typeface="Calibri"/>
                <a:cs typeface="Calibri"/>
              </a:rPr>
              <a:t>Dispensing</a:t>
            </a:r>
            <a:r>
              <a:rPr dirty="0" sz="1950" spc="-5">
                <a:latin typeface="Calibri"/>
                <a:cs typeface="Calibri"/>
              </a:rPr>
              <a:t> </a:t>
            </a:r>
            <a:r>
              <a:rPr dirty="0" sz="1950" spc="-15">
                <a:latin typeface="Calibri"/>
                <a:cs typeface="Calibri"/>
              </a:rPr>
              <a:t>rate</a:t>
            </a:r>
            <a:endParaRPr sz="1950">
              <a:latin typeface="Calibri"/>
              <a:cs typeface="Calibri"/>
            </a:endParaRPr>
          </a:p>
          <a:p>
            <a:pPr lvl="1" marL="578485" indent="-189230">
              <a:lnSpc>
                <a:spcPts val="2315"/>
              </a:lnSpc>
              <a:buFont typeface="Arial"/>
              <a:buChar char="•"/>
              <a:tabLst>
                <a:tab pos="579120" algn="l"/>
              </a:tabLst>
            </a:pPr>
            <a:r>
              <a:rPr dirty="0" sz="1950" spc="-30">
                <a:latin typeface="Calibri"/>
                <a:cs typeface="Calibri"/>
              </a:rPr>
              <a:t>Tank</a:t>
            </a:r>
            <a:r>
              <a:rPr dirty="0" sz="1950" spc="-5">
                <a:latin typeface="Calibri"/>
                <a:cs typeface="Calibri"/>
              </a:rPr>
              <a:t> </a:t>
            </a:r>
            <a:r>
              <a:rPr dirty="0" sz="1950" spc="15">
                <a:latin typeface="Calibri"/>
                <a:cs typeface="Calibri"/>
              </a:rPr>
              <a:t>and</a:t>
            </a:r>
            <a:r>
              <a:rPr dirty="0" sz="1950">
                <a:latin typeface="Calibri"/>
                <a:cs typeface="Calibri"/>
              </a:rPr>
              <a:t> </a:t>
            </a:r>
            <a:r>
              <a:rPr dirty="0" sz="1950" spc="5">
                <a:latin typeface="Calibri"/>
                <a:cs typeface="Calibri"/>
              </a:rPr>
              <a:t>fillpipe</a:t>
            </a:r>
            <a:r>
              <a:rPr dirty="0" sz="1950">
                <a:latin typeface="Calibri"/>
                <a:cs typeface="Calibri"/>
              </a:rPr>
              <a:t> configuration</a:t>
            </a:r>
            <a:endParaRPr sz="1950">
              <a:latin typeface="Calibri"/>
              <a:cs typeface="Calibri"/>
            </a:endParaRPr>
          </a:p>
          <a:p>
            <a:pPr lvl="1" marL="578485" marR="102870" indent="-189230">
              <a:lnSpc>
                <a:spcPts val="1900"/>
              </a:lnSpc>
              <a:spcBef>
                <a:spcPts val="415"/>
              </a:spcBef>
              <a:buFont typeface="Arial"/>
              <a:buChar char="•"/>
              <a:tabLst>
                <a:tab pos="579120" algn="l"/>
              </a:tabLst>
            </a:pPr>
            <a:r>
              <a:rPr dirty="0" sz="1950" spc="5">
                <a:latin typeface="Calibri"/>
                <a:cs typeface="Calibri"/>
              </a:rPr>
              <a:t>Initial volume </a:t>
            </a:r>
            <a:r>
              <a:rPr dirty="0" sz="1950" spc="10">
                <a:latin typeface="Calibri"/>
                <a:cs typeface="Calibri"/>
              </a:rPr>
              <a:t>of </a:t>
            </a:r>
            <a:r>
              <a:rPr dirty="0" sz="1950" spc="5">
                <a:latin typeface="Calibri"/>
                <a:cs typeface="Calibri"/>
              </a:rPr>
              <a:t>fuel in </a:t>
            </a:r>
            <a:r>
              <a:rPr dirty="0" sz="1950">
                <a:latin typeface="Calibri"/>
                <a:cs typeface="Calibri"/>
              </a:rPr>
              <a:t>tank </a:t>
            </a:r>
            <a:r>
              <a:rPr dirty="0" sz="1950" spc="10">
                <a:latin typeface="Calibri"/>
                <a:cs typeface="Calibri"/>
              </a:rPr>
              <a:t>and </a:t>
            </a:r>
            <a:r>
              <a:rPr dirty="0" sz="1950" spc="-430">
                <a:latin typeface="Calibri"/>
                <a:cs typeface="Calibri"/>
              </a:rPr>
              <a:t> </a:t>
            </a:r>
            <a:r>
              <a:rPr dirty="0" sz="1950" spc="5">
                <a:latin typeface="Calibri"/>
                <a:cs typeface="Calibri"/>
              </a:rPr>
              <a:t>volume</a:t>
            </a:r>
            <a:r>
              <a:rPr dirty="0" sz="1950" spc="-5">
                <a:latin typeface="Calibri"/>
                <a:cs typeface="Calibri"/>
              </a:rPr>
              <a:t> </a:t>
            </a:r>
            <a:r>
              <a:rPr dirty="0" sz="1950" spc="5">
                <a:latin typeface="Calibri"/>
                <a:cs typeface="Calibri"/>
              </a:rPr>
              <a:t>dispensed</a:t>
            </a:r>
            <a:endParaRPr sz="1950">
              <a:latin typeface="Calibri"/>
              <a:cs typeface="Calibri"/>
            </a:endParaRPr>
          </a:p>
          <a:p>
            <a:pPr marL="201295" marR="5080" indent="-189230">
              <a:lnSpc>
                <a:spcPts val="2210"/>
              </a:lnSpc>
              <a:spcBef>
                <a:spcPts val="819"/>
              </a:spcBef>
              <a:buFont typeface="Arial"/>
              <a:buChar char="•"/>
              <a:tabLst>
                <a:tab pos="201930" algn="l"/>
                <a:tab pos="845819" algn="l"/>
              </a:tabLst>
            </a:pPr>
            <a:r>
              <a:rPr dirty="0" sz="2300" spc="-5">
                <a:latin typeface="Calibri"/>
                <a:cs typeface="Calibri"/>
              </a:rPr>
              <a:t>Ethanol/methanol </a:t>
            </a:r>
            <a:r>
              <a:rPr dirty="0" sz="2300">
                <a:latin typeface="Calibri"/>
                <a:cs typeface="Calibri"/>
              </a:rPr>
              <a:t>blends </a:t>
            </a:r>
            <a:r>
              <a:rPr dirty="0" sz="2300" spc="-15">
                <a:latin typeface="Calibri"/>
                <a:cs typeface="Calibri"/>
              </a:rPr>
              <a:t>affect </a:t>
            </a:r>
            <a:r>
              <a:rPr dirty="0" sz="2300" spc="-505">
                <a:latin typeface="Calibri"/>
                <a:cs typeface="Calibri"/>
              </a:rPr>
              <a:t> </a:t>
            </a:r>
            <a:r>
              <a:rPr dirty="0" sz="2300" spc="-80">
                <a:latin typeface="Calibri"/>
                <a:cs typeface="Calibri"/>
              </a:rPr>
              <a:t>RVP.	</a:t>
            </a:r>
            <a:r>
              <a:rPr dirty="0" sz="2300" spc="-10">
                <a:latin typeface="Calibri"/>
                <a:cs typeface="Calibri"/>
              </a:rPr>
              <a:t>RVP</a:t>
            </a:r>
            <a:r>
              <a:rPr dirty="0" sz="2300">
                <a:latin typeface="Calibri"/>
                <a:cs typeface="Calibri"/>
              </a:rPr>
              <a:t> </a:t>
            </a:r>
            <a:r>
              <a:rPr dirty="0" sz="2300" spc="-15">
                <a:latin typeface="Calibri"/>
                <a:cs typeface="Calibri"/>
              </a:rPr>
              <a:t>control</a:t>
            </a:r>
            <a:r>
              <a:rPr dirty="0" sz="2300" spc="-5">
                <a:latin typeface="Calibri"/>
                <a:cs typeface="Calibri"/>
              </a:rPr>
              <a:t> </a:t>
            </a:r>
            <a:r>
              <a:rPr dirty="0" sz="2300">
                <a:latin typeface="Calibri"/>
                <a:cs typeface="Calibri"/>
              </a:rPr>
              <a:t>is needed.</a:t>
            </a:r>
            <a:endParaRPr sz="2300">
              <a:latin typeface="Calibri"/>
              <a:cs typeface="Calibri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5547359" y="2647188"/>
            <a:ext cx="2635885" cy="2306955"/>
            <a:chOff x="5547359" y="2647188"/>
            <a:chExt cx="2635885" cy="2306955"/>
          </a:xfrm>
        </p:grpSpPr>
        <p:sp>
          <p:nvSpPr>
            <p:cNvPr id="8" name="object 8"/>
            <p:cNvSpPr/>
            <p:nvPr/>
          </p:nvSpPr>
          <p:spPr>
            <a:xfrm>
              <a:off x="5547360" y="2647187"/>
              <a:ext cx="2632075" cy="2306955"/>
            </a:xfrm>
            <a:custGeom>
              <a:avLst/>
              <a:gdLst/>
              <a:ahLst/>
              <a:cxnLst/>
              <a:rect l="l" t="t" r="r" b="b"/>
              <a:pathLst>
                <a:path w="2632075" h="2306954">
                  <a:moveTo>
                    <a:pt x="2631948" y="4572"/>
                  </a:moveTo>
                  <a:lnTo>
                    <a:pt x="2628138" y="4572"/>
                  </a:lnTo>
                  <a:lnTo>
                    <a:pt x="2628138" y="0"/>
                  </a:lnTo>
                  <a:lnTo>
                    <a:pt x="2624328" y="0"/>
                  </a:lnTo>
                  <a:lnTo>
                    <a:pt x="2624328" y="2269236"/>
                  </a:lnTo>
                  <a:lnTo>
                    <a:pt x="2396490" y="2269236"/>
                  </a:lnTo>
                  <a:lnTo>
                    <a:pt x="2396490" y="1953006"/>
                  </a:lnTo>
                  <a:lnTo>
                    <a:pt x="2624328" y="1953006"/>
                  </a:lnTo>
                  <a:lnTo>
                    <a:pt x="2624328" y="1945386"/>
                  </a:lnTo>
                  <a:lnTo>
                    <a:pt x="2396490" y="1945386"/>
                  </a:lnTo>
                  <a:lnTo>
                    <a:pt x="2396490" y="1629156"/>
                  </a:lnTo>
                  <a:lnTo>
                    <a:pt x="2624328" y="1629156"/>
                  </a:lnTo>
                  <a:lnTo>
                    <a:pt x="2624328" y="1621536"/>
                  </a:lnTo>
                  <a:lnTo>
                    <a:pt x="2396490" y="1621536"/>
                  </a:lnTo>
                  <a:lnTo>
                    <a:pt x="2396490" y="1304544"/>
                  </a:lnTo>
                  <a:lnTo>
                    <a:pt x="2624328" y="1304544"/>
                  </a:lnTo>
                  <a:lnTo>
                    <a:pt x="2624328" y="1296924"/>
                  </a:lnTo>
                  <a:lnTo>
                    <a:pt x="2396490" y="1296924"/>
                  </a:lnTo>
                  <a:lnTo>
                    <a:pt x="2396490" y="656844"/>
                  </a:lnTo>
                  <a:lnTo>
                    <a:pt x="2624328" y="656844"/>
                  </a:lnTo>
                  <a:lnTo>
                    <a:pt x="2624328" y="648462"/>
                  </a:lnTo>
                  <a:lnTo>
                    <a:pt x="2396490" y="648462"/>
                  </a:lnTo>
                  <a:lnTo>
                    <a:pt x="2396490" y="332994"/>
                  </a:lnTo>
                  <a:lnTo>
                    <a:pt x="2624328" y="332994"/>
                  </a:lnTo>
                  <a:lnTo>
                    <a:pt x="2624328" y="324624"/>
                  </a:lnTo>
                  <a:lnTo>
                    <a:pt x="2396490" y="324624"/>
                  </a:lnTo>
                  <a:lnTo>
                    <a:pt x="2396490" y="8382"/>
                  </a:lnTo>
                  <a:lnTo>
                    <a:pt x="2624328" y="8382"/>
                  </a:lnTo>
                  <a:lnTo>
                    <a:pt x="2624328" y="0"/>
                  </a:lnTo>
                  <a:lnTo>
                    <a:pt x="2388095" y="0"/>
                  </a:lnTo>
                  <a:lnTo>
                    <a:pt x="2388095" y="8382"/>
                  </a:lnTo>
                  <a:lnTo>
                    <a:pt x="2388095" y="324624"/>
                  </a:lnTo>
                  <a:lnTo>
                    <a:pt x="2388095" y="2269236"/>
                  </a:lnTo>
                  <a:lnTo>
                    <a:pt x="2161032" y="2269236"/>
                  </a:lnTo>
                  <a:lnTo>
                    <a:pt x="2161032" y="1953006"/>
                  </a:lnTo>
                  <a:lnTo>
                    <a:pt x="2388095" y="1953006"/>
                  </a:lnTo>
                  <a:lnTo>
                    <a:pt x="2388095" y="1945386"/>
                  </a:lnTo>
                  <a:lnTo>
                    <a:pt x="2161032" y="1945386"/>
                  </a:lnTo>
                  <a:lnTo>
                    <a:pt x="2161032" y="1629156"/>
                  </a:lnTo>
                  <a:lnTo>
                    <a:pt x="2388095" y="1629156"/>
                  </a:lnTo>
                  <a:lnTo>
                    <a:pt x="2388095" y="1621536"/>
                  </a:lnTo>
                  <a:lnTo>
                    <a:pt x="2161032" y="1621536"/>
                  </a:lnTo>
                  <a:lnTo>
                    <a:pt x="2161032" y="1304544"/>
                  </a:lnTo>
                  <a:lnTo>
                    <a:pt x="2388095" y="1304544"/>
                  </a:lnTo>
                  <a:lnTo>
                    <a:pt x="2388095" y="1296924"/>
                  </a:lnTo>
                  <a:lnTo>
                    <a:pt x="2161032" y="1296924"/>
                  </a:lnTo>
                  <a:lnTo>
                    <a:pt x="2161032" y="656844"/>
                  </a:lnTo>
                  <a:lnTo>
                    <a:pt x="2388095" y="656844"/>
                  </a:lnTo>
                  <a:lnTo>
                    <a:pt x="2388095" y="648462"/>
                  </a:lnTo>
                  <a:lnTo>
                    <a:pt x="2161032" y="648462"/>
                  </a:lnTo>
                  <a:lnTo>
                    <a:pt x="2161032" y="332994"/>
                  </a:lnTo>
                  <a:lnTo>
                    <a:pt x="2388095" y="332994"/>
                  </a:lnTo>
                  <a:lnTo>
                    <a:pt x="2388095" y="324624"/>
                  </a:lnTo>
                  <a:lnTo>
                    <a:pt x="2161032" y="324624"/>
                  </a:lnTo>
                  <a:lnTo>
                    <a:pt x="2161032" y="8382"/>
                  </a:lnTo>
                  <a:lnTo>
                    <a:pt x="2388095" y="8382"/>
                  </a:lnTo>
                  <a:lnTo>
                    <a:pt x="2388095" y="0"/>
                  </a:lnTo>
                  <a:lnTo>
                    <a:pt x="2152650" y="0"/>
                  </a:lnTo>
                  <a:lnTo>
                    <a:pt x="2152650" y="8382"/>
                  </a:lnTo>
                  <a:lnTo>
                    <a:pt x="2152650" y="324624"/>
                  </a:lnTo>
                  <a:lnTo>
                    <a:pt x="2152650" y="2269236"/>
                  </a:lnTo>
                  <a:lnTo>
                    <a:pt x="1924050" y="2269236"/>
                  </a:lnTo>
                  <a:lnTo>
                    <a:pt x="1924050" y="1953006"/>
                  </a:lnTo>
                  <a:lnTo>
                    <a:pt x="2152650" y="1953006"/>
                  </a:lnTo>
                  <a:lnTo>
                    <a:pt x="2152650" y="1945386"/>
                  </a:lnTo>
                  <a:lnTo>
                    <a:pt x="1924050" y="1945386"/>
                  </a:lnTo>
                  <a:lnTo>
                    <a:pt x="1924050" y="1629156"/>
                  </a:lnTo>
                  <a:lnTo>
                    <a:pt x="2152650" y="1629156"/>
                  </a:lnTo>
                  <a:lnTo>
                    <a:pt x="2152650" y="1621536"/>
                  </a:lnTo>
                  <a:lnTo>
                    <a:pt x="1924050" y="1621536"/>
                  </a:lnTo>
                  <a:lnTo>
                    <a:pt x="1924050" y="1304544"/>
                  </a:lnTo>
                  <a:lnTo>
                    <a:pt x="2152650" y="1304544"/>
                  </a:lnTo>
                  <a:lnTo>
                    <a:pt x="2152650" y="1296924"/>
                  </a:lnTo>
                  <a:lnTo>
                    <a:pt x="1924050" y="1296924"/>
                  </a:lnTo>
                  <a:lnTo>
                    <a:pt x="1924050" y="656844"/>
                  </a:lnTo>
                  <a:lnTo>
                    <a:pt x="2152650" y="656844"/>
                  </a:lnTo>
                  <a:lnTo>
                    <a:pt x="2152650" y="648462"/>
                  </a:lnTo>
                  <a:lnTo>
                    <a:pt x="1924050" y="648462"/>
                  </a:lnTo>
                  <a:lnTo>
                    <a:pt x="1924050" y="332994"/>
                  </a:lnTo>
                  <a:lnTo>
                    <a:pt x="2152650" y="332994"/>
                  </a:lnTo>
                  <a:lnTo>
                    <a:pt x="2152650" y="324624"/>
                  </a:lnTo>
                  <a:lnTo>
                    <a:pt x="1924050" y="324624"/>
                  </a:lnTo>
                  <a:lnTo>
                    <a:pt x="1924050" y="8382"/>
                  </a:lnTo>
                  <a:lnTo>
                    <a:pt x="2152650" y="8382"/>
                  </a:lnTo>
                  <a:lnTo>
                    <a:pt x="2152650" y="0"/>
                  </a:lnTo>
                  <a:lnTo>
                    <a:pt x="1916417" y="0"/>
                  </a:lnTo>
                  <a:lnTo>
                    <a:pt x="1916417" y="8382"/>
                  </a:lnTo>
                  <a:lnTo>
                    <a:pt x="1916417" y="324624"/>
                  </a:lnTo>
                  <a:lnTo>
                    <a:pt x="1916417" y="2269236"/>
                  </a:lnTo>
                  <a:lnTo>
                    <a:pt x="1688592" y="2269236"/>
                  </a:lnTo>
                  <a:lnTo>
                    <a:pt x="1688592" y="1953006"/>
                  </a:lnTo>
                  <a:lnTo>
                    <a:pt x="1916417" y="1953006"/>
                  </a:lnTo>
                  <a:lnTo>
                    <a:pt x="1916417" y="1945386"/>
                  </a:lnTo>
                  <a:lnTo>
                    <a:pt x="1688592" y="1945386"/>
                  </a:lnTo>
                  <a:lnTo>
                    <a:pt x="1688592" y="1629156"/>
                  </a:lnTo>
                  <a:lnTo>
                    <a:pt x="1916417" y="1629156"/>
                  </a:lnTo>
                  <a:lnTo>
                    <a:pt x="1916417" y="1621536"/>
                  </a:lnTo>
                  <a:lnTo>
                    <a:pt x="1688592" y="1621536"/>
                  </a:lnTo>
                  <a:lnTo>
                    <a:pt x="1688592" y="1304544"/>
                  </a:lnTo>
                  <a:lnTo>
                    <a:pt x="1916417" y="1304544"/>
                  </a:lnTo>
                  <a:lnTo>
                    <a:pt x="1916417" y="1296924"/>
                  </a:lnTo>
                  <a:lnTo>
                    <a:pt x="1688592" y="1296924"/>
                  </a:lnTo>
                  <a:lnTo>
                    <a:pt x="1688592" y="656844"/>
                  </a:lnTo>
                  <a:lnTo>
                    <a:pt x="1916417" y="656844"/>
                  </a:lnTo>
                  <a:lnTo>
                    <a:pt x="1916417" y="648462"/>
                  </a:lnTo>
                  <a:lnTo>
                    <a:pt x="1688592" y="648462"/>
                  </a:lnTo>
                  <a:lnTo>
                    <a:pt x="1688592" y="332994"/>
                  </a:lnTo>
                  <a:lnTo>
                    <a:pt x="1916417" y="332994"/>
                  </a:lnTo>
                  <a:lnTo>
                    <a:pt x="1916417" y="324624"/>
                  </a:lnTo>
                  <a:lnTo>
                    <a:pt x="1688592" y="324624"/>
                  </a:lnTo>
                  <a:lnTo>
                    <a:pt x="1688592" y="8382"/>
                  </a:lnTo>
                  <a:lnTo>
                    <a:pt x="1916417" y="8382"/>
                  </a:lnTo>
                  <a:lnTo>
                    <a:pt x="1916417" y="0"/>
                  </a:lnTo>
                  <a:lnTo>
                    <a:pt x="1680959" y="0"/>
                  </a:lnTo>
                  <a:lnTo>
                    <a:pt x="1680959" y="8382"/>
                  </a:lnTo>
                  <a:lnTo>
                    <a:pt x="1680959" y="324624"/>
                  </a:lnTo>
                  <a:lnTo>
                    <a:pt x="1680959" y="2269236"/>
                  </a:lnTo>
                  <a:lnTo>
                    <a:pt x="1452372" y="2269236"/>
                  </a:lnTo>
                  <a:lnTo>
                    <a:pt x="1452372" y="1953006"/>
                  </a:lnTo>
                  <a:lnTo>
                    <a:pt x="1680959" y="1953006"/>
                  </a:lnTo>
                  <a:lnTo>
                    <a:pt x="1680959" y="1945386"/>
                  </a:lnTo>
                  <a:lnTo>
                    <a:pt x="1452372" y="1945386"/>
                  </a:lnTo>
                  <a:lnTo>
                    <a:pt x="1452372" y="1629156"/>
                  </a:lnTo>
                  <a:lnTo>
                    <a:pt x="1680959" y="1629156"/>
                  </a:lnTo>
                  <a:lnTo>
                    <a:pt x="1680959" y="1621536"/>
                  </a:lnTo>
                  <a:lnTo>
                    <a:pt x="1452372" y="1621536"/>
                  </a:lnTo>
                  <a:lnTo>
                    <a:pt x="1452372" y="1304544"/>
                  </a:lnTo>
                  <a:lnTo>
                    <a:pt x="1680959" y="1304544"/>
                  </a:lnTo>
                  <a:lnTo>
                    <a:pt x="1680959" y="1296924"/>
                  </a:lnTo>
                  <a:lnTo>
                    <a:pt x="1452372" y="1296924"/>
                  </a:lnTo>
                  <a:lnTo>
                    <a:pt x="1452372" y="656844"/>
                  </a:lnTo>
                  <a:lnTo>
                    <a:pt x="1680959" y="656844"/>
                  </a:lnTo>
                  <a:lnTo>
                    <a:pt x="1680959" y="648462"/>
                  </a:lnTo>
                  <a:lnTo>
                    <a:pt x="1452372" y="648462"/>
                  </a:lnTo>
                  <a:lnTo>
                    <a:pt x="1452372" y="332994"/>
                  </a:lnTo>
                  <a:lnTo>
                    <a:pt x="1680959" y="332994"/>
                  </a:lnTo>
                  <a:lnTo>
                    <a:pt x="1680959" y="324624"/>
                  </a:lnTo>
                  <a:lnTo>
                    <a:pt x="1452372" y="324624"/>
                  </a:lnTo>
                  <a:lnTo>
                    <a:pt x="1452372" y="8382"/>
                  </a:lnTo>
                  <a:lnTo>
                    <a:pt x="1680959" y="8382"/>
                  </a:lnTo>
                  <a:lnTo>
                    <a:pt x="1680959" y="0"/>
                  </a:lnTo>
                  <a:lnTo>
                    <a:pt x="1444752" y="0"/>
                  </a:lnTo>
                  <a:lnTo>
                    <a:pt x="1444752" y="8382"/>
                  </a:lnTo>
                  <a:lnTo>
                    <a:pt x="1444752" y="324624"/>
                  </a:lnTo>
                  <a:lnTo>
                    <a:pt x="1444752" y="2269236"/>
                  </a:lnTo>
                  <a:lnTo>
                    <a:pt x="1216914" y="2269236"/>
                  </a:lnTo>
                  <a:lnTo>
                    <a:pt x="1216914" y="1953006"/>
                  </a:lnTo>
                  <a:lnTo>
                    <a:pt x="1444752" y="1953006"/>
                  </a:lnTo>
                  <a:lnTo>
                    <a:pt x="1444752" y="1945386"/>
                  </a:lnTo>
                  <a:lnTo>
                    <a:pt x="1216914" y="1945386"/>
                  </a:lnTo>
                  <a:lnTo>
                    <a:pt x="1216914" y="1629156"/>
                  </a:lnTo>
                  <a:lnTo>
                    <a:pt x="1444752" y="1629156"/>
                  </a:lnTo>
                  <a:lnTo>
                    <a:pt x="1444752" y="1621536"/>
                  </a:lnTo>
                  <a:lnTo>
                    <a:pt x="1216914" y="1621536"/>
                  </a:lnTo>
                  <a:lnTo>
                    <a:pt x="1216914" y="1304544"/>
                  </a:lnTo>
                  <a:lnTo>
                    <a:pt x="1444752" y="1304544"/>
                  </a:lnTo>
                  <a:lnTo>
                    <a:pt x="1444752" y="1296924"/>
                  </a:lnTo>
                  <a:lnTo>
                    <a:pt x="1216914" y="1296924"/>
                  </a:lnTo>
                  <a:lnTo>
                    <a:pt x="1216914" y="656844"/>
                  </a:lnTo>
                  <a:lnTo>
                    <a:pt x="1444752" y="656844"/>
                  </a:lnTo>
                  <a:lnTo>
                    <a:pt x="1444752" y="648462"/>
                  </a:lnTo>
                  <a:lnTo>
                    <a:pt x="1216914" y="648462"/>
                  </a:lnTo>
                  <a:lnTo>
                    <a:pt x="1216914" y="332994"/>
                  </a:lnTo>
                  <a:lnTo>
                    <a:pt x="1444752" y="332994"/>
                  </a:lnTo>
                  <a:lnTo>
                    <a:pt x="1444752" y="324624"/>
                  </a:lnTo>
                  <a:lnTo>
                    <a:pt x="1216914" y="324624"/>
                  </a:lnTo>
                  <a:lnTo>
                    <a:pt x="1216914" y="8382"/>
                  </a:lnTo>
                  <a:lnTo>
                    <a:pt x="1444752" y="8382"/>
                  </a:lnTo>
                  <a:lnTo>
                    <a:pt x="1444752" y="0"/>
                  </a:lnTo>
                  <a:lnTo>
                    <a:pt x="1209281" y="0"/>
                  </a:lnTo>
                  <a:lnTo>
                    <a:pt x="1209281" y="8382"/>
                  </a:lnTo>
                  <a:lnTo>
                    <a:pt x="1209281" y="324624"/>
                  </a:lnTo>
                  <a:lnTo>
                    <a:pt x="1209281" y="2269236"/>
                  </a:lnTo>
                  <a:lnTo>
                    <a:pt x="980694" y="2269236"/>
                  </a:lnTo>
                  <a:lnTo>
                    <a:pt x="980694" y="1953006"/>
                  </a:lnTo>
                  <a:lnTo>
                    <a:pt x="1209281" y="1953006"/>
                  </a:lnTo>
                  <a:lnTo>
                    <a:pt x="1209281" y="1945386"/>
                  </a:lnTo>
                  <a:lnTo>
                    <a:pt x="980694" y="1945386"/>
                  </a:lnTo>
                  <a:lnTo>
                    <a:pt x="980694" y="1629156"/>
                  </a:lnTo>
                  <a:lnTo>
                    <a:pt x="1209281" y="1629156"/>
                  </a:lnTo>
                  <a:lnTo>
                    <a:pt x="1209281" y="1621536"/>
                  </a:lnTo>
                  <a:lnTo>
                    <a:pt x="980694" y="1621536"/>
                  </a:lnTo>
                  <a:lnTo>
                    <a:pt x="980694" y="1304544"/>
                  </a:lnTo>
                  <a:lnTo>
                    <a:pt x="1209281" y="1304544"/>
                  </a:lnTo>
                  <a:lnTo>
                    <a:pt x="1209281" y="1296924"/>
                  </a:lnTo>
                  <a:lnTo>
                    <a:pt x="980694" y="1296924"/>
                  </a:lnTo>
                  <a:lnTo>
                    <a:pt x="980694" y="656844"/>
                  </a:lnTo>
                  <a:lnTo>
                    <a:pt x="1209281" y="656844"/>
                  </a:lnTo>
                  <a:lnTo>
                    <a:pt x="1209281" y="648462"/>
                  </a:lnTo>
                  <a:lnTo>
                    <a:pt x="980694" y="648462"/>
                  </a:lnTo>
                  <a:lnTo>
                    <a:pt x="980694" y="332994"/>
                  </a:lnTo>
                  <a:lnTo>
                    <a:pt x="1209281" y="332994"/>
                  </a:lnTo>
                  <a:lnTo>
                    <a:pt x="1209281" y="324624"/>
                  </a:lnTo>
                  <a:lnTo>
                    <a:pt x="980694" y="324624"/>
                  </a:lnTo>
                  <a:lnTo>
                    <a:pt x="980694" y="8382"/>
                  </a:lnTo>
                  <a:lnTo>
                    <a:pt x="1209281" y="8382"/>
                  </a:lnTo>
                  <a:lnTo>
                    <a:pt x="1209281" y="0"/>
                  </a:lnTo>
                  <a:lnTo>
                    <a:pt x="973074" y="0"/>
                  </a:lnTo>
                  <a:lnTo>
                    <a:pt x="973074" y="8382"/>
                  </a:lnTo>
                  <a:lnTo>
                    <a:pt x="973074" y="324624"/>
                  </a:lnTo>
                  <a:lnTo>
                    <a:pt x="973074" y="2269236"/>
                  </a:lnTo>
                  <a:lnTo>
                    <a:pt x="745236" y="2269236"/>
                  </a:lnTo>
                  <a:lnTo>
                    <a:pt x="745236" y="1953006"/>
                  </a:lnTo>
                  <a:lnTo>
                    <a:pt x="973074" y="1953006"/>
                  </a:lnTo>
                  <a:lnTo>
                    <a:pt x="973074" y="1945386"/>
                  </a:lnTo>
                  <a:lnTo>
                    <a:pt x="745236" y="1945386"/>
                  </a:lnTo>
                  <a:lnTo>
                    <a:pt x="745236" y="1629156"/>
                  </a:lnTo>
                  <a:lnTo>
                    <a:pt x="973074" y="1629156"/>
                  </a:lnTo>
                  <a:lnTo>
                    <a:pt x="973074" y="1621536"/>
                  </a:lnTo>
                  <a:lnTo>
                    <a:pt x="745236" y="1621536"/>
                  </a:lnTo>
                  <a:lnTo>
                    <a:pt x="745236" y="1304544"/>
                  </a:lnTo>
                  <a:lnTo>
                    <a:pt x="973074" y="1304544"/>
                  </a:lnTo>
                  <a:lnTo>
                    <a:pt x="973074" y="1296924"/>
                  </a:lnTo>
                  <a:lnTo>
                    <a:pt x="745236" y="1296924"/>
                  </a:lnTo>
                  <a:lnTo>
                    <a:pt x="745236" y="656844"/>
                  </a:lnTo>
                  <a:lnTo>
                    <a:pt x="973074" y="656844"/>
                  </a:lnTo>
                  <a:lnTo>
                    <a:pt x="973074" y="648462"/>
                  </a:lnTo>
                  <a:lnTo>
                    <a:pt x="745236" y="648462"/>
                  </a:lnTo>
                  <a:lnTo>
                    <a:pt x="745236" y="332994"/>
                  </a:lnTo>
                  <a:lnTo>
                    <a:pt x="973074" y="332994"/>
                  </a:lnTo>
                  <a:lnTo>
                    <a:pt x="973074" y="324624"/>
                  </a:lnTo>
                  <a:lnTo>
                    <a:pt x="745236" y="324624"/>
                  </a:lnTo>
                  <a:lnTo>
                    <a:pt x="745236" y="8382"/>
                  </a:lnTo>
                  <a:lnTo>
                    <a:pt x="973074" y="8382"/>
                  </a:lnTo>
                  <a:lnTo>
                    <a:pt x="973074" y="0"/>
                  </a:lnTo>
                  <a:lnTo>
                    <a:pt x="737603" y="0"/>
                  </a:lnTo>
                  <a:lnTo>
                    <a:pt x="737603" y="8382"/>
                  </a:lnTo>
                  <a:lnTo>
                    <a:pt x="737603" y="324624"/>
                  </a:lnTo>
                  <a:lnTo>
                    <a:pt x="737603" y="2269236"/>
                  </a:lnTo>
                  <a:lnTo>
                    <a:pt x="509016" y="2269236"/>
                  </a:lnTo>
                  <a:lnTo>
                    <a:pt x="509016" y="1953006"/>
                  </a:lnTo>
                  <a:lnTo>
                    <a:pt x="737603" y="1953006"/>
                  </a:lnTo>
                  <a:lnTo>
                    <a:pt x="737603" y="1945386"/>
                  </a:lnTo>
                  <a:lnTo>
                    <a:pt x="509016" y="1945386"/>
                  </a:lnTo>
                  <a:lnTo>
                    <a:pt x="509016" y="1629156"/>
                  </a:lnTo>
                  <a:lnTo>
                    <a:pt x="737603" y="1629156"/>
                  </a:lnTo>
                  <a:lnTo>
                    <a:pt x="737603" y="1621536"/>
                  </a:lnTo>
                  <a:lnTo>
                    <a:pt x="509016" y="1621536"/>
                  </a:lnTo>
                  <a:lnTo>
                    <a:pt x="509016" y="1304544"/>
                  </a:lnTo>
                  <a:lnTo>
                    <a:pt x="737603" y="1304544"/>
                  </a:lnTo>
                  <a:lnTo>
                    <a:pt x="737603" y="1296924"/>
                  </a:lnTo>
                  <a:lnTo>
                    <a:pt x="509016" y="1296924"/>
                  </a:lnTo>
                  <a:lnTo>
                    <a:pt x="509016" y="656844"/>
                  </a:lnTo>
                  <a:lnTo>
                    <a:pt x="737603" y="656844"/>
                  </a:lnTo>
                  <a:lnTo>
                    <a:pt x="737603" y="648462"/>
                  </a:lnTo>
                  <a:lnTo>
                    <a:pt x="509016" y="648462"/>
                  </a:lnTo>
                  <a:lnTo>
                    <a:pt x="509016" y="332994"/>
                  </a:lnTo>
                  <a:lnTo>
                    <a:pt x="737603" y="332994"/>
                  </a:lnTo>
                  <a:lnTo>
                    <a:pt x="737603" y="324624"/>
                  </a:lnTo>
                  <a:lnTo>
                    <a:pt x="509016" y="324624"/>
                  </a:lnTo>
                  <a:lnTo>
                    <a:pt x="509016" y="8382"/>
                  </a:lnTo>
                  <a:lnTo>
                    <a:pt x="737603" y="8382"/>
                  </a:lnTo>
                  <a:lnTo>
                    <a:pt x="737603" y="0"/>
                  </a:lnTo>
                  <a:lnTo>
                    <a:pt x="500621" y="0"/>
                  </a:lnTo>
                  <a:lnTo>
                    <a:pt x="500621" y="8382"/>
                  </a:lnTo>
                  <a:lnTo>
                    <a:pt x="500621" y="324624"/>
                  </a:lnTo>
                  <a:lnTo>
                    <a:pt x="500621" y="2269236"/>
                  </a:lnTo>
                  <a:lnTo>
                    <a:pt x="273558" y="2269236"/>
                  </a:lnTo>
                  <a:lnTo>
                    <a:pt x="273558" y="1953006"/>
                  </a:lnTo>
                  <a:lnTo>
                    <a:pt x="500621" y="1953006"/>
                  </a:lnTo>
                  <a:lnTo>
                    <a:pt x="500621" y="1945386"/>
                  </a:lnTo>
                  <a:lnTo>
                    <a:pt x="273558" y="1945386"/>
                  </a:lnTo>
                  <a:lnTo>
                    <a:pt x="273558" y="1629156"/>
                  </a:lnTo>
                  <a:lnTo>
                    <a:pt x="500621" y="1629156"/>
                  </a:lnTo>
                  <a:lnTo>
                    <a:pt x="500621" y="1621536"/>
                  </a:lnTo>
                  <a:lnTo>
                    <a:pt x="273558" y="1621536"/>
                  </a:lnTo>
                  <a:lnTo>
                    <a:pt x="273558" y="1304544"/>
                  </a:lnTo>
                  <a:lnTo>
                    <a:pt x="500621" y="1304544"/>
                  </a:lnTo>
                  <a:lnTo>
                    <a:pt x="500621" y="1296924"/>
                  </a:lnTo>
                  <a:lnTo>
                    <a:pt x="273558" y="1296924"/>
                  </a:lnTo>
                  <a:lnTo>
                    <a:pt x="273558" y="656844"/>
                  </a:lnTo>
                  <a:lnTo>
                    <a:pt x="500621" y="656844"/>
                  </a:lnTo>
                  <a:lnTo>
                    <a:pt x="500621" y="648462"/>
                  </a:lnTo>
                  <a:lnTo>
                    <a:pt x="273558" y="648462"/>
                  </a:lnTo>
                  <a:lnTo>
                    <a:pt x="273558" y="332994"/>
                  </a:lnTo>
                  <a:lnTo>
                    <a:pt x="500621" y="332994"/>
                  </a:lnTo>
                  <a:lnTo>
                    <a:pt x="500621" y="324624"/>
                  </a:lnTo>
                  <a:lnTo>
                    <a:pt x="273558" y="324624"/>
                  </a:lnTo>
                  <a:lnTo>
                    <a:pt x="273558" y="8382"/>
                  </a:lnTo>
                  <a:lnTo>
                    <a:pt x="500621" y="8382"/>
                  </a:lnTo>
                  <a:lnTo>
                    <a:pt x="500621" y="0"/>
                  </a:lnTo>
                  <a:lnTo>
                    <a:pt x="265163" y="0"/>
                  </a:lnTo>
                  <a:lnTo>
                    <a:pt x="265163" y="8382"/>
                  </a:lnTo>
                  <a:lnTo>
                    <a:pt x="265163" y="324624"/>
                  </a:lnTo>
                  <a:lnTo>
                    <a:pt x="265163" y="2269236"/>
                  </a:lnTo>
                  <a:lnTo>
                    <a:pt x="37325" y="2269236"/>
                  </a:lnTo>
                  <a:lnTo>
                    <a:pt x="37325" y="1953006"/>
                  </a:lnTo>
                  <a:lnTo>
                    <a:pt x="265163" y="1953006"/>
                  </a:lnTo>
                  <a:lnTo>
                    <a:pt x="265163" y="1945386"/>
                  </a:lnTo>
                  <a:lnTo>
                    <a:pt x="37325" y="1945386"/>
                  </a:lnTo>
                  <a:lnTo>
                    <a:pt x="37325" y="1629156"/>
                  </a:lnTo>
                  <a:lnTo>
                    <a:pt x="265163" y="1629156"/>
                  </a:lnTo>
                  <a:lnTo>
                    <a:pt x="265163" y="1621536"/>
                  </a:lnTo>
                  <a:lnTo>
                    <a:pt x="37325" y="1621536"/>
                  </a:lnTo>
                  <a:lnTo>
                    <a:pt x="37325" y="1304544"/>
                  </a:lnTo>
                  <a:lnTo>
                    <a:pt x="265163" y="1304544"/>
                  </a:lnTo>
                  <a:lnTo>
                    <a:pt x="265163" y="1296924"/>
                  </a:lnTo>
                  <a:lnTo>
                    <a:pt x="37325" y="1296924"/>
                  </a:lnTo>
                  <a:lnTo>
                    <a:pt x="37325" y="656844"/>
                  </a:lnTo>
                  <a:lnTo>
                    <a:pt x="265163" y="656844"/>
                  </a:lnTo>
                  <a:lnTo>
                    <a:pt x="265163" y="648462"/>
                  </a:lnTo>
                  <a:lnTo>
                    <a:pt x="37325" y="648462"/>
                  </a:lnTo>
                  <a:lnTo>
                    <a:pt x="37325" y="332994"/>
                  </a:lnTo>
                  <a:lnTo>
                    <a:pt x="265163" y="332994"/>
                  </a:lnTo>
                  <a:lnTo>
                    <a:pt x="265163" y="324624"/>
                  </a:lnTo>
                  <a:lnTo>
                    <a:pt x="37325" y="324624"/>
                  </a:lnTo>
                  <a:lnTo>
                    <a:pt x="37325" y="8382"/>
                  </a:lnTo>
                  <a:lnTo>
                    <a:pt x="265163" y="8382"/>
                  </a:lnTo>
                  <a:lnTo>
                    <a:pt x="265163" y="0"/>
                  </a:lnTo>
                  <a:lnTo>
                    <a:pt x="33528" y="0"/>
                  </a:lnTo>
                  <a:lnTo>
                    <a:pt x="0" y="0"/>
                  </a:lnTo>
                  <a:lnTo>
                    <a:pt x="0" y="8382"/>
                  </a:lnTo>
                  <a:lnTo>
                    <a:pt x="29718" y="8382"/>
                  </a:lnTo>
                  <a:lnTo>
                    <a:pt x="29718" y="324624"/>
                  </a:lnTo>
                  <a:lnTo>
                    <a:pt x="0" y="324624"/>
                  </a:lnTo>
                  <a:lnTo>
                    <a:pt x="0" y="332994"/>
                  </a:lnTo>
                  <a:lnTo>
                    <a:pt x="29718" y="332994"/>
                  </a:lnTo>
                  <a:lnTo>
                    <a:pt x="29718" y="648462"/>
                  </a:lnTo>
                  <a:lnTo>
                    <a:pt x="0" y="648462"/>
                  </a:lnTo>
                  <a:lnTo>
                    <a:pt x="0" y="656844"/>
                  </a:lnTo>
                  <a:lnTo>
                    <a:pt x="29718" y="656844"/>
                  </a:lnTo>
                  <a:lnTo>
                    <a:pt x="29718" y="1296924"/>
                  </a:lnTo>
                  <a:lnTo>
                    <a:pt x="0" y="1296924"/>
                  </a:lnTo>
                  <a:lnTo>
                    <a:pt x="0" y="1304544"/>
                  </a:lnTo>
                  <a:lnTo>
                    <a:pt x="29718" y="1304544"/>
                  </a:lnTo>
                  <a:lnTo>
                    <a:pt x="29718" y="1621536"/>
                  </a:lnTo>
                  <a:lnTo>
                    <a:pt x="0" y="1621536"/>
                  </a:lnTo>
                  <a:lnTo>
                    <a:pt x="0" y="1629156"/>
                  </a:lnTo>
                  <a:lnTo>
                    <a:pt x="29718" y="1629156"/>
                  </a:lnTo>
                  <a:lnTo>
                    <a:pt x="29718" y="1945386"/>
                  </a:lnTo>
                  <a:lnTo>
                    <a:pt x="0" y="1945386"/>
                  </a:lnTo>
                  <a:lnTo>
                    <a:pt x="0" y="1953006"/>
                  </a:lnTo>
                  <a:lnTo>
                    <a:pt x="29718" y="1953006"/>
                  </a:lnTo>
                  <a:lnTo>
                    <a:pt x="29718" y="2269236"/>
                  </a:lnTo>
                  <a:lnTo>
                    <a:pt x="0" y="2269236"/>
                  </a:lnTo>
                  <a:lnTo>
                    <a:pt x="0" y="2277618"/>
                  </a:lnTo>
                  <a:lnTo>
                    <a:pt x="29718" y="2277618"/>
                  </a:lnTo>
                  <a:lnTo>
                    <a:pt x="29718" y="2306574"/>
                  </a:lnTo>
                  <a:lnTo>
                    <a:pt x="37338" y="2306574"/>
                  </a:lnTo>
                  <a:lnTo>
                    <a:pt x="37338" y="2277630"/>
                  </a:lnTo>
                  <a:lnTo>
                    <a:pt x="265163" y="2277630"/>
                  </a:lnTo>
                  <a:lnTo>
                    <a:pt x="265163" y="2306574"/>
                  </a:lnTo>
                  <a:lnTo>
                    <a:pt x="273558" y="2306574"/>
                  </a:lnTo>
                  <a:lnTo>
                    <a:pt x="273558" y="2277630"/>
                  </a:lnTo>
                  <a:lnTo>
                    <a:pt x="500621" y="2277630"/>
                  </a:lnTo>
                  <a:lnTo>
                    <a:pt x="500621" y="2306574"/>
                  </a:lnTo>
                  <a:lnTo>
                    <a:pt x="509016" y="2306574"/>
                  </a:lnTo>
                  <a:lnTo>
                    <a:pt x="509016" y="2277630"/>
                  </a:lnTo>
                  <a:lnTo>
                    <a:pt x="737603" y="2277630"/>
                  </a:lnTo>
                  <a:lnTo>
                    <a:pt x="737603" y="2306574"/>
                  </a:lnTo>
                  <a:lnTo>
                    <a:pt x="745236" y="2306574"/>
                  </a:lnTo>
                  <a:lnTo>
                    <a:pt x="745236" y="2277630"/>
                  </a:lnTo>
                  <a:lnTo>
                    <a:pt x="973074" y="2277630"/>
                  </a:lnTo>
                  <a:lnTo>
                    <a:pt x="973074" y="2306574"/>
                  </a:lnTo>
                  <a:lnTo>
                    <a:pt x="980694" y="2306574"/>
                  </a:lnTo>
                  <a:lnTo>
                    <a:pt x="980694" y="2277630"/>
                  </a:lnTo>
                  <a:lnTo>
                    <a:pt x="1209281" y="2277630"/>
                  </a:lnTo>
                  <a:lnTo>
                    <a:pt x="1209281" y="2306574"/>
                  </a:lnTo>
                  <a:lnTo>
                    <a:pt x="1216914" y="2306574"/>
                  </a:lnTo>
                  <a:lnTo>
                    <a:pt x="1216914" y="2277630"/>
                  </a:lnTo>
                  <a:lnTo>
                    <a:pt x="1444752" y="2277630"/>
                  </a:lnTo>
                  <a:lnTo>
                    <a:pt x="1444752" y="2306574"/>
                  </a:lnTo>
                  <a:lnTo>
                    <a:pt x="1452372" y="2306574"/>
                  </a:lnTo>
                  <a:lnTo>
                    <a:pt x="1452372" y="2277630"/>
                  </a:lnTo>
                  <a:lnTo>
                    <a:pt x="1680959" y="2277630"/>
                  </a:lnTo>
                  <a:lnTo>
                    <a:pt x="1680959" y="2306574"/>
                  </a:lnTo>
                  <a:lnTo>
                    <a:pt x="1688592" y="2306574"/>
                  </a:lnTo>
                  <a:lnTo>
                    <a:pt x="1688592" y="2277630"/>
                  </a:lnTo>
                  <a:lnTo>
                    <a:pt x="1916417" y="2277630"/>
                  </a:lnTo>
                  <a:lnTo>
                    <a:pt x="1916417" y="2306574"/>
                  </a:lnTo>
                  <a:lnTo>
                    <a:pt x="1924050" y="2306574"/>
                  </a:lnTo>
                  <a:lnTo>
                    <a:pt x="1924050" y="2277630"/>
                  </a:lnTo>
                  <a:lnTo>
                    <a:pt x="2152650" y="2277630"/>
                  </a:lnTo>
                  <a:lnTo>
                    <a:pt x="2152650" y="2306574"/>
                  </a:lnTo>
                  <a:lnTo>
                    <a:pt x="2161032" y="2306574"/>
                  </a:lnTo>
                  <a:lnTo>
                    <a:pt x="2161032" y="2277630"/>
                  </a:lnTo>
                  <a:lnTo>
                    <a:pt x="2388095" y="2277630"/>
                  </a:lnTo>
                  <a:lnTo>
                    <a:pt x="2388095" y="2306574"/>
                  </a:lnTo>
                  <a:lnTo>
                    <a:pt x="2396490" y="2306574"/>
                  </a:lnTo>
                  <a:lnTo>
                    <a:pt x="2396490" y="2277630"/>
                  </a:lnTo>
                  <a:lnTo>
                    <a:pt x="2624328" y="2277630"/>
                  </a:lnTo>
                  <a:lnTo>
                    <a:pt x="2624328" y="2306574"/>
                  </a:lnTo>
                  <a:lnTo>
                    <a:pt x="2631948" y="2306574"/>
                  </a:lnTo>
                  <a:lnTo>
                    <a:pt x="2631948" y="2273808"/>
                  </a:lnTo>
                  <a:lnTo>
                    <a:pt x="2631948" y="4572"/>
                  </a:lnTo>
                  <a:close/>
                </a:path>
              </a:pathLst>
            </a:custGeom>
            <a:solidFill>
              <a:srgbClr val="86868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5580125" y="2898648"/>
              <a:ext cx="2603500" cy="1306195"/>
            </a:xfrm>
            <a:custGeom>
              <a:avLst/>
              <a:gdLst/>
              <a:ahLst/>
              <a:cxnLst/>
              <a:rect l="l" t="t" r="r" b="b"/>
              <a:pathLst>
                <a:path w="2603500" h="1306195">
                  <a:moveTo>
                    <a:pt x="2602992" y="1302149"/>
                  </a:moveTo>
                  <a:lnTo>
                    <a:pt x="2602992" y="1281374"/>
                  </a:lnTo>
                  <a:lnTo>
                    <a:pt x="2369820" y="849630"/>
                  </a:lnTo>
                  <a:lnTo>
                    <a:pt x="2134362" y="395478"/>
                  </a:lnTo>
                  <a:lnTo>
                    <a:pt x="2132838" y="393954"/>
                  </a:lnTo>
                  <a:lnTo>
                    <a:pt x="2132076" y="392430"/>
                  </a:lnTo>
                  <a:lnTo>
                    <a:pt x="1895856" y="165354"/>
                  </a:lnTo>
                  <a:lnTo>
                    <a:pt x="1895094" y="164592"/>
                  </a:lnTo>
                  <a:lnTo>
                    <a:pt x="1893570" y="163830"/>
                  </a:lnTo>
                  <a:lnTo>
                    <a:pt x="1892808" y="163068"/>
                  </a:lnTo>
                  <a:lnTo>
                    <a:pt x="1657350" y="57912"/>
                  </a:lnTo>
                  <a:lnTo>
                    <a:pt x="1655826" y="57912"/>
                  </a:lnTo>
                  <a:lnTo>
                    <a:pt x="1654302" y="57150"/>
                  </a:lnTo>
                  <a:lnTo>
                    <a:pt x="1653540" y="57150"/>
                  </a:lnTo>
                  <a:lnTo>
                    <a:pt x="1416558" y="32766"/>
                  </a:lnTo>
                  <a:lnTo>
                    <a:pt x="1179576" y="16656"/>
                  </a:lnTo>
                  <a:lnTo>
                    <a:pt x="943356" y="0"/>
                  </a:lnTo>
                  <a:lnTo>
                    <a:pt x="707898" y="8382"/>
                  </a:lnTo>
                  <a:lnTo>
                    <a:pt x="470916" y="16764"/>
                  </a:lnTo>
                  <a:lnTo>
                    <a:pt x="234696" y="48768"/>
                  </a:lnTo>
                  <a:lnTo>
                    <a:pt x="0" y="536657"/>
                  </a:lnTo>
                  <a:lnTo>
                    <a:pt x="0" y="575500"/>
                  </a:lnTo>
                  <a:lnTo>
                    <a:pt x="1524" y="576072"/>
                  </a:lnTo>
                  <a:lnTo>
                    <a:pt x="8382" y="573786"/>
                  </a:lnTo>
                  <a:lnTo>
                    <a:pt x="11430" y="567690"/>
                  </a:lnTo>
                  <a:lnTo>
                    <a:pt x="238506" y="83408"/>
                  </a:lnTo>
                  <a:lnTo>
                    <a:pt x="238506" y="72390"/>
                  </a:lnTo>
                  <a:lnTo>
                    <a:pt x="246888" y="65532"/>
                  </a:lnTo>
                  <a:lnTo>
                    <a:pt x="246888" y="71250"/>
                  </a:lnTo>
                  <a:lnTo>
                    <a:pt x="473964" y="40386"/>
                  </a:lnTo>
                  <a:lnTo>
                    <a:pt x="708660" y="32004"/>
                  </a:lnTo>
                  <a:lnTo>
                    <a:pt x="944118" y="23622"/>
                  </a:lnTo>
                  <a:lnTo>
                    <a:pt x="1181100" y="40489"/>
                  </a:lnTo>
                  <a:lnTo>
                    <a:pt x="1415034" y="56388"/>
                  </a:lnTo>
                  <a:lnTo>
                    <a:pt x="1647444" y="80378"/>
                  </a:lnTo>
                  <a:lnTo>
                    <a:pt x="1647444" y="80010"/>
                  </a:lnTo>
                  <a:lnTo>
                    <a:pt x="1651254" y="80772"/>
                  </a:lnTo>
                  <a:lnTo>
                    <a:pt x="1651254" y="81711"/>
                  </a:lnTo>
                  <a:lnTo>
                    <a:pt x="1879854" y="183804"/>
                  </a:lnTo>
                  <a:lnTo>
                    <a:pt x="1879854" y="182880"/>
                  </a:lnTo>
                  <a:lnTo>
                    <a:pt x="1882902" y="185166"/>
                  </a:lnTo>
                  <a:lnTo>
                    <a:pt x="1882902" y="185810"/>
                  </a:lnTo>
                  <a:lnTo>
                    <a:pt x="2113788" y="407758"/>
                  </a:lnTo>
                  <a:lnTo>
                    <a:pt x="2113788" y="406908"/>
                  </a:lnTo>
                  <a:lnTo>
                    <a:pt x="2116074" y="409956"/>
                  </a:lnTo>
                  <a:lnTo>
                    <a:pt x="2116074" y="411309"/>
                  </a:lnTo>
                  <a:lnTo>
                    <a:pt x="2349246" y="860298"/>
                  </a:lnTo>
                  <a:lnTo>
                    <a:pt x="2585466" y="1298448"/>
                  </a:lnTo>
                  <a:lnTo>
                    <a:pt x="2588514" y="1303782"/>
                  </a:lnTo>
                  <a:lnTo>
                    <a:pt x="2595372" y="1306068"/>
                  </a:lnTo>
                  <a:lnTo>
                    <a:pt x="2601468" y="1303020"/>
                  </a:lnTo>
                  <a:lnTo>
                    <a:pt x="2602992" y="1302149"/>
                  </a:lnTo>
                  <a:close/>
                </a:path>
                <a:path w="2603500" h="1306195">
                  <a:moveTo>
                    <a:pt x="246888" y="65532"/>
                  </a:moveTo>
                  <a:lnTo>
                    <a:pt x="238506" y="72390"/>
                  </a:lnTo>
                  <a:lnTo>
                    <a:pt x="244024" y="71639"/>
                  </a:lnTo>
                  <a:lnTo>
                    <a:pt x="246888" y="65532"/>
                  </a:lnTo>
                  <a:close/>
                </a:path>
                <a:path w="2603500" h="1306195">
                  <a:moveTo>
                    <a:pt x="244024" y="71639"/>
                  </a:moveTo>
                  <a:lnTo>
                    <a:pt x="238506" y="72390"/>
                  </a:lnTo>
                  <a:lnTo>
                    <a:pt x="238506" y="83408"/>
                  </a:lnTo>
                  <a:lnTo>
                    <a:pt x="244024" y="71639"/>
                  </a:lnTo>
                  <a:close/>
                </a:path>
                <a:path w="2603500" h="1306195">
                  <a:moveTo>
                    <a:pt x="246888" y="71250"/>
                  </a:moveTo>
                  <a:lnTo>
                    <a:pt x="246888" y="65532"/>
                  </a:lnTo>
                  <a:lnTo>
                    <a:pt x="244024" y="71639"/>
                  </a:lnTo>
                  <a:lnTo>
                    <a:pt x="246888" y="71250"/>
                  </a:lnTo>
                  <a:close/>
                </a:path>
                <a:path w="2603500" h="1306195">
                  <a:moveTo>
                    <a:pt x="1651254" y="80772"/>
                  </a:moveTo>
                  <a:lnTo>
                    <a:pt x="1647444" y="80010"/>
                  </a:lnTo>
                  <a:lnTo>
                    <a:pt x="1648517" y="80489"/>
                  </a:lnTo>
                  <a:lnTo>
                    <a:pt x="1651254" y="80772"/>
                  </a:lnTo>
                  <a:close/>
                </a:path>
                <a:path w="2603500" h="1306195">
                  <a:moveTo>
                    <a:pt x="1648517" y="80489"/>
                  </a:moveTo>
                  <a:lnTo>
                    <a:pt x="1647444" y="80010"/>
                  </a:lnTo>
                  <a:lnTo>
                    <a:pt x="1647444" y="80378"/>
                  </a:lnTo>
                  <a:lnTo>
                    <a:pt x="1648517" y="80489"/>
                  </a:lnTo>
                  <a:close/>
                </a:path>
                <a:path w="2603500" h="1306195">
                  <a:moveTo>
                    <a:pt x="1651254" y="81711"/>
                  </a:moveTo>
                  <a:lnTo>
                    <a:pt x="1651254" y="80772"/>
                  </a:lnTo>
                  <a:lnTo>
                    <a:pt x="1648517" y="80489"/>
                  </a:lnTo>
                  <a:lnTo>
                    <a:pt x="1651254" y="81711"/>
                  </a:lnTo>
                  <a:close/>
                </a:path>
                <a:path w="2603500" h="1306195">
                  <a:moveTo>
                    <a:pt x="1882902" y="185166"/>
                  </a:moveTo>
                  <a:lnTo>
                    <a:pt x="1879854" y="182880"/>
                  </a:lnTo>
                  <a:lnTo>
                    <a:pt x="1881650" y="184607"/>
                  </a:lnTo>
                  <a:lnTo>
                    <a:pt x="1882902" y="185166"/>
                  </a:lnTo>
                  <a:close/>
                </a:path>
                <a:path w="2603500" h="1306195">
                  <a:moveTo>
                    <a:pt x="1881650" y="184607"/>
                  </a:moveTo>
                  <a:lnTo>
                    <a:pt x="1879854" y="182880"/>
                  </a:lnTo>
                  <a:lnTo>
                    <a:pt x="1879854" y="183804"/>
                  </a:lnTo>
                  <a:lnTo>
                    <a:pt x="1881650" y="184607"/>
                  </a:lnTo>
                  <a:close/>
                </a:path>
                <a:path w="2603500" h="1306195">
                  <a:moveTo>
                    <a:pt x="1882902" y="185810"/>
                  </a:moveTo>
                  <a:lnTo>
                    <a:pt x="1882902" y="185166"/>
                  </a:lnTo>
                  <a:lnTo>
                    <a:pt x="1881650" y="184607"/>
                  </a:lnTo>
                  <a:lnTo>
                    <a:pt x="1882902" y="185810"/>
                  </a:lnTo>
                  <a:close/>
                </a:path>
                <a:path w="2603500" h="1306195">
                  <a:moveTo>
                    <a:pt x="2116074" y="409956"/>
                  </a:moveTo>
                  <a:lnTo>
                    <a:pt x="2113788" y="406908"/>
                  </a:lnTo>
                  <a:lnTo>
                    <a:pt x="2114670" y="408606"/>
                  </a:lnTo>
                  <a:lnTo>
                    <a:pt x="2116074" y="409956"/>
                  </a:lnTo>
                  <a:close/>
                </a:path>
                <a:path w="2603500" h="1306195">
                  <a:moveTo>
                    <a:pt x="2114670" y="408606"/>
                  </a:moveTo>
                  <a:lnTo>
                    <a:pt x="2113788" y="406908"/>
                  </a:lnTo>
                  <a:lnTo>
                    <a:pt x="2113788" y="407758"/>
                  </a:lnTo>
                  <a:lnTo>
                    <a:pt x="2114670" y="408606"/>
                  </a:lnTo>
                  <a:close/>
                </a:path>
                <a:path w="2603500" h="1306195">
                  <a:moveTo>
                    <a:pt x="2116074" y="411309"/>
                  </a:moveTo>
                  <a:lnTo>
                    <a:pt x="2116074" y="409956"/>
                  </a:lnTo>
                  <a:lnTo>
                    <a:pt x="2114670" y="408606"/>
                  </a:lnTo>
                  <a:lnTo>
                    <a:pt x="2116074" y="411309"/>
                  </a:lnTo>
                  <a:close/>
                </a:path>
              </a:pathLst>
            </a:custGeom>
            <a:solidFill>
              <a:srgbClr val="4A7EB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5580125" y="3272028"/>
              <a:ext cx="2603500" cy="1305560"/>
            </a:xfrm>
            <a:custGeom>
              <a:avLst/>
              <a:gdLst/>
              <a:ahLst/>
              <a:cxnLst/>
              <a:rect l="l" t="t" r="r" b="b"/>
              <a:pathLst>
                <a:path w="2603500" h="1305560">
                  <a:moveTo>
                    <a:pt x="2602992" y="1301060"/>
                  </a:moveTo>
                  <a:lnTo>
                    <a:pt x="2602992" y="1282201"/>
                  </a:lnTo>
                  <a:lnTo>
                    <a:pt x="2369820" y="946404"/>
                  </a:lnTo>
                  <a:lnTo>
                    <a:pt x="2134362" y="509016"/>
                  </a:lnTo>
                  <a:lnTo>
                    <a:pt x="2134362" y="508254"/>
                  </a:lnTo>
                  <a:lnTo>
                    <a:pt x="2132838" y="506730"/>
                  </a:lnTo>
                  <a:lnTo>
                    <a:pt x="1896618" y="230886"/>
                  </a:lnTo>
                  <a:lnTo>
                    <a:pt x="1895856" y="229362"/>
                  </a:lnTo>
                  <a:lnTo>
                    <a:pt x="1894332" y="228600"/>
                  </a:lnTo>
                  <a:lnTo>
                    <a:pt x="1893570" y="227838"/>
                  </a:lnTo>
                  <a:lnTo>
                    <a:pt x="1658112" y="98298"/>
                  </a:lnTo>
                  <a:lnTo>
                    <a:pt x="1656588" y="97536"/>
                  </a:lnTo>
                  <a:lnTo>
                    <a:pt x="1655826" y="97536"/>
                  </a:lnTo>
                  <a:lnTo>
                    <a:pt x="1654302" y="96774"/>
                  </a:lnTo>
                  <a:lnTo>
                    <a:pt x="1417320" y="56388"/>
                  </a:lnTo>
                  <a:lnTo>
                    <a:pt x="1181100" y="32004"/>
                  </a:lnTo>
                  <a:lnTo>
                    <a:pt x="708660" y="0"/>
                  </a:lnTo>
                  <a:lnTo>
                    <a:pt x="469392" y="0"/>
                  </a:lnTo>
                  <a:lnTo>
                    <a:pt x="467868" y="762"/>
                  </a:lnTo>
                  <a:lnTo>
                    <a:pt x="232410" y="97536"/>
                  </a:lnTo>
                  <a:lnTo>
                    <a:pt x="0" y="177262"/>
                  </a:lnTo>
                  <a:lnTo>
                    <a:pt x="0" y="202120"/>
                  </a:lnTo>
                  <a:lnTo>
                    <a:pt x="4572" y="200406"/>
                  </a:lnTo>
                  <a:lnTo>
                    <a:pt x="240030" y="119634"/>
                  </a:lnTo>
                  <a:lnTo>
                    <a:pt x="472440" y="23671"/>
                  </a:lnTo>
                  <a:lnTo>
                    <a:pt x="476250" y="22098"/>
                  </a:lnTo>
                  <a:lnTo>
                    <a:pt x="476250" y="23622"/>
                  </a:lnTo>
                  <a:lnTo>
                    <a:pt x="708660" y="23622"/>
                  </a:lnTo>
                  <a:lnTo>
                    <a:pt x="943356" y="39624"/>
                  </a:lnTo>
                  <a:lnTo>
                    <a:pt x="1179576" y="55626"/>
                  </a:lnTo>
                  <a:lnTo>
                    <a:pt x="1414272" y="80010"/>
                  </a:lnTo>
                  <a:lnTo>
                    <a:pt x="1646682" y="119744"/>
                  </a:lnTo>
                  <a:lnTo>
                    <a:pt x="1646682" y="118872"/>
                  </a:lnTo>
                  <a:lnTo>
                    <a:pt x="1650492" y="120396"/>
                  </a:lnTo>
                  <a:lnTo>
                    <a:pt x="1650492" y="120968"/>
                  </a:lnTo>
                  <a:lnTo>
                    <a:pt x="1879092" y="246735"/>
                  </a:lnTo>
                  <a:lnTo>
                    <a:pt x="1879092" y="246126"/>
                  </a:lnTo>
                  <a:lnTo>
                    <a:pt x="1882140" y="248412"/>
                  </a:lnTo>
                  <a:lnTo>
                    <a:pt x="1882140" y="249685"/>
                  </a:lnTo>
                  <a:lnTo>
                    <a:pt x="2113788" y="520190"/>
                  </a:lnTo>
                  <a:lnTo>
                    <a:pt x="2113788" y="519684"/>
                  </a:lnTo>
                  <a:lnTo>
                    <a:pt x="2115312" y="521970"/>
                  </a:lnTo>
                  <a:lnTo>
                    <a:pt x="2115312" y="522514"/>
                  </a:lnTo>
                  <a:lnTo>
                    <a:pt x="2349246" y="957072"/>
                  </a:lnTo>
                  <a:lnTo>
                    <a:pt x="2585466" y="1298448"/>
                  </a:lnTo>
                  <a:lnTo>
                    <a:pt x="2589276" y="1303782"/>
                  </a:lnTo>
                  <a:lnTo>
                    <a:pt x="2596896" y="1305306"/>
                  </a:lnTo>
                  <a:lnTo>
                    <a:pt x="2602230" y="1301496"/>
                  </a:lnTo>
                  <a:lnTo>
                    <a:pt x="2602992" y="1301060"/>
                  </a:lnTo>
                  <a:close/>
                </a:path>
                <a:path w="2603500" h="1305560">
                  <a:moveTo>
                    <a:pt x="476250" y="22098"/>
                  </a:moveTo>
                  <a:lnTo>
                    <a:pt x="472440" y="23622"/>
                  </a:lnTo>
                  <a:lnTo>
                    <a:pt x="476250" y="22098"/>
                  </a:lnTo>
                  <a:close/>
                </a:path>
                <a:path w="2603500" h="1305560">
                  <a:moveTo>
                    <a:pt x="472559" y="23622"/>
                  </a:moveTo>
                  <a:close/>
                </a:path>
                <a:path w="2603500" h="1305560">
                  <a:moveTo>
                    <a:pt x="476250" y="23622"/>
                  </a:moveTo>
                  <a:lnTo>
                    <a:pt x="476250" y="22098"/>
                  </a:lnTo>
                  <a:lnTo>
                    <a:pt x="472559" y="23622"/>
                  </a:lnTo>
                  <a:lnTo>
                    <a:pt x="476250" y="23622"/>
                  </a:lnTo>
                  <a:close/>
                </a:path>
                <a:path w="2603500" h="1305560">
                  <a:moveTo>
                    <a:pt x="1650492" y="120396"/>
                  </a:moveTo>
                  <a:lnTo>
                    <a:pt x="1646682" y="118872"/>
                  </a:lnTo>
                  <a:lnTo>
                    <a:pt x="1648983" y="120138"/>
                  </a:lnTo>
                  <a:lnTo>
                    <a:pt x="1650492" y="120396"/>
                  </a:lnTo>
                  <a:close/>
                </a:path>
                <a:path w="2603500" h="1305560">
                  <a:moveTo>
                    <a:pt x="1648983" y="120138"/>
                  </a:moveTo>
                  <a:lnTo>
                    <a:pt x="1646682" y="118872"/>
                  </a:lnTo>
                  <a:lnTo>
                    <a:pt x="1646682" y="119744"/>
                  </a:lnTo>
                  <a:lnTo>
                    <a:pt x="1648983" y="120138"/>
                  </a:lnTo>
                  <a:close/>
                </a:path>
                <a:path w="2603500" h="1305560">
                  <a:moveTo>
                    <a:pt x="1650492" y="120968"/>
                  </a:moveTo>
                  <a:lnTo>
                    <a:pt x="1650492" y="120396"/>
                  </a:lnTo>
                  <a:lnTo>
                    <a:pt x="1648983" y="120138"/>
                  </a:lnTo>
                  <a:lnTo>
                    <a:pt x="1650492" y="120968"/>
                  </a:lnTo>
                  <a:close/>
                </a:path>
                <a:path w="2603500" h="1305560">
                  <a:moveTo>
                    <a:pt x="1882140" y="248412"/>
                  </a:moveTo>
                  <a:lnTo>
                    <a:pt x="1879092" y="246126"/>
                  </a:lnTo>
                  <a:lnTo>
                    <a:pt x="1880078" y="247277"/>
                  </a:lnTo>
                  <a:lnTo>
                    <a:pt x="1882140" y="248412"/>
                  </a:lnTo>
                  <a:close/>
                </a:path>
                <a:path w="2603500" h="1305560">
                  <a:moveTo>
                    <a:pt x="1880078" y="247277"/>
                  </a:moveTo>
                  <a:lnTo>
                    <a:pt x="1879092" y="246126"/>
                  </a:lnTo>
                  <a:lnTo>
                    <a:pt x="1879092" y="246735"/>
                  </a:lnTo>
                  <a:lnTo>
                    <a:pt x="1880078" y="247277"/>
                  </a:lnTo>
                  <a:close/>
                </a:path>
                <a:path w="2603500" h="1305560">
                  <a:moveTo>
                    <a:pt x="1882140" y="249685"/>
                  </a:moveTo>
                  <a:lnTo>
                    <a:pt x="1882140" y="248412"/>
                  </a:lnTo>
                  <a:lnTo>
                    <a:pt x="1880078" y="247277"/>
                  </a:lnTo>
                  <a:lnTo>
                    <a:pt x="1882140" y="249685"/>
                  </a:lnTo>
                  <a:close/>
                </a:path>
                <a:path w="2603500" h="1305560">
                  <a:moveTo>
                    <a:pt x="2115312" y="521970"/>
                  </a:moveTo>
                  <a:lnTo>
                    <a:pt x="2113788" y="519684"/>
                  </a:lnTo>
                  <a:lnTo>
                    <a:pt x="2114522" y="521047"/>
                  </a:lnTo>
                  <a:lnTo>
                    <a:pt x="2115312" y="521970"/>
                  </a:lnTo>
                  <a:close/>
                </a:path>
                <a:path w="2603500" h="1305560">
                  <a:moveTo>
                    <a:pt x="2114522" y="521047"/>
                  </a:moveTo>
                  <a:lnTo>
                    <a:pt x="2113788" y="519684"/>
                  </a:lnTo>
                  <a:lnTo>
                    <a:pt x="2113788" y="520190"/>
                  </a:lnTo>
                  <a:lnTo>
                    <a:pt x="2114522" y="521047"/>
                  </a:lnTo>
                  <a:close/>
                </a:path>
                <a:path w="2603500" h="1305560">
                  <a:moveTo>
                    <a:pt x="2115312" y="522514"/>
                  </a:moveTo>
                  <a:lnTo>
                    <a:pt x="2115312" y="521970"/>
                  </a:lnTo>
                  <a:lnTo>
                    <a:pt x="2114522" y="521047"/>
                  </a:lnTo>
                  <a:lnTo>
                    <a:pt x="2115312" y="522514"/>
                  </a:lnTo>
                  <a:close/>
                </a:path>
              </a:pathLst>
            </a:custGeom>
            <a:solidFill>
              <a:srgbClr val="BE4B4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/>
          <p:nvPr/>
        </p:nvSpPr>
        <p:spPr>
          <a:xfrm>
            <a:off x="5417311" y="4832858"/>
            <a:ext cx="78740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10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417311" y="4508241"/>
            <a:ext cx="78740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10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417311" y="4184392"/>
            <a:ext cx="78740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10">
                <a:latin typeface="Calibri"/>
                <a:cs typeface="Calibri"/>
              </a:rPr>
              <a:t>4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417311" y="3859776"/>
            <a:ext cx="78740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10">
                <a:latin typeface="Calibri"/>
                <a:cs typeface="Calibri"/>
              </a:rPr>
              <a:t>6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363976" y="3212077"/>
            <a:ext cx="132715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10">
                <a:latin typeface="Calibri"/>
                <a:cs typeface="Calibri"/>
              </a:rPr>
              <a:t>10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363976" y="2887461"/>
            <a:ext cx="132715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10">
                <a:latin typeface="Calibri"/>
                <a:cs typeface="Calibri"/>
              </a:rPr>
              <a:t>12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363976" y="2563612"/>
            <a:ext cx="132715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10">
                <a:latin typeface="Calibri"/>
                <a:cs typeface="Calibri"/>
              </a:rPr>
              <a:t>14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225669" y="3578739"/>
            <a:ext cx="130810" cy="415925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880"/>
              </a:lnSpc>
            </a:pPr>
            <a:r>
              <a:rPr dirty="0" sz="800" spc="-5" b="1">
                <a:latin typeface="Calibri"/>
                <a:cs typeface="Calibri"/>
              </a:rPr>
              <a:t>RV</a:t>
            </a:r>
            <a:r>
              <a:rPr dirty="0" sz="800" b="1">
                <a:latin typeface="Calibri"/>
                <a:cs typeface="Calibri"/>
              </a:rPr>
              <a:t>P</a:t>
            </a:r>
            <a:r>
              <a:rPr dirty="0" sz="800" spc="-5" b="1">
                <a:latin typeface="Calibri"/>
                <a:cs typeface="Calibri"/>
              </a:rPr>
              <a:t> </a:t>
            </a:r>
            <a:r>
              <a:rPr dirty="0" sz="800" b="1">
                <a:latin typeface="Calibri"/>
                <a:cs typeface="Calibri"/>
              </a:rPr>
              <a:t>(psi)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540765" y="4934649"/>
            <a:ext cx="2727325" cy="346075"/>
          </a:xfrm>
          <a:prstGeom prst="rect">
            <a:avLst/>
          </a:prstGeom>
        </p:spPr>
        <p:txBody>
          <a:bodyPr wrap="square" lIns="0" tIns="5016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95"/>
              </a:spcBef>
              <a:tabLst>
                <a:tab pos="196215" algn="l"/>
                <a:tab pos="471805" algn="l"/>
                <a:tab pos="707390" algn="l"/>
                <a:tab pos="916940" algn="l"/>
                <a:tab pos="1153160" algn="l"/>
                <a:tab pos="1388745" algn="l"/>
                <a:tab pos="1624965" algn="l"/>
                <a:tab pos="1860550" algn="l"/>
                <a:tab pos="2096770" algn="l"/>
                <a:tab pos="2332355" algn="l"/>
              </a:tabLst>
            </a:pPr>
            <a:r>
              <a:rPr dirty="0" sz="800" spc="10">
                <a:latin typeface="Calibri"/>
                <a:cs typeface="Calibri"/>
              </a:rPr>
              <a:t>0	</a:t>
            </a:r>
            <a:r>
              <a:rPr dirty="0" sz="800" spc="5">
                <a:latin typeface="Calibri"/>
                <a:cs typeface="Calibri"/>
              </a:rPr>
              <a:t>2.5	</a:t>
            </a:r>
            <a:r>
              <a:rPr dirty="0" sz="800" spc="10">
                <a:latin typeface="Calibri"/>
                <a:cs typeface="Calibri"/>
              </a:rPr>
              <a:t>5	7	10	15	20	30	50	70	90</a:t>
            </a:r>
            <a:r>
              <a:rPr dirty="0" sz="800" spc="180">
                <a:latin typeface="Calibri"/>
                <a:cs typeface="Calibri"/>
              </a:rPr>
              <a:t> </a:t>
            </a:r>
            <a:r>
              <a:rPr dirty="0" sz="800" spc="10">
                <a:latin typeface="Calibri"/>
                <a:cs typeface="Calibri"/>
              </a:rPr>
              <a:t>100</a:t>
            </a:r>
            <a:endParaRPr sz="800">
              <a:latin typeface="Calibri"/>
              <a:cs typeface="Calibri"/>
            </a:endParaRPr>
          </a:p>
          <a:p>
            <a:pPr algn="ctr" marR="45720">
              <a:lnSpc>
                <a:spcPct val="100000"/>
              </a:lnSpc>
              <a:spcBef>
                <a:spcPts val="300"/>
              </a:spcBef>
            </a:pPr>
            <a:r>
              <a:rPr dirty="0" sz="800" spc="20" b="1">
                <a:latin typeface="Calibri"/>
                <a:cs typeface="Calibri"/>
              </a:rPr>
              <a:t>%</a:t>
            </a:r>
            <a:r>
              <a:rPr dirty="0" sz="800" spc="-20" b="1">
                <a:latin typeface="Calibri"/>
                <a:cs typeface="Calibri"/>
              </a:rPr>
              <a:t> </a:t>
            </a:r>
            <a:r>
              <a:rPr dirty="0" sz="800" spc="10" b="1">
                <a:latin typeface="Calibri"/>
                <a:cs typeface="Calibri"/>
              </a:rPr>
              <a:t>Alcohol</a:t>
            </a:r>
            <a:endParaRPr sz="800">
              <a:latin typeface="Calibri"/>
              <a:cs typeface="Calibri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8610600" y="4002785"/>
            <a:ext cx="224790" cy="212725"/>
            <a:chOff x="8610600" y="4002785"/>
            <a:chExt cx="224790" cy="212725"/>
          </a:xfrm>
        </p:grpSpPr>
        <p:sp>
          <p:nvSpPr>
            <p:cNvPr id="21" name="object 21"/>
            <p:cNvSpPr/>
            <p:nvPr/>
          </p:nvSpPr>
          <p:spPr>
            <a:xfrm>
              <a:off x="8610600" y="4002785"/>
              <a:ext cx="224790" cy="24130"/>
            </a:xfrm>
            <a:custGeom>
              <a:avLst/>
              <a:gdLst/>
              <a:ahLst/>
              <a:cxnLst/>
              <a:rect l="l" t="t" r="r" b="b"/>
              <a:pathLst>
                <a:path w="224790" h="24129">
                  <a:moveTo>
                    <a:pt x="224789" y="18287"/>
                  </a:moveTo>
                  <a:lnTo>
                    <a:pt x="224789" y="5333"/>
                  </a:lnTo>
                  <a:lnTo>
                    <a:pt x="219455" y="0"/>
                  </a:lnTo>
                  <a:lnTo>
                    <a:pt x="11429" y="0"/>
                  </a:lnTo>
                  <a:lnTo>
                    <a:pt x="5333" y="0"/>
                  </a:lnTo>
                  <a:lnTo>
                    <a:pt x="0" y="5334"/>
                  </a:lnTo>
                  <a:lnTo>
                    <a:pt x="0" y="18288"/>
                  </a:lnTo>
                  <a:lnTo>
                    <a:pt x="5333" y="23622"/>
                  </a:lnTo>
                  <a:lnTo>
                    <a:pt x="219455" y="23621"/>
                  </a:lnTo>
                  <a:lnTo>
                    <a:pt x="224789" y="18287"/>
                  </a:lnTo>
                  <a:close/>
                </a:path>
              </a:pathLst>
            </a:custGeom>
            <a:solidFill>
              <a:srgbClr val="4A7EB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8610600" y="4191761"/>
              <a:ext cx="224790" cy="24130"/>
            </a:xfrm>
            <a:custGeom>
              <a:avLst/>
              <a:gdLst/>
              <a:ahLst/>
              <a:cxnLst/>
              <a:rect l="l" t="t" r="r" b="b"/>
              <a:pathLst>
                <a:path w="224790" h="24129">
                  <a:moveTo>
                    <a:pt x="224789" y="18287"/>
                  </a:moveTo>
                  <a:lnTo>
                    <a:pt x="224789" y="5333"/>
                  </a:lnTo>
                  <a:lnTo>
                    <a:pt x="219455" y="0"/>
                  </a:lnTo>
                  <a:lnTo>
                    <a:pt x="11429" y="0"/>
                  </a:lnTo>
                  <a:lnTo>
                    <a:pt x="5333" y="0"/>
                  </a:lnTo>
                  <a:lnTo>
                    <a:pt x="0" y="5334"/>
                  </a:lnTo>
                  <a:lnTo>
                    <a:pt x="0" y="18288"/>
                  </a:lnTo>
                  <a:lnTo>
                    <a:pt x="5333" y="23622"/>
                  </a:lnTo>
                  <a:lnTo>
                    <a:pt x="219455" y="23621"/>
                  </a:lnTo>
                  <a:lnTo>
                    <a:pt x="224789" y="18287"/>
                  </a:lnTo>
                  <a:close/>
                </a:path>
              </a:pathLst>
            </a:custGeom>
            <a:solidFill>
              <a:srgbClr val="BE4B4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/>
          <p:cNvSpPr txBox="1"/>
          <p:nvPr/>
        </p:nvSpPr>
        <p:spPr>
          <a:xfrm>
            <a:off x="8831833" y="3862527"/>
            <a:ext cx="44259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55600"/>
              </a:lnSpc>
              <a:spcBef>
                <a:spcPts val="95"/>
              </a:spcBef>
            </a:pPr>
            <a:r>
              <a:rPr dirty="0" sz="800" spc="5">
                <a:latin typeface="Calibri"/>
                <a:cs typeface="Calibri"/>
              </a:rPr>
              <a:t>Methanol  </a:t>
            </a:r>
            <a:r>
              <a:rPr dirty="0" sz="800" spc="5">
                <a:latin typeface="Calibri"/>
                <a:cs typeface="Calibri"/>
              </a:rPr>
              <a:t>Ethanol</a:t>
            </a:r>
            <a:endParaRPr sz="800">
              <a:latin typeface="Calibri"/>
              <a:cs typeface="Calibri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6602730" y="2941320"/>
            <a:ext cx="365125" cy="208279"/>
            <a:chOff x="6602730" y="2941320"/>
            <a:chExt cx="365125" cy="208279"/>
          </a:xfrm>
        </p:grpSpPr>
        <p:sp>
          <p:nvSpPr>
            <p:cNvPr id="25" name="object 25"/>
            <p:cNvSpPr/>
            <p:nvPr/>
          </p:nvSpPr>
          <p:spPr>
            <a:xfrm>
              <a:off x="6606540" y="2945130"/>
              <a:ext cx="357505" cy="200660"/>
            </a:xfrm>
            <a:custGeom>
              <a:avLst/>
              <a:gdLst/>
              <a:ahLst/>
              <a:cxnLst/>
              <a:rect l="l" t="t" r="r" b="b"/>
              <a:pathLst>
                <a:path w="357504" h="200660">
                  <a:moveTo>
                    <a:pt x="357377" y="200406"/>
                  </a:moveTo>
                  <a:lnTo>
                    <a:pt x="357377" y="0"/>
                  </a:lnTo>
                  <a:lnTo>
                    <a:pt x="0" y="0"/>
                  </a:lnTo>
                  <a:lnTo>
                    <a:pt x="0" y="200406"/>
                  </a:lnTo>
                  <a:lnTo>
                    <a:pt x="357377" y="200406"/>
                  </a:lnTo>
                  <a:close/>
                </a:path>
              </a:pathLst>
            </a:custGeom>
            <a:solidFill>
              <a:srgbClr val="FAC09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6602730" y="2941320"/>
              <a:ext cx="365125" cy="208279"/>
            </a:xfrm>
            <a:custGeom>
              <a:avLst/>
              <a:gdLst/>
              <a:ahLst/>
              <a:cxnLst/>
              <a:rect l="l" t="t" r="r" b="b"/>
              <a:pathLst>
                <a:path w="365125" h="208280">
                  <a:moveTo>
                    <a:pt x="364998" y="206502"/>
                  </a:moveTo>
                  <a:lnTo>
                    <a:pt x="364998" y="1524"/>
                  </a:lnTo>
                  <a:lnTo>
                    <a:pt x="363474" y="0"/>
                  </a:lnTo>
                  <a:lnTo>
                    <a:pt x="1523" y="0"/>
                  </a:lnTo>
                  <a:lnTo>
                    <a:pt x="0" y="1524"/>
                  </a:lnTo>
                  <a:lnTo>
                    <a:pt x="0" y="206502"/>
                  </a:lnTo>
                  <a:lnTo>
                    <a:pt x="1524" y="208026"/>
                  </a:lnTo>
                  <a:lnTo>
                    <a:pt x="3810" y="208026"/>
                  </a:lnTo>
                  <a:lnTo>
                    <a:pt x="3810" y="7620"/>
                  </a:lnTo>
                  <a:lnTo>
                    <a:pt x="7619" y="3810"/>
                  </a:lnTo>
                  <a:lnTo>
                    <a:pt x="7619" y="7620"/>
                  </a:lnTo>
                  <a:lnTo>
                    <a:pt x="357378" y="7620"/>
                  </a:lnTo>
                  <a:lnTo>
                    <a:pt x="357378" y="3810"/>
                  </a:lnTo>
                  <a:lnTo>
                    <a:pt x="361188" y="7620"/>
                  </a:lnTo>
                  <a:lnTo>
                    <a:pt x="361188" y="208026"/>
                  </a:lnTo>
                  <a:lnTo>
                    <a:pt x="363474" y="208026"/>
                  </a:lnTo>
                  <a:lnTo>
                    <a:pt x="364998" y="206502"/>
                  </a:lnTo>
                  <a:close/>
                </a:path>
                <a:path w="365125" h="208280">
                  <a:moveTo>
                    <a:pt x="7619" y="7620"/>
                  </a:moveTo>
                  <a:lnTo>
                    <a:pt x="7619" y="3810"/>
                  </a:lnTo>
                  <a:lnTo>
                    <a:pt x="3810" y="7620"/>
                  </a:lnTo>
                  <a:lnTo>
                    <a:pt x="7619" y="7620"/>
                  </a:lnTo>
                  <a:close/>
                </a:path>
                <a:path w="365125" h="208280">
                  <a:moveTo>
                    <a:pt x="7619" y="200406"/>
                  </a:moveTo>
                  <a:lnTo>
                    <a:pt x="7619" y="7620"/>
                  </a:lnTo>
                  <a:lnTo>
                    <a:pt x="3810" y="7620"/>
                  </a:lnTo>
                  <a:lnTo>
                    <a:pt x="3810" y="200406"/>
                  </a:lnTo>
                  <a:lnTo>
                    <a:pt x="7619" y="200406"/>
                  </a:lnTo>
                  <a:close/>
                </a:path>
                <a:path w="365125" h="208280">
                  <a:moveTo>
                    <a:pt x="361188" y="200406"/>
                  </a:moveTo>
                  <a:lnTo>
                    <a:pt x="3810" y="200406"/>
                  </a:lnTo>
                  <a:lnTo>
                    <a:pt x="7619" y="204216"/>
                  </a:lnTo>
                  <a:lnTo>
                    <a:pt x="7619" y="208026"/>
                  </a:lnTo>
                  <a:lnTo>
                    <a:pt x="357378" y="208026"/>
                  </a:lnTo>
                  <a:lnTo>
                    <a:pt x="357378" y="204216"/>
                  </a:lnTo>
                  <a:lnTo>
                    <a:pt x="361188" y="200406"/>
                  </a:lnTo>
                  <a:close/>
                </a:path>
                <a:path w="365125" h="208280">
                  <a:moveTo>
                    <a:pt x="7619" y="208026"/>
                  </a:moveTo>
                  <a:lnTo>
                    <a:pt x="7619" y="204216"/>
                  </a:lnTo>
                  <a:lnTo>
                    <a:pt x="3810" y="200406"/>
                  </a:lnTo>
                  <a:lnTo>
                    <a:pt x="3810" y="208026"/>
                  </a:lnTo>
                  <a:lnTo>
                    <a:pt x="7619" y="208026"/>
                  </a:lnTo>
                  <a:close/>
                </a:path>
                <a:path w="365125" h="208280">
                  <a:moveTo>
                    <a:pt x="361188" y="7620"/>
                  </a:moveTo>
                  <a:lnTo>
                    <a:pt x="357378" y="3810"/>
                  </a:lnTo>
                  <a:lnTo>
                    <a:pt x="357378" y="7620"/>
                  </a:lnTo>
                  <a:lnTo>
                    <a:pt x="361188" y="7620"/>
                  </a:lnTo>
                  <a:close/>
                </a:path>
                <a:path w="365125" h="208280">
                  <a:moveTo>
                    <a:pt x="361188" y="200406"/>
                  </a:moveTo>
                  <a:lnTo>
                    <a:pt x="361188" y="7620"/>
                  </a:lnTo>
                  <a:lnTo>
                    <a:pt x="357378" y="7620"/>
                  </a:lnTo>
                  <a:lnTo>
                    <a:pt x="357378" y="200406"/>
                  </a:lnTo>
                  <a:lnTo>
                    <a:pt x="361188" y="200406"/>
                  </a:lnTo>
                  <a:close/>
                </a:path>
                <a:path w="365125" h="208280">
                  <a:moveTo>
                    <a:pt x="361188" y="208026"/>
                  </a:moveTo>
                  <a:lnTo>
                    <a:pt x="361188" y="200406"/>
                  </a:lnTo>
                  <a:lnTo>
                    <a:pt x="357378" y="204216"/>
                  </a:lnTo>
                  <a:lnTo>
                    <a:pt x="357378" y="208026"/>
                  </a:lnTo>
                  <a:lnTo>
                    <a:pt x="361188" y="20802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/>
          <p:cNvSpPr txBox="1"/>
          <p:nvPr/>
        </p:nvSpPr>
        <p:spPr>
          <a:xfrm>
            <a:off x="6668516" y="2962909"/>
            <a:ext cx="241300" cy="1638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900">
                <a:latin typeface="Calibri"/>
                <a:cs typeface="Calibri"/>
              </a:rPr>
              <a:t>M15</a:t>
            </a:r>
            <a:endParaRPr sz="900">
              <a:latin typeface="Calibri"/>
              <a:cs typeface="Calibri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545591" y="1417319"/>
            <a:ext cx="9204325" cy="5182870"/>
            <a:chOff x="545591" y="1417319"/>
            <a:chExt cx="9204325" cy="5182870"/>
          </a:xfrm>
        </p:grpSpPr>
        <p:sp>
          <p:nvSpPr>
            <p:cNvPr id="29" name="object 29"/>
            <p:cNvSpPr/>
            <p:nvPr/>
          </p:nvSpPr>
          <p:spPr>
            <a:xfrm>
              <a:off x="6348983" y="3445763"/>
              <a:ext cx="371475" cy="249554"/>
            </a:xfrm>
            <a:custGeom>
              <a:avLst/>
              <a:gdLst/>
              <a:ahLst/>
              <a:cxnLst/>
              <a:rect l="l" t="t" r="r" b="b"/>
              <a:pathLst>
                <a:path w="371475" h="249554">
                  <a:moveTo>
                    <a:pt x="371093" y="249174"/>
                  </a:moveTo>
                  <a:lnTo>
                    <a:pt x="371093" y="0"/>
                  </a:lnTo>
                  <a:lnTo>
                    <a:pt x="0" y="0"/>
                  </a:lnTo>
                  <a:lnTo>
                    <a:pt x="0" y="249174"/>
                  </a:lnTo>
                  <a:lnTo>
                    <a:pt x="371093" y="249174"/>
                  </a:lnTo>
                  <a:close/>
                </a:path>
              </a:pathLst>
            </a:custGeom>
            <a:solidFill>
              <a:srgbClr val="4F81B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6338315" y="3435096"/>
              <a:ext cx="392430" cy="270510"/>
            </a:xfrm>
            <a:custGeom>
              <a:avLst/>
              <a:gdLst/>
              <a:ahLst/>
              <a:cxnLst/>
              <a:rect l="l" t="t" r="r" b="b"/>
              <a:pathLst>
                <a:path w="392429" h="270510">
                  <a:moveTo>
                    <a:pt x="392430" y="265937"/>
                  </a:moveTo>
                  <a:lnTo>
                    <a:pt x="392430" y="4571"/>
                  </a:lnTo>
                  <a:lnTo>
                    <a:pt x="387858" y="0"/>
                  </a:lnTo>
                  <a:lnTo>
                    <a:pt x="4571" y="0"/>
                  </a:lnTo>
                  <a:lnTo>
                    <a:pt x="0" y="4571"/>
                  </a:lnTo>
                  <a:lnTo>
                    <a:pt x="0" y="265937"/>
                  </a:lnTo>
                  <a:lnTo>
                    <a:pt x="4572" y="270509"/>
                  </a:lnTo>
                  <a:lnTo>
                    <a:pt x="10668" y="270509"/>
                  </a:lnTo>
                  <a:lnTo>
                    <a:pt x="10668" y="20573"/>
                  </a:lnTo>
                  <a:lnTo>
                    <a:pt x="20574" y="10667"/>
                  </a:lnTo>
                  <a:lnTo>
                    <a:pt x="20574" y="20573"/>
                  </a:lnTo>
                  <a:lnTo>
                    <a:pt x="371093" y="20573"/>
                  </a:lnTo>
                  <a:lnTo>
                    <a:pt x="371093" y="10667"/>
                  </a:lnTo>
                  <a:lnTo>
                    <a:pt x="381762" y="20573"/>
                  </a:lnTo>
                  <a:lnTo>
                    <a:pt x="381762" y="270509"/>
                  </a:lnTo>
                  <a:lnTo>
                    <a:pt x="387858" y="270509"/>
                  </a:lnTo>
                  <a:lnTo>
                    <a:pt x="392430" y="265937"/>
                  </a:lnTo>
                  <a:close/>
                </a:path>
                <a:path w="392429" h="270510">
                  <a:moveTo>
                    <a:pt x="20574" y="20573"/>
                  </a:moveTo>
                  <a:lnTo>
                    <a:pt x="20574" y="10667"/>
                  </a:lnTo>
                  <a:lnTo>
                    <a:pt x="10668" y="20573"/>
                  </a:lnTo>
                  <a:lnTo>
                    <a:pt x="20574" y="20573"/>
                  </a:lnTo>
                  <a:close/>
                </a:path>
                <a:path w="392429" h="270510">
                  <a:moveTo>
                    <a:pt x="20574" y="249935"/>
                  </a:moveTo>
                  <a:lnTo>
                    <a:pt x="20574" y="20573"/>
                  </a:lnTo>
                  <a:lnTo>
                    <a:pt x="10668" y="20573"/>
                  </a:lnTo>
                  <a:lnTo>
                    <a:pt x="10668" y="249935"/>
                  </a:lnTo>
                  <a:lnTo>
                    <a:pt x="20574" y="249935"/>
                  </a:lnTo>
                  <a:close/>
                </a:path>
                <a:path w="392429" h="270510">
                  <a:moveTo>
                    <a:pt x="381762" y="249935"/>
                  </a:moveTo>
                  <a:lnTo>
                    <a:pt x="10668" y="249935"/>
                  </a:lnTo>
                  <a:lnTo>
                    <a:pt x="20574" y="259841"/>
                  </a:lnTo>
                  <a:lnTo>
                    <a:pt x="20573" y="270509"/>
                  </a:lnTo>
                  <a:lnTo>
                    <a:pt x="371093" y="270509"/>
                  </a:lnTo>
                  <a:lnTo>
                    <a:pt x="371093" y="259841"/>
                  </a:lnTo>
                  <a:lnTo>
                    <a:pt x="381762" y="249935"/>
                  </a:lnTo>
                  <a:close/>
                </a:path>
                <a:path w="392429" h="270510">
                  <a:moveTo>
                    <a:pt x="20573" y="270509"/>
                  </a:moveTo>
                  <a:lnTo>
                    <a:pt x="20574" y="259841"/>
                  </a:lnTo>
                  <a:lnTo>
                    <a:pt x="10668" y="249935"/>
                  </a:lnTo>
                  <a:lnTo>
                    <a:pt x="10668" y="270509"/>
                  </a:lnTo>
                  <a:lnTo>
                    <a:pt x="20573" y="270509"/>
                  </a:lnTo>
                  <a:close/>
                </a:path>
                <a:path w="392429" h="270510">
                  <a:moveTo>
                    <a:pt x="381762" y="20573"/>
                  </a:moveTo>
                  <a:lnTo>
                    <a:pt x="371093" y="10667"/>
                  </a:lnTo>
                  <a:lnTo>
                    <a:pt x="371093" y="20573"/>
                  </a:lnTo>
                  <a:lnTo>
                    <a:pt x="381762" y="20573"/>
                  </a:lnTo>
                  <a:close/>
                </a:path>
                <a:path w="392429" h="270510">
                  <a:moveTo>
                    <a:pt x="381762" y="249935"/>
                  </a:moveTo>
                  <a:lnTo>
                    <a:pt x="381762" y="20573"/>
                  </a:lnTo>
                  <a:lnTo>
                    <a:pt x="371093" y="20573"/>
                  </a:lnTo>
                  <a:lnTo>
                    <a:pt x="371093" y="249935"/>
                  </a:lnTo>
                  <a:lnTo>
                    <a:pt x="381762" y="249935"/>
                  </a:lnTo>
                  <a:close/>
                </a:path>
                <a:path w="392429" h="270510">
                  <a:moveTo>
                    <a:pt x="381762" y="270509"/>
                  </a:moveTo>
                  <a:lnTo>
                    <a:pt x="381762" y="249935"/>
                  </a:lnTo>
                  <a:lnTo>
                    <a:pt x="371093" y="259841"/>
                  </a:lnTo>
                  <a:lnTo>
                    <a:pt x="371093" y="270509"/>
                  </a:lnTo>
                  <a:lnTo>
                    <a:pt x="381762" y="270509"/>
                  </a:lnTo>
                  <a:close/>
                </a:path>
              </a:pathLst>
            </a:custGeom>
            <a:solidFill>
              <a:srgbClr val="385D8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545591" y="1417319"/>
              <a:ext cx="9204325" cy="5182870"/>
            </a:xfrm>
            <a:custGeom>
              <a:avLst/>
              <a:gdLst/>
              <a:ahLst/>
              <a:cxnLst/>
              <a:rect l="l" t="t" r="r" b="b"/>
              <a:pathLst>
                <a:path w="9204325" h="5182870">
                  <a:moveTo>
                    <a:pt x="9204198" y="5182362"/>
                  </a:moveTo>
                  <a:lnTo>
                    <a:pt x="9204198" y="0"/>
                  </a:lnTo>
                  <a:lnTo>
                    <a:pt x="0" y="0"/>
                  </a:lnTo>
                  <a:lnTo>
                    <a:pt x="0" y="5182362"/>
                  </a:lnTo>
                  <a:lnTo>
                    <a:pt x="12191" y="5182362"/>
                  </a:lnTo>
                  <a:lnTo>
                    <a:pt x="12192" y="23622"/>
                  </a:lnTo>
                  <a:lnTo>
                    <a:pt x="23621" y="12192"/>
                  </a:lnTo>
                  <a:lnTo>
                    <a:pt x="23621" y="23622"/>
                  </a:lnTo>
                  <a:lnTo>
                    <a:pt x="9180576" y="23622"/>
                  </a:lnTo>
                  <a:lnTo>
                    <a:pt x="9180576" y="12192"/>
                  </a:lnTo>
                  <a:lnTo>
                    <a:pt x="9192006" y="23622"/>
                  </a:lnTo>
                  <a:lnTo>
                    <a:pt x="9192006" y="5182362"/>
                  </a:lnTo>
                  <a:lnTo>
                    <a:pt x="9204198" y="5182362"/>
                  </a:lnTo>
                  <a:close/>
                </a:path>
                <a:path w="9204325" h="5182870">
                  <a:moveTo>
                    <a:pt x="23621" y="23622"/>
                  </a:moveTo>
                  <a:lnTo>
                    <a:pt x="23621" y="12192"/>
                  </a:lnTo>
                  <a:lnTo>
                    <a:pt x="12192" y="23622"/>
                  </a:lnTo>
                  <a:lnTo>
                    <a:pt x="23621" y="23622"/>
                  </a:lnTo>
                  <a:close/>
                </a:path>
                <a:path w="9204325" h="5182870">
                  <a:moveTo>
                    <a:pt x="23621" y="5158740"/>
                  </a:moveTo>
                  <a:lnTo>
                    <a:pt x="23621" y="23622"/>
                  </a:lnTo>
                  <a:lnTo>
                    <a:pt x="12192" y="23622"/>
                  </a:lnTo>
                  <a:lnTo>
                    <a:pt x="12192" y="5158740"/>
                  </a:lnTo>
                  <a:lnTo>
                    <a:pt x="23621" y="5158740"/>
                  </a:lnTo>
                  <a:close/>
                </a:path>
                <a:path w="9204325" h="5182870">
                  <a:moveTo>
                    <a:pt x="9192006" y="5158740"/>
                  </a:moveTo>
                  <a:lnTo>
                    <a:pt x="12192" y="5158740"/>
                  </a:lnTo>
                  <a:lnTo>
                    <a:pt x="23621" y="5170932"/>
                  </a:lnTo>
                  <a:lnTo>
                    <a:pt x="23622" y="5182362"/>
                  </a:lnTo>
                  <a:lnTo>
                    <a:pt x="9180576" y="5182362"/>
                  </a:lnTo>
                  <a:lnTo>
                    <a:pt x="9180576" y="5170932"/>
                  </a:lnTo>
                  <a:lnTo>
                    <a:pt x="9192006" y="5158740"/>
                  </a:lnTo>
                  <a:close/>
                </a:path>
                <a:path w="9204325" h="5182870">
                  <a:moveTo>
                    <a:pt x="23622" y="5182362"/>
                  </a:moveTo>
                  <a:lnTo>
                    <a:pt x="23621" y="5170932"/>
                  </a:lnTo>
                  <a:lnTo>
                    <a:pt x="12192" y="5158740"/>
                  </a:lnTo>
                  <a:lnTo>
                    <a:pt x="12191" y="5182362"/>
                  </a:lnTo>
                  <a:lnTo>
                    <a:pt x="23622" y="5182362"/>
                  </a:lnTo>
                  <a:close/>
                </a:path>
                <a:path w="9204325" h="5182870">
                  <a:moveTo>
                    <a:pt x="9192006" y="23622"/>
                  </a:moveTo>
                  <a:lnTo>
                    <a:pt x="9180576" y="12192"/>
                  </a:lnTo>
                  <a:lnTo>
                    <a:pt x="9180576" y="23622"/>
                  </a:lnTo>
                  <a:lnTo>
                    <a:pt x="9192006" y="23622"/>
                  </a:lnTo>
                  <a:close/>
                </a:path>
                <a:path w="9204325" h="5182870">
                  <a:moveTo>
                    <a:pt x="9192006" y="5158740"/>
                  </a:moveTo>
                  <a:lnTo>
                    <a:pt x="9192006" y="23622"/>
                  </a:lnTo>
                  <a:lnTo>
                    <a:pt x="9180576" y="23622"/>
                  </a:lnTo>
                  <a:lnTo>
                    <a:pt x="9180576" y="5158740"/>
                  </a:lnTo>
                  <a:lnTo>
                    <a:pt x="9192006" y="5158740"/>
                  </a:lnTo>
                  <a:close/>
                </a:path>
                <a:path w="9204325" h="5182870">
                  <a:moveTo>
                    <a:pt x="9192006" y="5182362"/>
                  </a:moveTo>
                  <a:lnTo>
                    <a:pt x="9192006" y="5158740"/>
                  </a:lnTo>
                  <a:lnTo>
                    <a:pt x="9180576" y="5170932"/>
                  </a:lnTo>
                  <a:lnTo>
                    <a:pt x="9180576" y="5182362"/>
                  </a:lnTo>
                  <a:lnTo>
                    <a:pt x="9192006" y="5182362"/>
                  </a:lnTo>
                  <a:close/>
                </a:path>
              </a:pathLst>
            </a:custGeom>
            <a:solidFill>
              <a:srgbClr val="41719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2" name="object 32"/>
          <p:cNvSpPr txBox="1"/>
          <p:nvPr/>
        </p:nvSpPr>
        <p:spPr>
          <a:xfrm>
            <a:off x="5417311" y="3463544"/>
            <a:ext cx="2771140" cy="224154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9539">
              <a:lnSpc>
                <a:spcPts val="835"/>
              </a:lnSpc>
              <a:spcBef>
                <a:spcPts val="105"/>
              </a:spcBef>
              <a:tabLst>
                <a:tab pos="1005840" algn="l"/>
                <a:tab pos="2757805" algn="l"/>
              </a:tabLst>
            </a:pPr>
            <a:r>
              <a:rPr dirty="0" u="sng" sz="900">
                <a:solidFill>
                  <a:srgbClr val="FFFFFF"/>
                </a:solidFill>
                <a:uFill>
                  <a:solidFill>
                    <a:srgbClr val="868686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900">
                <a:solidFill>
                  <a:srgbClr val="FFFFFF"/>
                </a:solidFill>
                <a:uFill>
                  <a:solidFill>
                    <a:srgbClr val="868686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sz="900">
                <a:solidFill>
                  <a:srgbClr val="FFFFFF"/>
                </a:solidFill>
                <a:uFill>
                  <a:solidFill>
                    <a:srgbClr val="868686"/>
                  </a:solidFill>
                </a:uFill>
                <a:latin typeface="Calibri"/>
                <a:cs typeface="Calibri"/>
              </a:rPr>
              <a:t>E10	</a:t>
            </a:r>
            <a:endParaRPr sz="900">
              <a:latin typeface="Calibri"/>
              <a:cs typeface="Calibri"/>
            </a:endParaRPr>
          </a:p>
          <a:p>
            <a:pPr marL="12700">
              <a:lnSpc>
                <a:spcPts val="715"/>
              </a:lnSpc>
            </a:pPr>
            <a:r>
              <a:rPr dirty="0" sz="800" spc="10">
                <a:latin typeface="Calibri"/>
                <a:cs typeface="Calibri"/>
              </a:rPr>
              <a:t>8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5648705" y="5836920"/>
            <a:ext cx="3629025" cy="388620"/>
          </a:xfrm>
          <a:custGeom>
            <a:avLst/>
            <a:gdLst/>
            <a:ahLst/>
            <a:cxnLst/>
            <a:rect l="l" t="t" r="r" b="b"/>
            <a:pathLst>
              <a:path w="3629025" h="388620">
                <a:moveTo>
                  <a:pt x="3628644" y="387095"/>
                </a:moveTo>
                <a:lnTo>
                  <a:pt x="3628644" y="1523"/>
                </a:lnTo>
                <a:lnTo>
                  <a:pt x="3627120" y="0"/>
                </a:lnTo>
                <a:lnTo>
                  <a:pt x="1523" y="0"/>
                </a:lnTo>
                <a:lnTo>
                  <a:pt x="0" y="1524"/>
                </a:lnTo>
                <a:lnTo>
                  <a:pt x="0" y="387096"/>
                </a:lnTo>
                <a:lnTo>
                  <a:pt x="1524" y="388620"/>
                </a:lnTo>
                <a:lnTo>
                  <a:pt x="3810" y="388620"/>
                </a:lnTo>
                <a:lnTo>
                  <a:pt x="3810" y="7620"/>
                </a:lnTo>
                <a:lnTo>
                  <a:pt x="7620" y="3810"/>
                </a:lnTo>
                <a:lnTo>
                  <a:pt x="7620" y="7620"/>
                </a:lnTo>
                <a:lnTo>
                  <a:pt x="3621024" y="7619"/>
                </a:lnTo>
                <a:lnTo>
                  <a:pt x="3621024" y="3809"/>
                </a:lnTo>
                <a:lnTo>
                  <a:pt x="3624834" y="7619"/>
                </a:lnTo>
                <a:lnTo>
                  <a:pt x="3624834" y="388619"/>
                </a:lnTo>
                <a:lnTo>
                  <a:pt x="3627120" y="388619"/>
                </a:lnTo>
                <a:lnTo>
                  <a:pt x="3628644" y="387095"/>
                </a:lnTo>
                <a:close/>
              </a:path>
              <a:path w="3629025" h="388620">
                <a:moveTo>
                  <a:pt x="7620" y="7620"/>
                </a:moveTo>
                <a:lnTo>
                  <a:pt x="7620" y="3810"/>
                </a:lnTo>
                <a:lnTo>
                  <a:pt x="3810" y="7620"/>
                </a:lnTo>
                <a:lnTo>
                  <a:pt x="7620" y="7620"/>
                </a:lnTo>
                <a:close/>
              </a:path>
              <a:path w="3629025" h="388620">
                <a:moveTo>
                  <a:pt x="7620" y="381000"/>
                </a:moveTo>
                <a:lnTo>
                  <a:pt x="7620" y="7620"/>
                </a:lnTo>
                <a:lnTo>
                  <a:pt x="3810" y="7620"/>
                </a:lnTo>
                <a:lnTo>
                  <a:pt x="3810" y="381000"/>
                </a:lnTo>
                <a:lnTo>
                  <a:pt x="7620" y="381000"/>
                </a:lnTo>
                <a:close/>
              </a:path>
              <a:path w="3629025" h="388620">
                <a:moveTo>
                  <a:pt x="3624834" y="380999"/>
                </a:moveTo>
                <a:lnTo>
                  <a:pt x="3810" y="381000"/>
                </a:lnTo>
                <a:lnTo>
                  <a:pt x="7620" y="384810"/>
                </a:lnTo>
                <a:lnTo>
                  <a:pt x="7619" y="388620"/>
                </a:lnTo>
                <a:lnTo>
                  <a:pt x="3621024" y="388619"/>
                </a:lnTo>
                <a:lnTo>
                  <a:pt x="3621024" y="384809"/>
                </a:lnTo>
                <a:lnTo>
                  <a:pt x="3624834" y="380999"/>
                </a:lnTo>
                <a:close/>
              </a:path>
              <a:path w="3629025" h="388620">
                <a:moveTo>
                  <a:pt x="7619" y="388620"/>
                </a:moveTo>
                <a:lnTo>
                  <a:pt x="7620" y="384810"/>
                </a:lnTo>
                <a:lnTo>
                  <a:pt x="3810" y="381000"/>
                </a:lnTo>
                <a:lnTo>
                  <a:pt x="3810" y="388620"/>
                </a:lnTo>
                <a:lnTo>
                  <a:pt x="7619" y="388620"/>
                </a:lnTo>
                <a:close/>
              </a:path>
              <a:path w="3629025" h="388620">
                <a:moveTo>
                  <a:pt x="3624834" y="7619"/>
                </a:moveTo>
                <a:lnTo>
                  <a:pt x="3621024" y="3809"/>
                </a:lnTo>
                <a:lnTo>
                  <a:pt x="3621024" y="7619"/>
                </a:lnTo>
                <a:lnTo>
                  <a:pt x="3624834" y="7619"/>
                </a:lnTo>
                <a:close/>
              </a:path>
              <a:path w="3629025" h="388620">
                <a:moveTo>
                  <a:pt x="3624834" y="380999"/>
                </a:moveTo>
                <a:lnTo>
                  <a:pt x="3624834" y="7619"/>
                </a:lnTo>
                <a:lnTo>
                  <a:pt x="3621024" y="7619"/>
                </a:lnTo>
                <a:lnTo>
                  <a:pt x="3621024" y="380999"/>
                </a:lnTo>
                <a:lnTo>
                  <a:pt x="3624834" y="380999"/>
                </a:lnTo>
                <a:close/>
              </a:path>
              <a:path w="3629025" h="388620">
                <a:moveTo>
                  <a:pt x="3624834" y="388619"/>
                </a:moveTo>
                <a:lnTo>
                  <a:pt x="3624834" y="380999"/>
                </a:lnTo>
                <a:lnTo>
                  <a:pt x="3621024" y="384809"/>
                </a:lnTo>
                <a:lnTo>
                  <a:pt x="3621024" y="388619"/>
                </a:lnTo>
                <a:lnTo>
                  <a:pt x="3624834" y="38861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 txBox="1"/>
          <p:nvPr/>
        </p:nvSpPr>
        <p:spPr>
          <a:xfrm>
            <a:off x="5714491" y="5856985"/>
            <a:ext cx="3390900" cy="3276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>
              <a:lnSpc>
                <a:spcPct val="104200"/>
              </a:lnSpc>
              <a:spcBef>
                <a:spcPts val="90"/>
              </a:spcBef>
            </a:pPr>
            <a:r>
              <a:rPr dirty="0" sz="950" spc="15" b="1">
                <a:latin typeface="Calibri"/>
                <a:cs typeface="Calibri"/>
              </a:rPr>
              <a:t>SAE </a:t>
            </a:r>
            <a:r>
              <a:rPr dirty="0" sz="950" spc="10" b="1">
                <a:latin typeface="Calibri"/>
                <a:cs typeface="Calibri"/>
              </a:rPr>
              <a:t>Paper </a:t>
            </a:r>
            <a:r>
              <a:rPr dirty="0" sz="950" spc="15" b="1">
                <a:latin typeface="Calibri"/>
                <a:cs typeface="Calibri"/>
              </a:rPr>
              <a:t>852116, </a:t>
            </a:r>
            <a:r>
              <a:rPr dirty="0" sz="950" spc="10" b="1">
                <a:latin typeface="Calibri"/>
                <a:cs typeface="Calibri"/>
              </a:rPr>
              <a:t>“Volatility Characteristics </a:t>
            </a:r>
            <a:r>
              <a:rPr dirty="0" sz="950" spc="15" b="1">
                <a:latin typeface="Calibri"/>
                <a:cs typeface="Calibri"/>
              </a:rPr>
              <a:t>of Gasoline‐Alcohol </a:t>
            </a:r>
            <a:r>
              <a:rPr dirty="0" sz="950" spc="-200" b="1">
                <a:latin typeface="Calibri"/>
                <a:cs typeface="Calibri"/>
              </a:rPr>
              <a:t> </a:t>
            </a:r>
            <a:r>
              <a:rPr dirty="0" sz="950" spc="15" b="1">
                <a:latin typeface="Calibri"/>
                <a:cs typeface="Calibri"/>
              </a:rPr>
              <a:t>and</a:t>
            </a:r>
            <a:r>
              <a:rPr dirty="0" sz="950" spc="5" b="1">
                <a:latin typeface="Calibri"/>
                <a:cs typeface="Calibri"/>
              </a:rPr>
              <a:t> </a:t>
            </a:r>
            <a:r>
              <a:rPr dirty="0" sz="950" spc="15" b="1">
                <a:latin typeface="Calibri"/>
                <a:cs typeface="Calibri"/>
              </a:rPr>
              <a:t>Gasoline‐Ether</a:t>
            </a:r>
            <a:r>
              <a:rPr dirty="0" sz="950" b="1">
                <a:latin typeface="Calibri"/>
                <a:cs typeface="Calibri"/>
              </a:rPr>
              <a:t> </a:t>
            </a:r>
            <a:r>
              <a:rPr dirty="0" sz="950" spc="15" b="1">
                <a:latin typeface="Calibri"/>
                <a:cs typeface="Calibri"/>
              </a:rPr>
              <a:t>Fuel</a:t>
            </a:r>
            <a:r>
              <a:rPr dirty="0" sz="950" spc="10" b="1">
                <a:latin typeface="Calibri"/>
                <a:cs typeface="Calibri"/>
              </a:rPr>
              <a:t> </a:t>
            </a:r>
            <a:r>
              <a:rPr dirty="0" sz="950" spc="5" b="1">
                <a:latin typeface="Calibri"/>
                <a:cs typeface="Calibri"/>
              </a:rPr>
              <a:t>Blends”.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9188957" y="6387527"/>
            <a:ext cx="140335" cy="1511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030"/>
              </a:lnSpc>
            </a:pPr>
            <a:fld id="{81D60167-4931-47E6-BA6A-407CBD079E47}" type="slidenum">
              <a:rPr dirty="0" sz="950" spc="20">
                <a:solidFill>
                  <a:srgbClr val="898989"/>
                </a:solidFill>
                <a:latin typeface="Calibri"/>
                <a:cs typeface="Calibri"/>
              </a:rPr>
              <a:t>7</a:t>
            </a:fld>
            <a:endParaRPr sz="95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55395" y="1388618"/>
            <a:ext cx="6109335" cy="57912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3600"/>
              <a:t>Benzene </a:t>
            </a:r>
            <a:r>
              <a:rPr dirty="0" sz="3600" spc="-5"/>
              <a:t>Refueling</a:t>
            </a:r>
            <a:r>
              <a:rPr dirty="0" sz="3600" spc="5"/>
              <a:t> </a:t>
            </a:r>
            <a:r>
              <a:rPr dirty="0" sz="3600" spc="10"/>
              <a:t>Emission </a:t>
            </a:r>
            <a:r>
              <a:rPr dirty="0" sz="3600" spc="-10"/>
              <a:t>Rate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350774" y="2336546"/>
            <a:ext cx="3947160" cy="551815"/>
          </a:xfrm>
          <a:prstGeom prst="rect">
            <a:avLst/>
          </a:prstGeom>
        </p:spPr>
        <p:txBody>
          <a:bodyPr wrap="square" lIns="0" tIns="44450" rIns="0" bIns="0" rtlCol="0" vert="horz">
            <a:spAutoFit/>
          </a:bodyPr>
          <a:lstStyle/>
          <a:p>
            <a:pPr marL="12700" marR="5080">
              <a:lnSpc>
                <a:spcPts val="1960"/>
              </a:lnSpc>
              <a:spcBef>
                <a:spcPts val="350"/>
              </a:spcBef>
            </a:pPr>
            <a:r>
              <a:rPr dirty="0" sz="1800" spc="-5" b="1">
                <a:latin typeface="Calibri"/>
                <a:cs typeface="Calibri"/>
              </a:rPr>
              <a:t>Largely </a:t>
            </a:r>
            <a:r>
              <a:rPr dirty="0" sz="1800" b="1">
                <a:latin typeface="Calibri"/>
                <a:cs typeface="Calibri"/>
              </a:rPr>
              <a:t>dependent </a:t>
            </a:r>
            <a:r>
              <a:rPr dirty="0" sz="1800" spc="5" b="1">
                <a:latin typeface="Calibri"/>
                <a:cs typeface="Calibri"/>
              </a:rPr>
              <a:t>on volume </a:t>
            </a:r>
            <a:r>
              <a:rPr dirty="0" sz="1800" spc="10" b="1">
                <a:latin typeface="Calibri"/>
                <a:cs typeface="Calibri"/>
              </a:rPr>
              <a:t>% </a:t>
            </a:r>
            <a:r>
              <a:rPr dirty="0" sz="1800" b="1">
                <a:latin typeface="Calibri"/>
                <a:cs typeface="Calibri"/>
              </a:rPr>
              <a:t>benzene </a:t>
            </a:r>
            <a:r>
              <a:rPr dirty="0" sz="1800" spc="-395" b="1">
                <a:latin typeface="Calibri"/>
                <a:cs typeface="Calibri"/>
              </a:rPr>
              <a:t> </a:t>
            </a:r>
            <a:r>
              <a:rPr dirty="0" sz="1800" spc="5" b="1">
                <a:latin typeface="Calibri"/>
                <a:cs typeface="Calibri"/>
              </a:rPr>
              <a:t>in</a:t>
            </a:r>
            <a:r>
              <a:rPr dirty="0" sz="1800" spc="-10" b="1">
                <a:latin typeface="Calibri"/>
                <a:cs typeface="Calibri"/>
              </a:rPr>
              <a:t> </a:t>
            </a:r>
            <a:r>
              <a:rPr dirty="0" sz="1800" spc="5" b="1">
                <a:latin typeface="Calibri"/>
                <a:cs typeface="Calibri"/>
              </a:rPr>
              <a:t>liquid</a:t>
            </a:r>
            <a:r>
              <a:rPr dirty="0" sz="1800" spc="-20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fuel. </a:t>
            </a:r>
            <a:r>
              <a:rPr dirty="0" sz="1800" spc="5" b="1">
                <a:latin typeface="Calibri"/>
                <a:cs typeface="Calibri"/>
              </a:rPr>
              <a:t>(mass</a:t>
            </a:r>
            <a:r>
              <a:rPr dirty="0" sz="1800" spc="-5" b="1">
                <a:latin typeface="Calibri"/>
                <a:cs typeface="Calibri"/>
              </a:rPr>
              <a:t> </a:t>
            </a:r>
            <a:r>
              <a:rPr dirty="0" sz="1800" spc="10" b="1">
                <a:latin typeface="Calibri"/>
                <a:cs typeface="Calibri"/>
              </a:rPr>
              <a:t>%</a:t>
            </a:r>
            <a:r>
              <a:rPr dirty="0" sz="1800" b="1">
                <a:latin typeface="Calibri"/>
                <a:cs typeface="Calibri"/>
              </a:rPr>
              <a:t> </a:t>
            </a:r>
            <a:r>
              <a:rPr dirty="0" sz="1800" spc="5" b="1">
                <a:latin typeface="Calibri"/>
                <a:cs typeface="Calibri"/>
              </a:rPr>
              <a:t>=</a:t>
            </a:r>
            <a:r>
              <a:rPr dirty="0" sz="1800" b="1">
                <a:latin typeface="Calibri"/>
                <a:cs typeface="Calibri"/>
              </a:rPr>
              <a:t> </a:t>
            </a:r>
            <a:r>
              <a:rPr dirty="0" sz="1800" spc="5" b="1">
                <a:latin typeface="Calibri"/>
                <a:cs typeface="Calibri"/>
              </a:rPr>
              <a:t>0.85</a:t>
            </a:r>
            <a:r>
              <a:rPr dirty="0" sz="1800" spc="-15" b="1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vol</a:t>
            </a:r>
            <a:r>
              <a:rPr dirty="0" sz="1800" spc="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%)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12495" y="6183882"/>
            <a:ext cx="4151629" cy="37846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1150" spc="-10">
                <a:latin typeface="Calibri"/>
                <a:cs typeface="Calibri"/>
              </a:rPr>
              <a:t>HOWARD</a:t>
            </a:r>
            <a:r>
              <a:rPr dirty="0" sz="1150" spc="-5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E.</a:t>
            </a:r>
            <a:r>
              <a:rPr dirty="0" sz="1150" spc="-5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RUNION</a:t>
            </a:r>
            <a:r>
              <a:rPr dirty="0" sz="1150" spc="-20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(1975)</a:t>
            </a:r>
            <a:r>
              <a:rPr dirty="0" sz="1150" spc="-10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Benzene</a:t>
            </a:r>
            <a:r>
              <a:rPr dirty="0" sz="1150" spc="5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in</a:t>
            </a:r>
            <a:r>
              <a:rPr dirty="0" sz="1150" spc="5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Gasoline,</a:t>
            </a:r>
            <a:r>
              <a:rPr dirty="0" sz="1150" spc="20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American</a:t>
            </a:r>
            <a:r>
              <a:rPr dirty="0" sz="1150" spc="5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Industrial </a:t>
            </a:r>
            <a:r>
              <a:rPr dirty="0" sz="1150" spc="-245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Hygiene</a:t>
            </a:r>
            <a:r>
              <a:rPr dirty="0" sz="1150" spc="10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Association</a:t>
            </a:r>
            <a:r>
              <a:rPr dirty="0" sz="1150" spc="5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Journal,</a:t>
            </a:r>
            <a:r>
              <a:rPr dirty="0" sz="1150" spc="5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36:5,</a:t>
            </a:r>
            <a:r>
              <a:rPr dirty="0" sz="1150" spc="-10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338‐350</a:t>
            </a:r>
            <a:endParaRPr sz="115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768858" y="3750564"/>
            <a:ext cx="2504440" cy="269875"/>
          </a:xfrm>
          <a:custGeom>
            <a:avLst/>
            <a:gdLst/>
            <a:ahLst/>
            <a:cxnLst/>
            <a:rect l="l" t="t" r="r" b="b"/>
            <a:pathLst>
              <a:path w="2504440" h="269875">
                <a:moveTo>
                  <a:pt x="2503932" y="265938"/>
                </a:moveTo>
                <a:lnTo>
                  <a:pt x="2503932" y="3810"/>
                </a:lnTo>
                <a:lnTo>
                  <a:pt x="2500122" y="0"/>
                </a:lnTo>
                <a:lnTo>
                  <a:pt x="3047" y="0"/>
                </a:lnTo>
                <a:lnTo>
                  <a:pt x="0" y="3810"/>
                </a:lnTo>
                <a:lnTo>
                  <a:pt x="0" y="265938"/>
                </a:lnTo>
                <a:lnTo>
                  <a:pt x="3048" y="269748"/>
                </a:lnTo>
                <a:lnTo>
                  <a:pt x="7619" y="269748"/>
                </a:lnTo>
                <a:lnTo>
                  <a:pt x="7620" y="16002"/>
                </a:lnTo>
                <a:lnTo>
                  <a:pt x="15239" y="7620"/>
                </a:lnTo>
                <a:lnTo>
                  <a:pt x="15239" y="16002"/>
                </a:lnTo>
                <a:lnTo>
                  <a:pt x="2487930" y="16002"/>
                </a:lnTo>
                <a:lnTo>
                  <a:pt x="2487930" y="7620"/>
                </a:lnTo>
                <a:lnTo>
                  <a:pt x="2496312" y="16002"/>
                </a:lnTo>
                <a:lnTo>
                  <a:pt x="2496312" y="269748"/>
                </a:lnTo>
                <a:lnTo>
                  <a:pt x="2500122" y="269748"/>
                </a:lnTo>
                <a:lnTo>
                  <a:pt x="2503932" y="265938"/>
                </a:lnTo>
                <a:close/>
              </a:path>
              <a:path w="2504440" h="269875">
                <a:moveTo>
                  <a:pt x="15239" y="16002"/>
                </a:moveTo>
                <a:lnTo>
                  <a:pt x="15239" y="7620"/>
                </a:lnTo>
                <a:lnTo>
                  <a:pt x="7620" y="16002"/>
                </a:lnTo>
                <a:lnTo>
                  <a:pt x="15239" y="16002"/>
                </a:lnTo>
                <a:close/>
              </a:path>
              <a:path w="2504440" h="269875">
                <a:moveTo>
                  <a:pt x="15239" y="253746"/>
                </a:moveTo>
                <a:lnTo>
                  <a:pt x="15239" y="16002"/>
                </a:lnTo>
                <a:lnTo>
                  <a:pt x="7620" y="16002"/>
                </a:lnTo>
                <a:lnTo>
                  <a:pt x="7620" y="253746"/>
                </a:lnTo>
                <a:lnTo>
                  <a:pt x="15239" y="253746"/>
                </a:lnTo>
                <a:close/>
              </a:path>
              <a:path w="2504440" h="269875">
                <a:moveTo>
                  <a:pt x="2496312" y="253746"/>
                </a:moveTo>
                <a:lnTo>
                  <a:pt x="7620" y="253746"/>
                </a:lnTo>
                <a:lnTo>
                  <a:pt x="15239" y="262128"/>
                </a:lnTo>
                <a:lnTo>
                  <a:pt x="15239" y="269748"/>
                </a:lnTo>
                <a:lnTo>
                  <a:pt x="2487930" y="269748"/>
                </a:lnTo>
                <a:lnTo>
                  <a:pt x="2487930" y="262128"/>
                </a:lnTo>
                <a:lnTo>
                  <a:pt x="2496312" y="253746"/>
                </a:lnTo>
                <a:close/>
              </a:path>
              <a:path w="2504440" h="269875">
                <a:moveTo>
                  <a:pt x="15239" y="269748"/>
                </a:moveTo>
                <a:lnTo>
                  <a:pt x="15239" y="262128"/>
                </a:lnTo>
                <a:lnTo>
                  <a:pt x="7620" y="253746"/>
                </a:lnTo>
                <a:lnTo>
                  <a:pt x="7619" y="269748"/>
                </a:lnTo>
                <a:lnTo>
                  <a:pt x="15239" y="269748"/>
                </a:lnTo>
                <a:close/>
              </a:path>
              <a:path w="2504440" h="269875">
                <a:moveTo>
                  <a:pt x="2496312" y="16002"/>
                </a:moveTo>
                <a:lnTo>
                  <a:pt x="2487930" y="7620"/>
                </a:lnTo>
                <a:lnTo>
                  <a:pt x="2487930" y="16002"/>
                </a:lnTo>
                <a:lnTo>
                  <a:pt x="2496312" y="16002"/>
                </a:lnTo>
                <a:close/>
              </a:path>
              <a:path w="2504440" h="269875">
                <a:moveTo>
                  <a:pt x="2496312" y="253746"/>
                </a:moveTo>
                <a:lnTo>
                  <a:pt x="2496312" y="16002"/>
                </a:lnTo>
                <a:lnTo>
                  <a:pt x="2487930" y="16002"/>
                </a:lnTo>
                <a:lnTo>
                  <a:pt x="2487930" y="253746"/>
                </a:lnTo>
                <a:lnTo>
                  <a:pt x="2496312" y="253746"/>
                </a:lnTo>
                <a:close/>
              </a:path>
              <a:path w="2504440" h="269875">
                <a:moveTo>
                  <a:pt x="2496312" y="269748"/>
                </a:moveTo>
                <a:lnTo>
                  <a:pt x="2496312" y="253746"/>
                </a:lnTo>
                <a:lnTo>
                  <a:pt x="2487930" y="262128"/>
                </a:lnTo>
                <a:lnTo>
                  <a:pt x="2487930" y="269748"/>
                </a:lnTo>
                <a:lnTo>
                  <a:pt x="2496312" y="26974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851916" y="3822382"/>
            <a:ext cx="2235835" cy="1473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100"/>
              </a:lnSpc>
            </a:pPr>
            <a:r>
              <a:rPr dirty="0" sz="1150" spc="-5">
                <a:latin typeface="Calibri"/>
                <a:cs typeface="Calibri"/>
              </a:rPr>
              <a:t>vol%</a:t>
            </a:r>
            <a:r>
              <a:rPr dirty="0" sz="1150" spc="-10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Bz</a:t>
            </a:r>
            <a:r>
              <a:rPr dirty="0" sz="1150" spc="-10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vapor</a:t>
            </a:r>
            <a:r>
              <a:rPr dirty="0" sz="1150">
                <a:latin typeface="Calibri"/>
                <a:cs typeface="Calibri"/>
              </a:rPr>
              <a:t> =</a:t>
            </a:r>
            <a:r>
              <a:rPr dirty="0" sz="1150" spc="-5">
                <a:latin typeface="Calibri"/>
                <a:cs typeface="Calibri"/>
              </a:rPr>
              <a:t> 0.43*(vol</a:t>
            </a:r>
            <a:r>
              <a:rPr dirty="0" sz="1150" spc="-10">
                <a:latin typeface="Calibri"/>
                <a:cs typeface="Calibri"/>
              </a:rPr>
              <a:t> </a:t>
            </a:r>
            <a:r>
              <a:rPr dirty="0" sz="1150" spc="5">
                <a:latin typeface="Calibri"/>
                <a:cs typeface="Calibri"/>
              </a:rPr>
              <a:t>%</a:t>
            </a:r>
            <a:r>
              <a:rPr dirty="0" sz="1150" spc="-5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Bz</a:t>
            </a:r>
            <a:r>
              <a:rPr dirty="0" sz="1150" spc="-10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liquid)</a:t>
            </a:r>
            <a:endParaRPr sz="115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10625" y="6183886"/>
            <a:ext cx="3364229" cy="37846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1150">
                <a:latin typeface="Calibri"/>
                <a:cs typeface="Calibri"/>
              </a:rPr>
              <a:t>* See SAE </a:t>
            </a:r>
            <a:r>
              <a:rPr dirty="0" sz="1150" spc="-5">
                <a:latin typeface="Calibri"/>
                <a:cs typeface="Calibri"/>
              </a:rPr>
              <a:t>Paper </a:t>
            </a:r>
            <a:r>
              <a:rPr dirty="0" sz="1150">
                <a:latin typeface="Calibri"/>
                <a:cs typeface="Calibri"/>
              </a:rPr>
              <a:t>861559: </a:t>
            </a:r>
            <a:r>
              <a:rPr dirty="0" sz="1150" spc="-10">
                <a:latin typeface="Calibri"/>
                <a:cs typeface="Calibri"/>
              </a:rPr>
              <a:t>Factors </a:t>
            </a:r>
            <a:r>
              <a:rPr dirty="0" sz="1150" spc="-5">
                <a:latin typeface="Calibri"/>
                <a:cs typeface="Calibri"/>
              </a:rPr>
              <a:t>Influencing Benzene </a:t>
            </a:r>
            <a:r>
              <a:rPr dirty="0" sz="1150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Emissions</a:t>
            </a:r>
            <a:r>
              <a:rPr dirty="0" sz="1150" spc="15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from</a:t>
            </a:r>
            <a:r>
              <a:rPr dirty="0" sz="1150" spc="-20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Passenger</a:t>
            </a:r>
            <a:r>
              <a:rPr dirty="0" sz="1150" spc="20"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Cart</a:t>
            </a:r>
            <a:r>
              <a:rPr dirty="0" sz="1150" spc="10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Refueling,</a:t>
            </a:r>
            <a:r>
              <a:rPr dirty="0" sz="1150" spc="10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October</a:t>
            </a:r>
            <a:r>
              <a:rPr dirty="0" sz="1150" spc="-15">
                <a:latin typeface="Calibri"/>
                <a:cs typeface="Calibri"/>
              </a:rPr>
              <a:t> </a:t>
            </a:r>
            <a:r>
              <a:rPr dirty="0" sz="1150" spc="-5">
                <a:latin typeface="Calibri"/>
                <a:cs typeface="Calibri"/>
              </a:rPr>
              <a:t>1986.</a:t>
            </a:r>
            <a:endParaRPr sz="115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214357" y="6356094"/>
            <a:ext cx="89535" cy="17653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950" spc="20">
                <a:solidFill>
                  <a:srgbClr val="898989"/>
                </a:solidFill>
                <a:latin typeface="Calibri"/>
                <a:cs typeface="Calibri"/>
              </a:rPr>
              <a:t>9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129784" y="2755645"/>
            <a:ext cx="4170045" cy="273939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</a:pPr>
            <a:r>
              <a:rPr dirty="0" sz="1950" spc="5" b="1">
                <a:latin typeface="Calibri"/>
                <a:cs typeface="Calibri"/>
              </a:rPr>
              <a:t>Observations</a:t>
            </a:r>
            <a:endParaRPr sz="1950">
              <a:latin typeface="Calibri"/>
              <a:cs typeface="Calibri"/>
            </a:endParaRPr>
          </a:p>
          <a:p>
            <a:pPr marL="226695" marR="188595" indent="-189230">
              <a:lnSpc>
                <a:spcPct val="71000"/>
              </a:lnSpc>
              <a:spcBef>
                <a:spcPts val="705"/>
              </a:spcBef>
              <a:buFont typeface="Arial"/>
              <a:buChar char="•"/>
              <a:tabLst>
                <a:tab pos="227329" algn="l"/>
              </a:tabLst>
            </a:pPr>
            <a:r>
              <a:rPr dirty="0" sz="1950" spc="10">
                <a:latin typeface="Calibri"/>
                <a:cs typeface="Calibri"/>
              </a:rPr>
              <a:t>Based on headspace </a:t>
            </a:r>
            <a:r>
              <a:rPr dirty="0" sz="1950" spc="5">
                <a:latin typeface="Calibri"/>
                <a:cs typeface="Calibri"/>
              </a:rPr>
              <a:t>equilibrium </a:t>
            </a:r>
            <a:r>
              <a:rPr dirty="0" sz="1950" spc="10">
                <a:latin typeface="Calibri"/>
                <a:cs typeface="Calibri"/>
              </a:rPr>
              <a:t> </a:t>
            </a:r>
            <a:r>
              <a:rPr dirty="0" sz="1950" spc="5">
                <a:latin typeface="Calibri"/>
                <a:cs typeface="Calibri"/>
              </a:rPr>
              <a:t>measurements, </a:t>
            </a:r>
            <a:r>
              <a:rPr dirty="0" sz="1950" spc="15">
                <a:latin typeface="Calibri"/>
                <a:cs typeface="Calibri"/>
              </a:rPr>
              <a:t>1% </a:t>
            </a:r>
            <a:r>
              <a:rPr dirty="0" sz="1950" spc="5">
                <a:latin typeface="Calibri"/>
                <a:cs typeface="Calibri"/>
              </a:rPr>
              <a:t>benzene in liquid </a:t>
            </a:r>
            <a:r>
              <a:rPr dirty="0" sz="1950" spc="-430">
                <a:latin typeface="Calibri"/>
                <a:cs typeface="Calibri"/>
              </a:rPr>
              <a:t> </a:t>
            </a:r>
            <a:r>
              <a:rPr dirty="0" sz="1950" spc="10">
                <a:latin typeface="Calibri"/>
                <a:cs typeface="Calibri"/>
              </a:rPr>
              <a:t>yields</a:t>
            </a:r>
            <a:r>
              <a:rPr dirty="0" sz="1950" spc="-5">
                <a:latin typeface="Calibri"/>
                <a:cs typeface="Calibri"/>
              </a:rPr>
              <a:t> </a:t>
            </a:r>
            <a:r>
              <a:rPr dirty="0" sz="1950" spc="10">
                <a:latin typeface="Calibri"/>
                <a:cs typeface="Calibri"/>
              </a:rPr>
              <a:t>0.43%</a:t>
            </a:r>
            <a:r>
              <a:rPr dirty="0" sz="1950" spc="-15">
                <a:latin typeface="Calibri"/>
                <a:cs typeface="Calibri"/>
              </a:rPr>
              <a:t> </a:t>
            </a:r>
            <a:r>
              <a:rPr dirty="0" sz="1950" spc="10">
                <a:latin typeface="Calibri"/>
                <a:cs typeface="Calibri"/>
              </a:rPr>
              <a:t>in</a:t>
            </a:r>
            <a:r>
              <a:rPr dirty="0" sz="1950" spc="-10">
                <a:latin typeface="Calibri"/>
                <a:cs typeface="Calibri"/>
              </a:rPr>
              <a:t> </a:t>
            </a:r>
            <a:r>
              <a:rPr dirty="0" sz="1950" spc="5">
                <a:latin typeface="Calibri"/>
                <a:cs typeface="Calibri"/>
              </a:rPr>
              <a:t>vapor</a:t>
            </a:r>
            <a:r>
              <a:rPr dirty="0" sz="1950" spc="-5">
                <a:latin typeface="Calibri"/>
                <a:cs typeface="Calibri"/>
              </a:rPr>
              <a:t> </a:t>
            </a:r>
            <a:r>
              <a:rPr dirty="0" sz="1950" spc="10">
                <a:latin typeface="Calibri"/>
                <a:cs typeface="Calibri"/>
              </a:rPr>
              <a:t>or</a:t>
            </a:r>
            <a:r>
              <a:rPr dirty="0" sz="1950" spc="-10">
                <a:latin typeface="Calibri"/>
                <a:cs typeface="Calibri"/>
              </a:rPr>
              <a:t> </a:t>
            </a:r>
            <a:r>
              <a:rPr dirty="0" sz="1950" spc="10">
                <a:latin typeface="Calibri"/>
                <a:cs typeface="Calibri"/>
              </a:rPr>
              <a:t>4300</a:t>
            </a:r>
            <a:r>
              <a:rPr dirty="0" sz="1950" spc="-5">
                <a:latin typeface="Calibri"/>
                <a:cs typeface="Calibri"/>
              </a:rPr>
              <a:t> </a:t>
            </a:r>
            <a:r>
              <a:rPr dirty="0" sz="1950" spc="-30">
                <a:latin typeface="Calibri"/>
                <a:cs typeface="Calibri"/>
              </a:rPr>
              <a:t>ppmv.</a:t>
            </a:r>
            <a:endParaRPr sz="1950">
              <a:latin typeface="Calibri"/>
              <a:cs typeface="Calibri"/>
            </a:endParaRPr>
          </a:p>
          <a:p>
            <a:pPr marL="226695" marR="172085" indent="-189230">
              <a:lnSpc>
                <a:spcPct val="71000"/>
              </a:lnSpc>
              <a:spcBef>
                <a:spcPts val="830"/>
              </a:spcBef>
              <a:buFont typeface="Arial"/>
              <a:buChar char="•"/>
              <a:tabLst>
                <a:tab pos="227329" algn="l"/>
              </a:tabLst>
            </a:pPr>
            <a:r>
              <a:rPr dirty="0" sz="1950" spc="-15">
                <a:latin typeface="Calibri"/>
                <a:cs typeface="Calibri"/>
              </a:rPr>
              <a:t>At</a:t>
            </a:r>
            <a:r>
              <a:rPr dirty="0" sz="1950" spc="-20">
                <a:latin typeface="Calibri"/>
                <a:cs typeface="Calibri"/>
              </a:rPr>
              <a:t> </a:t>
            </a:r>
            <a:r>
              <a:rPr dirty="0" sz="1950" spc="-55">
                <a:latin typeface="Calibri"/>
                <a:cs typeface="Calibri"/>
              </a:rPr>
              <a:t>STP,</a:t>
            </a:r>
            <a:r>
              <a:rPr dirty="0" sz="1950">
                <a:latin typeface="Calibri"/>
                <a:cs typeface="Calibri"/>
              </a:rPr>
              <a:t> </a:t>
            </a:r>
            <a:r>
              <a:rPr dirty="0" sz="1950" spc="5">
                <a:latin typeface="Calibri"/>
                <a:cs typeface="Calibri"/>
              </a:rPr>
              <a:t>this</a:t>
            </a:r>
            <a:r>
              <a:rPr dirty="0" sz="1950" spc="-5">
                <a:latin typeface="Calibri"/>
                <a:cs typeface="Calibri"/>
              </a:rPr>
              <a:t> </a:t>
            </a:r>
            <a:r>
              <a:rPr dirty="0" sz="1950">
                <a:latin typeface="Calibri"/>
                <a:cs typeface="Calibri"/>
              </a:rPr>
              <a:t>converts to</a:t>
            </a:r>
            <a:r>
              <a:rPr dirty="0" sz="1950" spc="-15">
                <a:latin typeface="Calibri"/>
                <a:cs typeface="Calibri"/>
              </a:rPr>
              <a:t> </a:t>
            </a:r>
            <a:r>
              <a:rPr dirty="0" sz="1950" spc="10">
                <a:latin typeface="Calibri"/>
                <a:cs typeface="Calibri"/>
              </a:rPr>
              <a:t>13737</a:t>
            </a:r>
            <a:r>
              <a:rPr dirty="0" sz="1950" spc="-5">
                <a:latin typeface="Calibri"/>
                <a:cs typeface="Calibri"/>
              </a:rPr>
              <a:t> </a:t>
            </a:r>
            <a:r>
              <a:rPr dirty="0" sz="1950" spc="25">
                <a:latin typeface="Calibri"/>
                <a:cs typeface="Calibri"/>
              </a:rPr>
              <a:t>mg/m</a:t>
            </a:r>
            <a:r>
              <a:rPr dirty="0" baseline="25641" sz="1950" spc="37">
                <a:latin typeface="Calibri"/>
                <a:cs typeface="Calibri"/>
              </a:rPr>
              <a:t>3 </a:t>
            </a:r>
            <a:r>
              <a:rPr dirty="0" baseline="25641" sz="1950" spc="-419">
                <a:latin typeface="Calibri"/>
                <a:cs typeface="Calibri"/>
              </a:rPr>
              <a:t> </a:t>
            </a:r>
            <a:r>
              <a:rPr dirty="0" sz="1950" spc="10">
                <a:latin typeface="Calibri"/>
                <a:cs typeface="Calibri"/>
              </a:rPr>
              <a:t>or</a:t>
            </a:r>
            <a:r>
              <a:rPr dirty="0" sz="1950" spc="-5">
                <a:latin typeface="Calibri"/>
                <a:cs typeface="Calibri"/>
              </a:rPr>
              <a:t> </a:t>
            </a:r>
            <a:r>
              <a:rPr dirty="0" sz="1950" spc="10">
                <a:latin typeface="Calibri"/>
                <a:cs typeface="Calibri"/>
              </a:rPr>
              <a:t>about</a:t>
            </a:r>
            <a:r>
              <a:rPr dirty="0" sz="1950" spc="-5">
                <a:latin typeface="Calibri"/>
                <a:cs typeface="Calibri"/>
              </a:rPr>
              <a:t> </a:t>
            </a:r>
            <a:r>
              <a:rPr dirty="0" sz="1950" spc="5">
                <a:latin typeface="Calibri"/>
                <a:cs typeface="Calibri"/>
              </a:rPr>
              <a:t>0.05</a:t>
            </a:r>
            <a:r>
              <a:rPr dirty="0" sz="1950" spc="-5">
                <a:latin typeface="Calibri"/>
                <a:cs typeface="Calibri"/>
              </a:rPr>
              <a:t> </a:t>
            </a:r>
            <a:r>
              <a:rPr dirty="0" sz="1950" spc="10">
                <a:latin typeface="Calibri"/>
                <a:cs typeface="Calibri"/>
              </a:rPr>
              <a:t>g</a:t>
            </a:r>
            <a:r>
              <a:rPr dirty="0" sz="1950" spc="-5">
                <a:latin typeface="Calibri"/>
                <a:cs typeface="Calibri"/>
              </a:rPr>
              <a:t> </a:t>
            </a:r>
            <a:r>
              <a:rPr dirty="0" sz="1950">
                <a:latin typeface="Calibri"/>
                <a:cs typeface="Calibri"/>
              </a:rPr>
              <a:t>benzene/gallon.</a:t>
            </a:r>
            <a:endParaRPr sz="1950">
              <a:latin typeface="Calibri"/>
              <a:cs typeface="Calibri"/>
            </a:endParaRPr>
          </a:p>
          <a:p>
            <a:pPr marL="226695" marR="30480" indent="-189230">
              <a:lnSpc>
                <a:spcPct val="71100"/>
              </a:lnSpc>
              <a:spcBef>
                <a:spcPts val="825"/>
              </a:spcBef>
              <a:buFont typeface="Arial"/>
              <a:buChar char="•"/>
              <a:tabLst>
                <a:tab pos="227329" algn="l"/>
              </a:tabLst>
            </a:pPr>
            <a:r>
              <a:rPr dirty="0" sz="1950" spc="5">
                <a:latin typeface="Calibri"/>
                <a:cs typeface="Calibri"/>
              </a:rPr>
              <a:t>Limited </a:t>
            </a:r>
            <a:r>
              <a:rPr dirty="0" sz="1950">
                <a:latin typeface="Calibri"/>
                <a:cs typeface="Calibri"/>
              </a:rPr>
              <a:t>data from </a:t>
            </a:r>
            <a:r>
              <a:rPr dirty="0" sz="1950" spc="5">
                <a:latin typeface="Calibri"/>
                <a:cs typeface="Calibri"/>
              </a:rPr>
              <a:t>vehicle </a:t>
            </a:r>
            <a:r>
              <a:rPr dirty="0" sz="1950">
                <a:latin typeface="Calibri"/>
                <a:cs typeface="Calibri"/>
              </a:rPr>
              <a:t>testing </a:t>
            </a:r>
            <a:r>
              <a:rPr dirty="0" sz="1950" spc="5">
                <a:latin typeface="Calibri"/>
                <a:cs typeface="Calibri"/>
              </a:rPr>
              <a:t> suggests</a:t>
            </a:r>
            <a:r>
              <a:rPr dirty="0" sz="1950" spc="-5">
                <a:latin typeface="Calibri"/>
                <a:cs typeface="Calibri"/>
              </a:rPr>
              <a:t> </a:t>
            </a:r>
            <a:r>
              <a:rPr dirty="0" sz="1950" spc="5">
                <a:latin typeface="Calibri"/>
                <a:cs typeface="Calibri"/>
              </a:rPr>
              <a:t>that</a:t>
            </a:r>
            <a:r>
              <a:rPr dirty="0" sz="1950" spc="-5">
                <a:latin typeface="Calibri"/>
                <a:cs typeface="Calibri"/>
              </a:rPr>
              <a:t> </a:t>
            </a:r>
            <a:r>
              <a:rPr dirty="0" sz="1950" spc="5">
                <a:latin typeface="Calibri"/>
                <a:cs typeface="Calibri"/>
              </a:rPr>
              <a:t>benzene</a:t>
            </a:r>
            <a:r>
              <a:rPr dirty="0" sz="1950" spc="25">
                <a:latin typeface="Calibri"/>
                <a:cs typeface="Calibri"/>
              </a:rPr>
              <a:t> </a:t>
            </a:r>
            <a:r>
              <a:rPr dirty="0" sz="1950" spc="10">
                <a:latin typeface="Calibri"/>
                <a:cs typeface="Calibri"/>
              </a:rPr>
              <a:t>emission</a:t>
            </a:r>
            <a:r>
              <a:rPr dirty="0" sz="1950">
                <a:latin typeface="Calibri"/>
                <a:cs typeface="Calibri"/>
              </a:rPr>
              <a:t> </a:t>
            </a:r>
            <a:r>
              <a:rPr dirty="0" sz="1950" spc="-15">
                <a:latin typeface="Calibri"/>
                <a:cs typeface="Calibri"/>
              </a:rPr>
              <a:t>rate</a:t>
            </a:r>
            <a:r>
              <a:rPr dirty="0" sz="1950" spc="5">
                <a:latin typeface="Calibri"/>
                <a:cs typeface="Calibri"/>
              </a:rPr>
              <a:t> </a:t>
            </a:r>
            <a:r>
              <a:rPr dirty="0" sz="1950">
                <a:latin typeface="Calibri"/>
                <a:cs typeface="Calibri"/>
              </a:rPr>
              <a:t>is </a:t>
            </a:r>
            <a:r>
              <a:rPr dirty="0" sz="1950" spc="-430">
                <a:latin typeface="Calibri"/>
                <a:cs typeface="Calibri"/>
              </a:rPr>
              <a:t> </a:t>
            </a:r>
            <a:r>
              <a:rPr dirty="0" sz="1950" spc="5">
                <a:latin typeface="Calibri"/>
                <a:cs typeface="Calibri"/>
              </a:rPr>
              <a:t>also</a:t>
            </a:r>
            <a:r>
              <a:rPr dirty="0" sz="1950" spc="50">
                <a:latin typeface="Calibri"/>
                <a:cs typeface="Calibri"/>
              </a:rPr>
              <a:t> </a:t>
            </a:r>
            <a:r>
              <a:rPr dirty="0" sz="1950" spc="-5">
                <a:latin typeface="Calibri"/>
                <a:cs typeface="Calibri"/>
              </a:rPr>
              <a:t>affected</a:t>
            </a:r>
            <a:r>
              <a:rPr dirty="0" sz="1950" spc="45">
                <a:latin typeface="Calibri"/>
                <a:cs typeface="Calibri"/>
              </a:rPr>
              <a:t> </a:t>
            </a:r>
            <a:r>
              <a:rPr dirty="0" sz="1950" spc="5">
                <a:latin typeface="Calibri"/>
                <a:cs typeface="Calibri"/>
              </a:rPr>
              <a:t>by</a:t>
            </a:r>
            <a:r>
              <a:rPr dirty="0" sz="1950" spc="50">
                <a:latin typeface="Calibri"/>
                <a:cs typeface="Calibri"/>
              </a:rPr>
              <a:t> </a:t>
            </a:r>
            <a:r>
              <a:rPr dirty="0" sz="1950" spc="-5">
                <a:latin typeface="Calibri"/>
                <a:cs typeface="Calibri"/>
              </a:rPr>
              <a:t>any</a:t>
            </a:r>
            <a:r>
              <a:rPr dirty="0" sz="1950" spc="45">
                <a:latin typeface="Calibri"/>
                <a:cs typeface="Calibri"/>
              </a:rPr>
              <a:t> </a:t>
            </a:r>
            <a:r>
              <a:rPr dirty="0" sz="1950">
                <a:latin typeface="Calibri"/>
                <a:cs typeface="Calibri"/>
              </a:rPr>
              <a:t>entrained </a:t>
            </a:r>
            <a:r>
              <a:rPr dirty="0" sz="1950" spc="5">
                <a:latin typeface="Calibri"/>
                <a:cs typeface="Calibri"/>
              </a:rPr>
              <a:t> </a:t>
            </a:r>
            <a:r>
              <a:rPr dirty="0" sz="1950">
                <a:latin typeface="Calibri"/>
                <a:cs typeface="Calibri"/>
              </a:rPr>
              <a:t>droplets </a:t>
            </a:r>
            <a:r>
              <a:rPr dirty="0" sz="1950" spc="10">
                <a:latin typeface="Calibri"/>
                <a:cs typeface="Calibri"/>
              </a:rPr>
              <a:t>and </a:t>
            </a:r>
            <a:r>
              <a:rPr dirty="0" sz="1950" spc="5">
                <a:latin typeface="Calibri"/>
                <a:cs typeface="Calibri"/>
              </a:rPr>
              <a:t>vapor </a:t>
            </a:r>
            <a:r>
              <a:rPr dirty="0" sz="1950">
                <a:latin typeface="Calibri"/>
                <a:cs typeface="Calibri"/>
              </a:rPr>
              <a:t>shrinkage </a:t>
            </a:r>
            <a:r>
              <a:rPr dirty="0" sz="1950" spc="5">
                <a:latin typeface="Calibri"/>
                <a:cs typeface="Calibri"/>
              </a:rPr>
              <a:t>or </a:t>
            </a:r>
            <a:r>
              <a:rPr dirty="0" sz="1950" spc="10">
                <a:latin typeface="Calibri"/>
                <a:cs typeface="Calibri"/>
              </a:rPr>
              <a:t> </a:t>
            </a:r>
            <a:r>
              <a:rPr dirty="0" sz="1950" spc="5">
                <a:latin typeface="Calibri"/>
                <a:cs typeface="Calibri"/>
              </a:rPr>
              <a:t>growth.</a:t>
            </a:r>
            <a:r>
              <a:rPr dirty="0" sz="1300" spc="5">
                <a:latin typeface="Calibri"/>
                <a:cs typeface="Calibri"/>
              </a:rPr>
              <a:t>*</a:t>
            </a:r>
            <a:endParaRPr sz="130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174497" y="1231391"/>
            <a:ext cx="9645015" cy="5380990"/>
            <a:chOff x="174497" y="1231391"/>
            <a:chExt cx="9645015" cy="5380990"/>
          </a:xfrm>
        </p:grpSpPr>
        <p:pic>
          <p:nvPicPr>
            <p:cNvPr id="11" name="object 11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68807" y="3342131"/>
              <a:ext cx="4579620" cy="2433066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688085" y="5010150"/>
              <a:ext cx="872490" cy="672465"/>
            </a:xfrm>
            <a:custGeom>
              <a:avLst/>
              <a:gdLst/>
              <a:ahLst/>
              <a:cxnLst/>
              <a:rect l="l" t="t" r="r" b="b"/>
              <a:pathLst>
                <a:path w="872490" h="672464">
                  <a:moveTo>
                    <a:pt x="872490" y="353567"/>
                  </a:moveTo>
                  <a:lnTo>
                    <a:pt x="872490" y="319277"/>
                  </a:lnTo>
                  <a:lnTo>
                    <a:pt x="867918" y="284987"/>
                  </a:lnTo>
                  <a:lnTo>
                    <a:pt x="853295" y="237363"/>
                  </a:lnTo>
                  <a:lnTo>
                    <a:pt x="831736" y="194023"/>
                  </a:lnTo>
                  <a:lnTo>
                    <a:pt x="804049" y="154992"/>
                  </a:lnTo>
                  <a:lnTo>
                    <a:pt x="771040" y="120294"/>
                  </a:lnTo>
                  <a:lnTo>
                    <a:pt x="733516" y="89952"/>
                  </a:lnTo>
                  <a:lnTo>
                    <a:pt x="692283" y="63993"/>
                  </a:lnTo>
                  <a:lnTo>
                    <a:pt x="648148" y="42438"/>
                  </a:lnTo>
                  <a:lnTo>
                    <a:pt x="601918" y="25314"/>
                  </a:lnTo>
                  <a:lnTo>
                    <a:pt x="554399" y="12643"/>
                  </a:lnTo>
                  <a:lnTo>
                    <a:pt x="506399" y="4451"/>
                  </a:lnTo>
                  <a:lnTo>
                    <a:pt x="458723" y="761"/>
                  </a:lnTo>
                  <a:lnTo>
                    <a:pt x="436626" y="0"/>
                  </a:lnTo>
                  <a:lnTo>
                    <a:pt x="414528" y="736"/>
                  </a:lnTo>
                  <a:lnTo>
                    <a:pt x="366154" y="4434"/>
                  </a:lnTo>
                  <a:lnTo>
                    <a:pt x="318188" y="12620"/>
                  </a:lnTo>
                  <a:lnTo>
                    <a:pt x="270681" y="25294"/>
                  </a:lnTo>
                  <a:lnTo>
                    <a:pt x="224445" y="42428"/>
                  </a:lnTo>
                  <a:lnTo>
                    <a:pt x="180290" y="63995"/>
                  </a:lnTo>
                  <a:lnTo>
                    <a:pt x="139031" y="89969"/>
                  </a:lnTo>
                  <a:lnTo>
                    <a:pt x="101478" y="120322"/>
                  </a:lnTo>
                  <a:lnTo>
                    <a:pt x="68443" y="155027"/>
                  </a:lnTo>
                  <a:lnTo>
                    <a:pt x="40739" y="194058"/>
                  </a:lnTo>
                  <a:lnTo>
                    <a:pt x="19178" y="237387"/>
                  </a:lnTo>
                  <a:lnTo>
                    <a:pt x="4571" y="284987"/>
                  </a:lnTo>
                  <a:lnTo>
                    <a:pt x="0" y="336041"/>
                  </a:lnTo>
                  <a:lnTo>
                    <a:pt x="762" y="353567"/>
                  </a:lnTo>
                  <a:lnTo>
                    <a:pt x="2286" y="371093"/>
                  </a:lnTo>
                  <a:lnTo>
                    <a:pt x="4572" y="387857"/>
                  </a:lnTo>
                  <a:lnTo>
                    <a:pt x="9144" y="403859"/>
                  </a:lnTo>
                  <a:lnTo>
                    <a:pt x="10668" y="408079"/>
                  </a:lnTo>
                  <a:lnTo>
                    <a:pt x="10667" y="320039"/>
                  </a:lnTo>
                  <a:lnTo>
                    <a:pt x="12191" y="303275"/>
                  </a:lnTo>
                  <a:lnTo>
                    <a:pt x="15239" y="286511"/>
                  </a:lnTo>
                  <a:lnTo>
                    <a:pt x="15239" y="287273"/>
                  </a:lnTo>
                  <a:lnTo>
                    <a:pt x="19049" y="270509"/>
                  </a:lnTo>
                  <a:lnTo>
                    <a:pt x="19049" y="271271"/>
                  </a:lnTo>
                  <a:lnTo>
                    <a:pt x="23621" y="255269"/>
                  </a:lnTo>
                  <a:lnTo>
                    <a:pt x="28955" y="241934"/>
                  </a:lnTo>
                  <a:lnTo>
                    <a:pt x="28955" y="240029"/>
                  </a:lnTo>
                  <a:lnTo>
                    <a:pt x="35813" y="224789"/>
                  </a:lnTo>
                  <a:lnTo>
                    <a:pt x="43433" y="209549"/>
                  </a:lnTo>
                  <a:lnTo>
                    <a:pt x="43433" y="210311"/>
                  </a:lnTo>
                  <a:lnTo>
                    <a:pt x="51815" y="195833"/>
                  </a:lnTo>
                  <a:lnTo>
                    <a:pt x="61721" y="181355"/>
                  </a:lnTo>
                  <a:lnTo>
                    <a:pt x="71627" y="167639"/>
                  </a:lnTo>
                  <a:lnTo>
                    <a:pt x="71627" y="168401"/>
                  </a:lnTo>
                  <a:lnTo>
                    <a:pt x="82296" y="155600"/>
                  </a:lnTo>
                  <a:lnTo>
                    <a:pt x="82296" y="154685"/>
                  </a:lnTo>
                  <a:lnTo>
                    <a:pt x="94488" y="141731"/>
                  </a:lnTo>
                  <a:lnTo>
                    <a:pt x="107441" y="129539"/>
                  </a:lnTo>
                  <a:lnTo>
                    <a:pt x="120395" y="118109"/>
                  </a:lnTo>
                  <a:lnTo>
                    <a:pt x="149351" y="95249"/>
                  </a:lnTo>
                  <a:lnTo>
                    <a:pt x="149351" y="96011"/>
                  </a:lnTo>
                  <a:lnTo>
                    <a:pt x="164592" y="85343"/>
                  </a:lnTo>
                  <a:lnTo>
                    <a:pt x="180594" y="75888"/>
                  </a:lnTo>
                  <a:lnTo>
                    <a:pt x="180594" y="75437"/>
                  </a:lnTo>
                  <a:lnTo>
                    <a:pt x="197357" y="66293"/>
                  </a:lnTo>
                  <a:lnTo>
                    <a:pt x="214884" y="57911"/>
                  </a:lnTo>
                  <a:lnTo>
                    <a:pt x="232410" y="50609"/>
                  </a:lnTo>
                  <a:lnTo>
                    <a:pt x="232410" y="50291"/>
                  </a:lnTo>
                  <a:lnTo>
                    <a:pt x="251460" y="42671"/>
                  </a:lnTo>
                  <a:lnTo>
                    <a:pt x="269748" y="36819"/>
                  </a:lnTo>
                  <a:lnTo>
                    <a:pt x="269748" y="36575"/>
                  </a:lnTo>
                  <a:lnTo>
                    <a:pt x="289560" y="30479"/>
                  </a:lnTo>
                  <a:lnTo>
                    <a:pt x="309372" y="25145"/>
                  </a:lnTo>
                  <a:lnTo>
                    <a:pt x="329184" y="21477"/>
                  </a:lnTo>
                  <a:lnTo>
                    <a:pt x="329184" y="21335"/>
                  </a:lnTo>
                  <a:lnTo>
                    <a:pt x="349758" y="17662"/>
                  </a:lnTo>
                  <a:lnTo>
                    <a:pt x="349758" y="17525"/>
                  </a:lnTo>
                  <a:lnTo>
                    <a:pt x="371094" y="14477"/>
                  </a:lnTo>
                  <a:lnTo>
                    <a:pt x="392430" y="12191"/>
                  </a:lnTo>
                  <a:lnTo>
                    <a:pt x="435864" y="10694"/>
                  </a:lnTo>
                  <a:lnTo>
                    <a:pt x="457962" y="11404"/>
                  </a:lnTo>
                  <a:lnTo>
                    <a:pt x="458723" y="11456"/>
                  </a:lnTo>
                  <a:lnTo>
                    <a:pt x="480059" y="12191"/>
                  </a:lnTo>
                  <a:lnTo>
                    <a:pt x="501395" y="14477"/>
                  </a:lnTo>
                  <a:lnTo>
                    <a:pt x="522731" y="17525"/>
                  </a:lnTo>
                  <a:lnTo>
                    <a:pt x="522731" y="17662"/>
                  </a:lnTo>
                  <a:lnTo>
                    <a:pt x="543306" y="21335"/>
                  </a:lnTo>
                  <a:lnTo>
                    <a:pt x="563118" y="25145"/>
                  </a:lnTo>
                  <a:lnTo>
                    <a:pt x="582930" y="30479"/>
                  </a:lnTo>
                  <a:lnTo>
                    <a:pt x="602742" y="36575"/>
                  </a:lnTo>
                  <a:lnTo>
                    <a:pt x="621792" y="42671"/>
                  </a:lnTo>
                  <a:lnTo>
                    <a:pt x="621792" y="42976"/>
                  </a:lnTo>
                  <a:lnTo>
                    <a:pt x="640080" y="50291"/>
                  </a:lnTo>
                  <a:lnTo>
                    <a:pt x="675132" y="66293"/>
                  </a:lnTo>
                  <a:lnTo>
                    <a:pt x="723138" y="96011"/>
                  </a:lnTo>
                  <a:lnTo>
                    <a:pt x="723138" y="95249"/>
                  </a:lnTo>
                  <a:lnTo>
                    <a:pt x="738378" y="106679"/>
                  </a:lnTo>
                  <a:lnTo>
                    <a:pt x="738378" y="107281"/>
                  </a:lnTo>
                  <a:lnTo>
                    <a:pt x="752094" y="118109"/>
                  </a:lnTo>
                  <a:lnTo>
                    <a:pt x="765810" y="129539"/>
                  </a:lnTo>
                  <a:lnTo>
                    <a:pt x="765810" y="130257"/>
                  </a:lnTo>
                  <a:lnTo>
                    <a:pt x="778002" y="141731"/>
                  </a:lnTo>
                  <a:lnTo>
                    <a:pt x="790194" y="154685"/>
                  </a:lnTo>
                  <a:lnTo>
                    <a:pt x="800862" y="168401"/>
                  </a:lnTo>
                  <a:lnTo>
                    <a:pt x="800862" y="167639"/>
                  </a:lnTo>
                  <a:lnTo>
                    <a:pt x="811530" y="181355"/>
                  </a:lnTo>
                  <a:lnTo>
                    <a:pt x="811530" y="182469"/>
                  </a:lnTo>
                  <a:lnTo>
                    <a:pt x="820674" y="195833"/>
                  </a:lnTo>
                  <a:lnTo>
                    <a:pt x="829056" y="210311"/>
                  </a:lnTo>
                  <a:lnTo>
                    <a:pt x="829056" y="209549"/>
                  </a:lnTo>
                  <a:lnTo>
                    <a:pt x="836676" y="224789"/>
                  </a:lnTo>
                  <a:lnTo>
                    <a:pt x="843534" y="240029"/>
                  </a:lnTo>
                  <a:lnTo>
                    <a:pt x="848868" y="255269"/>
                  </a:lnTo>
                  <a:lnTo>
                    <a:pt x="853440" y="271271"/>
                  </a:lnTo>
                  <a:lnTo>
                    <a:pt x="853440" y="270509"/>
                  </a:lnTo>
                  <a:lnTo>
                    <a:pt x="857250" y="287273"/>
                  </a:lnTo>
                  <a:lnTo>
                    <a:pt x="857250" y="286511"/>
                  </a:lnTo>
                  <a:lnTo>
                    <a:pt x="860297" y="303275"/>
                  </a:lnTo>
                  <a:lnTo>
                    <a:pt x="861822" y="320039"/>
                  </a:lnTo>
                  <a:lnTo>
                    <a:pt x="861822" y="319277"/>
                  </a:lnTo>
                  <a:lnTo>
                    <a:pt x="862567" y="336414"/>
                  </a:lnTo>
                  <a:lnTo>
                    <a:pt x="862584" y="336041"/>
                  </a:lnTo>
                  <a:lnTo>
                    <a:pt x="862584" y="406857"/>
                  </a:lnTo>
                  <a:lnTo>
                    <a:pt x="864251" y="402124"/>
                  </a:lnTo>
                  <a:lnTo>
                    <a:pt x="872490" y="353567"/>
                  </a:lnTo>
                  <a:close/>
                </a:path>
                <a:path w="872490" h="672464">
                  <a:moveTo>
                    <a:pt x="29718" y="432815"/>
                  </a:moveTo>
                  <a:lnTo>
                    <a:pt x="23622" y="416813"/>
                  </a:lnTo>
                  <a:lnTo>
                    <a:pt x="23622" y="417575"/>
                  </a:lnTo>
                  <a:lnTo>
                    <a:pt x="19050" y="401573"/>
                  </a:lnTo>
                  <a:lnTo>
                    <a:pt x="15240" y="385571"/>
                  </a:lnTo>
                  <a:lnTo>
                    <a:pt x="12192" y="369569"/>
                  </a:lnTo>
                  <a:lnTo>
                    <a:pt x="10668" y="352805"/>
                  </a:lnTo>
                  <a:lnTo>
                    <a:pt x="10668" y="408079"/>
                  </a:lnTo>
                  <a:lnTo>
                    <a:pt x="25359" y="448750"/>
                  </a:lnTo>
                  <a:lnTo>
                    <a:pt x="28956" y="455278"/>
                  </a:lnTo>
                  <a:lnTo>
                    <a:pt x="28956" y="432815"/>
                  </a:lnTo>
                  <a:lnTo>
                    <a:pt x="29718" y="432815"/>
                  </a:lnTo>
                  <a:close/>
                </a:path>
                <a:path w="872490" h="672464">
                  <a:moveTo>
                    <a:pt x="29717" y="240029"/>
                  </a:moveTo>
                  <a:lnTo>
                    <a:pt x="28955" y="240029"/>
                  </a:lnTo>
                  <a:lnTo>
                    <a:pt x="28955" y="241934"/>
                  </a:lnTo>
                  <a:lnTo>
                    <a:pt x="29717" y="240029"/>
                  </a:lnTo>
                  <a:close/>
                </a:path>
                <a:path w="872490" h="672464">
                  <a:moveTo>
                    <a:pt x="83058" y="518159"/>
                  </a:moveTo>
                  <a:lnTo>
                    <a:pt x="71628" y="504443"/>
                  </a:lnTo>
                  <a:lnTo>
                    <a:pt x="51816" y="477011"/>
                  </a:lnTo>
                  <a:lnTo>
                    <a:pt x="43434" y="462533"/>
                  </a:lnTo>
                  <a:lnTo>
                    <a:pt x="35814" y="447293"/>
                  </a:lnTo>
                  <a:lnTo>
                    <a:pt x="35814" y="448055"/>
                  </a:lnTo>
                  <a:lnTo>
                    <a:pt x="28956" y="432815"/>
                  </a:lnTo>
                  <a:lnTo>
                    <a:pt x="28956" y="455278"/>
                  </a:lnTo>
                  <a:lnTo>
                    <a:pt x="47822" y="489518"/>
                  </a:lnTo>
                  <a:lnTo>
                    <a:pt x="75818" y="526171"/>
                  </a:lnTo>
                  <a:lnTo>
                    <a:pt x="82296" y="532594"/>
                  </a:lnTo>
                  <a:lnTo>
                    <a:pt x="82296" y="517397"/>
                  </a:lnTo>
                  <a:lnTo>
                    <a:pt x="83058" y="518159"/>
                  </a:lnTo>
                  <a:close/>
                </a:path>
                <a:path w="872490" h="672464">
                  <a:moveTo>
                    <a:pt x="83057" y="154685"/>
                  </a:moveTo>
                  <a:lnTo>
                    <a:pt x="82296" y="154685"/>
                  </a:lnTo>
                  <a:lnTo>
                    <a:pt x="82296" y="155600"/>
                  </a:lnTo>
                  <a:lnTo>
                    <a:pt x="83057" y="154685"/>
                  </a:lnTo>
                  <a:close/>
                </a:path>
                <a:path w="872490" h="672464">
                  <a:moveTo>
                    <a:pt x="181356" y="596645"/>
                  </a:moveTo>
                  <a:lnTo>
                    <a:pt x="145317" y="574030"/>
                  </a:lnTo>
                  <a:lnTo>
                    <a:pt x="111154" y="546226"/>
                  </a:lnTo>
                  <a:lnTo>
                    <a:pt x="82296" y="517397"/>
                  </a:lnTo>
                  <a:lnTo>
                    <a:pt x="82296" y="532594"/>
                  </a:lnTo>
                  <a:lnTo>
                    <a:pt x="108632" y="558715"/>
                  </a:lnTo>
                  <a:lnTo>
                    <a:pt x="145549" y="587159"/>
                  </a:lnTo>
                  <a:lnTo>
                    <a:pt x="180594" y="608333"/>
                  </a:lnTo>
                  <a:lnTo>
                    <a:pt x="180594" y="596645"/>
                  </a:lnTo>
                  <a:lnTo>
                    <a:pt x="181356" y="596645"/>
                  </a:lnTo>
                  <a:close/>
                </a:path>
                <a:path w="872490" h="672464">
                  <a:moveTo>
                    <a:pt x="181355" y="75437"/>
                  </a:moveTo>
                  <a:lnTo>
                    <a:pt x="180594" y="75437"/>
                  </a:lnTo>
                  <a:lnTo>
                    <a:pt x="180594" y="75888"/>
                  </a:lnTo>
                  <a:lnTo>
                    <a:pt x="181355" y="75437"/>
                  </a:lnTo>
                  <a:close/>
                </a:path>
                <a:path w="872490" h="672464">
                  <a:moveTo>
                    <a:pt x="233172" y="622553"/>
                  </a:moveTo>
                  <a:lnTo>
                    <a:pt x="214884" y="614171"/>
                  </a:lnTo>
                  <a:lnTo>
                    <a:pt x="197358" y="605789"/>
                  </a:lnTo>
                  <a:lnTo>
                    <a:pt x="180594" y="596645"/>
                  </a:lnTo>
                  <a:lnTo>
                    <a:pt x="180594" y="608333"/>
                  </a:lnTo>
                  <a:lnTo>
                    <a:pt x="185851" y="611509"/>
                  </a:lnTo>
                  <a:lnTo>
                    <a:pt x="228825" y="631775"/>
                  </a:lnTo>
                  <a:lnTo>
                    <a:pt x="232410" y="633066"/>
                  </a:lnTo>
                  <a:lnTo>
                    <a:pt x="232410" y="622553"/>
                  </a:lnTo>
                  <a:lnTo>
                    <a:pt x="233172" y="622553"/>
                  </a:lnTo>
                  <a:close/>
                </a:path>
                <a:path w="872490" h="672464">
                  <a:moveTo>
                    <a:pt x="233172" y="50291"/>
                  </a:moveTo>
                  <a:lnTo>
                    <a:pt x="232410" y="50291"/>
                  </a:lnTo>
                  <a:lnTo>
                    <a:pt x="232410" y="50609"/>
                  </a:lnTo>
                  <a:lnTo>
                    <a:pt x="233172" y="50291"/>
                  </a:lnTo>
                  <a:close/>
                </a:path>
                <a:path w="872490" h="672464">
                  <a:moveTo>
                    <a:pt x="270510" y="636269"/>
                  </a:moveTo>
                  <a:lnTo>
                    <a:pt x="232410" y="622553"/>
                  </a:lnTo>
                  <a:lnTo>
                    <a:pt x="232410" y="633066"/>
                  </a:lnTo>
                  <a:lnTo>
                    <a:pt x="269748" y="646518"/>
                  </a:lnTo>
                  <a:lnTo>
                    <a:pt x="269748" y="636269"/>
                  </a:lnTo>
                  <a:lnTo>
                    <a:pt x="270510" y="636269"/>
                  </a:lnTo>
                  <a:close/>
                </a:path>
                <a:path w="872490" h="672464">
                  <a:moveTo>
                    <a:pt x="270510" y="36575"/>
                  </a:moveTo>
                  <a:lnTo>
                    <a:pt x="269748" y="36575"/>
                  </a:lnTo>
                  <a:lnTo>
                    <a:pt x="269748" y="36819"/>
                  </a:lnTo>
                  <a:lnTo>
                    <a:pt x="270510" y="36575"/>
                  </a:lnTo>
                  <a:close/>
                </a:path>
                <a:path w="872490" h="672464">
                  <a:moveTo>
                    <a:pt x="329946" y="651509"/>
                  </a:moveTo>
                  <a:lnTo>
                    <a:pt x="309372" y="646937"/>
                  </a:lnTo>
                  <a:lnTo>
                    <a:pt x="269748" y="636269"/>
                  </a:lnTo>
                  <a:lnTo>
                    <a:pt x="269748" y="646518"/>
                  </a:lnTo>
                  <a:lnTo>
                    <a:pt x="273755" y="647962"/>
                  </a:lnTo>
                  <a:lnTo>
                    <a:pt x="319925" y="660079"/>
                  </a:lnTo>
                  <a:lnTo>
                    <a:pt x="329184" y="661676"/>
                  </a:lnTo>
                  <a:lnTo>
                    <a:pt x="329184" y="651509"/>
                  </a:lnTo>
                  <a:lnTo>
                    <a:pt x="329946" y="651509"/>
                  </a:lnTo>
                  <a:close/>
                </a:path>
                <a:path w="872490" h="672464">
                  <a:moveTo>
                    <a:pt x="329946" y="21335"/>
                  </a:moveTo>
                  <a:lnTo>
                    <a:pt x="329184" y="21335"/>
                  </a:lnTo>
                  <a:lnTo>
                    <a:pt x="329184" y="21477"/>
                  </a:lnTo>
                  <a:lnTo>
                    <a:pt x="329946" y="21335"/>
                  </a:lnTo>
                  <a:close/>
                </a:path>
                <a:path w="872490" h="672464">
                  <a:moveTo>
                    <a:pt x="350520" y="655319"/>
                  </a:moveTo>
                  <a:lnTo>
                    <a:pt x="329184" y="651509"/>
                  </a:lnTo>
                  <a:lnTo>
                    <a:pt x="329184" y="661676"/>
                  </a:lnTo>
                  <a:lnTo>
                    <a:pt x="349758" y="665225"/>
                  </a:lnTo>
                  <a:lnTo>
                    <a:pt x="349758" y="655319"/>
                  </a:lnTo>
                  <a:lnTo>
                    <a:pt x="350520" y="655319"/>
                  </a:lnTo>
                  <a:close/>
                </a:path>
                <a:path w="872490" h="672464">
                  <a:moveTo>
                    <a:pt x="350520" y="17525"/>
                  </a:moveTo>
                  <a:lnTo>
                    <a:pt x="349758" y="17525"/>
                  </a:lnTo>
                  <a:lnTo>
                    <a:pt x="349758" y="17662"/>
                  </a:lnTo>
                  <a:lnTo>
                    <a:pt x="350520" y="17525"/>
                  </a:lnTo>
                  <a:close/>
                </a:path>
                <a:path w="872490" h="672464">
                  <a:moveTo>
                    <a:pt x="458723" y="672083"/>
                  </a:moveTo>
                  <a:lnTo>
                    <a:pt x="458723" y="661415"/>
                  </a:lnTo>
                  <a:lnTo>
                    <a:pt x="413125" y="661319"/>
                  </a:lnTo>
                  <a:lnTo>
                    <a:pt x="392430" y="659891"/>
                  </a:lnTo>
                  <a:lnTo>
                    <a:pt x="371094" y="658367"/>
                  </a:lnTo>
                  <a:lnTo>
                    <a:pt x="349758" y="655319"/>
                  </a:lnTo>
                  <a:lnTo>
                    <a:pt x="349758" y="665225"/>
                  </a:lnTo>
                  <a:lnTo>
                    <a:pt x="366620" y="668133"/>
                  </a:lnTo>
                  <a:lnTo>
                    <a:pt x="413125" y="672132"/>
                  </a:lnTo>
                  <a:lnTo>
                    <a:pt x="458723" y="672083"/>
                  </a:lnTo>
                  <a:close/>
                </a:path>
                <a:path w="872490" h="672464">
                  <a:moveTo>
                    <a:pt x="436251" y="10680"/>
                  </a:moveTo>
                  <a:lnTo>
                    <a:pt x="435864" y="10667"/>
                  </a:lnTo>
                  <a:lnTo>
                    <a:pt x="436251" y="10680"/>
                  </a:lnTo>
                  <a:close/>
                </a:path>
                <a:path w="872490" h="672464">
                  <a:moveTo>
                    <a:pt x="436626" y="10693"/>
                  </a:moveTo>
                  <a:lnTo>
                    <a:pt x="436251" y="10680"/>
                  </a:lnTo>
                  <a:lnTo>
                    <a:pt x="436626" y="10693"/>
                  </a:lnTo>
                  <a:close/>
                </a:path>
                <a:path w="872490" h="672464">
                  <a:moveTo>
                    <a:pt x="458723" y="11456"/>
                  </a:moveTo>
                  <a:lnTo>
                    <a:pt x="457962" y="11429"/>
                  </a:lnTo>
                  <a:lnTo>
                    <a:pt x="458723" y="11456"/>
                  </a:lnTo>
                  <a:close/>
                </a:path>
                <a:path w="872490" h="672464">
                  <a:moveTo>
                    <a:pt x="522731" y="665182"/>
                  </a:moveTo>
                  <a:lnTo>
                    <a:pt x="522731" y="655319"/>
                  </a:lnTo>
                  <a:lnTo>
                    <a:pt x="501395" y="658367"/>
                  </a:lnTo>
                  <a:lnTo>
                    <a:pt x="480059" y="659891"/>
                  </a:lnTo>
                  <a:lnTo>
                    <a:pt x="457962" y="661415"/>
                  </a:lnTo>
                  <a:lnTo>
                    <a:pt x="458723" y="661415"/>
                  </a:lnTo>
                  <a:lnTo>
                    <a:pt x="458723" y="672083"/>
                  </a:lnTo>
                  <a:lnTo>
                    <a:pt x="480822" y="670559"/>
                  </a:lnTo>
                  <a:lnTo>
                    <a:pt x="502920" y="668273"/>
                  </a:lnTo>
                  <a:lnTo>
                    <a:pt x="522731" y="665182"/>
                  </a:lnTo>
                  <a:close/>
                </a:path>
                <a:path w="872490" h="672464">
                  <a:moveTo>
                    <a:pt x="522731" y="17662"/>
                  </a:moveTo>
                  <a:lnTo>
                    <a:pt x="522731" y="17525"/>
                  </a:lnTo>
                  <a:lnTo>
                    <a:pt x="521970" y="17525"/>
                  </a:lnTo>
                  <a:lnTo>
                    <a:pt x="522731" y="17662"/>
                  </a:lnTo>
                  <a:close/>
                </a:path>
                <a:path w="872490" h="672464">
                  <a:moveTo>
                    <a:pt x="621792" y="639917"/>
                  </a:moveTo>
                  <a:lnTo>
                    <a:pt x="621792" y="629411"/>
                  </a:lnTo>
                  <a:lnTo>
                    <a:pt x="602742" y="636269"/>
                  </a:lnTo>
                  <a:lnTo>
                    <a:pt x="563118" y="646937"/>
                  </a:lnTo>
                  <a:lnTo>
                    <a:pt x="543306" y="651509"/>
                  </a:lnTo>
                  <a:lnTo>
                    <a:pt x="521970" y="655319"/>
                  </a:lnTo>
                  <a:lnTo>
                    <a:pt x="522731" y="655319"/>
                  </a:lnTo>
                  <a:lnTo>
                    <a:pt x="522731" y="665182"/>
                  </a:lnTo>
                  <a:lnTo>
                    <a:pt x="549399" y="661020"/>
                  </a:lnTo>
                  <a:lnTo>
                    <a:pt x="595798" y="649213"/>
                  </a:lnTo>
                  <a:lnTo>
                    <a:pt x="621792" y="639917"/>
                  </a:lnTo>
                  <a:close/>
                </a:path>
                <a:path w="872490" h="672464">
                  <a:moveTo>
                    <a:pt x="621792" y="42976"/>
                  </a:moveTo>
                  <a:lnTo>
                    <a:pt x="621792" y="42671"/>
                  </a:lnTo>
                  <a:lnTo>
                    <a:pt x="621030" y="42671"/>
                  </a:lnTo>
                  <a:lnTo>
                    <a:pt x="621792" y="42976"/>
                  </a:lnTo>
                  <a:close/>
                </a:path>
                <a:path w="872490" h="672464">
                  <a:moveTo>
                    <a:pt x="738378" y="578026"/>
                  </a:moveTo>
                  <a:lnTo>
                    <a:pt x="738378" y="566165"/>
                  </a:lnTo>
                  <a:lnTo>
                    <a:pt x="723138" y="576833"/>
                  </a:lnTo>
                  <a:lnTo>
                    <a:pt x="702637" y="590198"/>
                  </a:lnTo>
                  <a:lnTo>
                    <a:pt x="682647" y="601679"/>
                  </a:lnTo>
                  <a:lnTo>
                    <a:pt x="662137" y="612168"/>
                  </a:lnTo>
                  <a:lnTo>
                    <a:pt x="640080" y="622553"/>
                  </a:lnTo>
                  <a:lnTo>
                    <a:pt x="621030" y="629411"/>
                  </a:lnTo>
                  <a:lnTo>
                    <a:pt x="621792" y="629411"/>
                  </a:lnTo>
                  <a:lnTo>
                    <a:pt x="621792" y="639917"/>
                  </a:lnTo>
                  <a:lnTo>
                    <a:pt x="641283" y="632947"/>
                  </a:lnTo>
                  <a:lnTo>
                    <a:pt x="685024" y="612316"/>
                  </a:lnTo>
                  <a:lnTo>
                    <a:pt x="726189" y="587414"/>
                  </a:lnTo>
                  <a:lnTo>
                    <a:pt x="738378" y="578026"/>
                  </a:lnTo>
                  <a:close/>
                </a:path>
                <a:path w="872490" h="672464">
                  <a:moveTo>
                    <a:pt x="738378" y="107281"/>
                  </a:moveTo>
                  <a:lnTo>
                    <a:pt x="738378" y="106679"/>
                  </a:lnTo>
                  <a:lnTo>
                    <a:pt x="737616" y="106679"/>
                  </a:lnTo>
                  <a:lnTo>
                    <a:pt x="738378" y="107281"/>
                  </a:lnTo>
                  <a:close/>
                </a:path>
                <a:path w="872490" h="672464">
                  <a:moveTo>
                    <a:pt x="765810" y="556490"/>
                  </a:moveTo>
                  <a:lnTo>
                    <a:pt x="765810" y="542543"/>
                  </a:lnTo>
                  <a:lnTo>
                    <a:pt x="752094" y="554735"/>
                  </a:lnTo>
                  <a:lnTo>
                    <a:pt x="737616" y="566165"/>
                  </a:lnTo>
                  <a:lnTo>
                    <a:pt x="738378" y="566165"/>
                  </a:lnTo>
                  <a:lnTo>
                    <a:pt x="738378" y="578026"/>
                  </a:lnTo>
                  <a:lnTo>
                    <a:pt x="763945" y="558334"/>
                  </a:lnTo>
                  <a:lnTo>
                    <a:pt x="765810" y="556490"/>
                  </a:lnTo>
                  <a:close/>
                </a:path>
                <a:path w="872490" h="672464">
                  <a:moveTo>
                    <a:pt x="765810" y="130257"/>
                  </a:moveTo>
                  <a:lnTo>
                    <a:pt x="765810" y="129539"/>
                  </a:lnTo>
                  <a:lnTo>
                    <a:pt x="765048" y="129539"/>
                  </a:lnTo>
                  <a:lnTo>
                    <a:pt x="765810" y="130257"/>
                  </a:lnTo>
                  <a:close/>
                </a:path>
                <a:path w="872490" h="672464">
                  <a:moveTo>
                    <a:pt x="811530" y="506797"/>
                  </a:moveTo>
                  <a:lnTo>
                    <a:pt x="811530" y="490727"/>
                  </a:lnTo>
                  <a:lnTo>
                    <a:pt x="790194" y="518159"/>
                  </a:lnTo>
                  <a:lnTo>
                    <a:pt x="790194" y="517397"/>
                  </a:lnTo>
                  <a:lnTo>
                    <a:pt x="778002" y="530351"/>
                  </a:lnTo>
                  <a:lnTo>
                    <a:pt x="765048" y="542543"/>
                  </a:lnTo>
                  <a:lnTo>
                    <a:pt x="765810" y="542543"/>
                  </a:lnTo>
                  <a:lnTo>
                    <a:pt x="765810" y="556490"/>
                  </a:lnTo>
                  <a:lnTo>
                    <a:pt x="797461" y="525172"/>
                  </a:lnTo>
                  <a:lnTo>
                    <a:pt x="811530" y="506797"/>
                  </a:lnTo>
                  <a:close/>
                </a:path>
                <a:path w="872490" h="672464">
                  <a:moveTo>
                    <a:pt x="811530" y="182469"/>
                  </a:moveTo>
                  <a:lnTo>
                    <a:pt x="811530" y="181355"/>
                  </a:lnTo>
                  <a:lnTo>
                    <a:pt x="810768" y="181355"/>
                  </a:lnTo>
                  <a:lnTo>
                    <a:pt x="811530" y="182469"/>
                  </a:lnTo>
                  <a:close/>
                </a:path>
                <a:path w="872490" h="672464">
                  <a:moveTo>
                    <a:pt x="862584" y="406857"/>
                  </a:moveTo>
                  <a:lnTo>
                    <a:pt x="862584" y="336803"/>
                  </a:lnTo>
                  <a:lnTo>
                    <a:pt x="862567" y="336414"/>
                  </a:lnTo>
                  <a:lnTo>
                    <a:pt x="861822" y="352805"/>
                  </a:lnTo>
                  <a:lnTo>
                    <a:pt x="860297" y="369569"/>
                  </a:lnTo>
                  <a:lnTo>
                    <a:pt x="857250" y="385571"/>
                  </a:lnTo>
                  <a:lnTo>
                    <a:pt x="853440" y="401573"/>
                  </a:lnTo>
                  <a:lnTo>
                    <a:pt x="848868" y="417575"/>
                  </a:lnTo>
                  <a:lnTo>
                    <a:pt x="848868" y="416813"/>
                  </a:lnTo>
                  <a:lnTo>
                    <a:pt x="843534" y="432815"/>
                  </a:lnTo>
                  <a:lnTo>
                    <a:pt x="836676" y="448055"/>
                  </a:lnTo>
                  <a:lnTo>
                    <a:pt x="836676" y="447293"/>
                  </a:lnTo>
                  <a:lnTo>
                    <a:pt x="829056" y="462533"/>
                  </a:lnTo>
                  <a:lnTo>
                    <a:pt x="820674" y="477011"/>
                  </a:lnTo>
                  <a:lnTo>
                    <a:pt x="810768" y="490727"/>
                  </a:lnTo>
                  <a:lnTo>
                    <a:pt x="811530" y="490727"/>
                  </a:lnTo>
                  <a:lnTo>
                    <a:pt x="811530" y="506797"/>
                  </a:lnTo>
                  <a:lnTo>
                    <a:pt x="825906" y="488020"/>
                  </a:lnTo>
                  <a:lnTo>
                    <a:pt x="848446" y="446972"/>
                  </a:lnTo>
                  <a:lnTo>
                    <a:pt x="862584" y="406857"/>
                  </a:lnTo>
                  <a:close/>
                </a:path>
                <a:path w="872490" h="672464">
                  <a:moveTo>
                    <a:pt x="862584" y="336803"/>
                  </a:moveTo>
                  <a:lnTo>
                    <a:pt x="862584" y="336041"/>
                  </a:lnTo>
                  <a:lnTo>
                    <a:pt x="862567" y="336414"/>
                  </a:lnTo>
                  <a:lnTo>
                    <a:pt x="862584" y="336803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74497" y="1231391"/>
              <a:ext cx="9645015" cy="5380990"/>
            </a:xfrm>
            <a:custGeom>
              <a:avLst/>
              <a:gdLst/>
              <a:ahLst/>
              <a:cxnLst/>
              <a:rect l="l" t="t" r="r" b="b"/>
              <a:pathLst>
                <a:path w="9645015" h="5380990">
                  <a:moveTo>
                    <a:pt x="9644634" y="5380482"/>
                  </a:moveTo>
                  <a:lnTo>
                    <a:pt x="9644634" y="0"/>
                  </a:lnTo>
                  <a:lnTo>
                    <a:pt x="0" y="0"/>
                  </a:lnTo>
                  <a:lnTo>
                    <a:pt x="0" y="5380482"/>
                  </a:lnTo>
                  <a:lnTo>
                    <a:pt x="11429" y="5380482"/>
                  </a:lnTo>
                  <a:lnTo>
                    <a:pt x="11430" y="23622"/>
                  </a:lnTo>
                  <a:lnTo>
                    <a:pt x="23621" y="11430"/>
                  </a:lnTo>
                  <a:lnTo>
                    <a:pt x="23622" y="23622"/>
                  </a:lnTo>
                  <a:lnTo>
                    <a:pt x="9621012" y="23622"/>
                  </a:lnTo>
                  <a:lnTo>
                    <a:pt x="9621012" y="11430"/>
                  </a:lnTo>
                  <a:lnTo>
                    <a:pt x="9632442" y="23622"/>
                  </a:lnTo>
                  <a:lnTo>
                    <a:pt x="9632442" y="5380482"/>
                  </a:lnTo>
                  <a:lnTo>
                    <a:pt x="9644634" y="5380482"/>
                  </a:lnTo>
                  <a:close/>
                </a:path>
                <a:path w="9645015" h="5380990">
                  <a:moveTo>
                    <a:pt x="23621" y="23622"/>
                  </a:moveTo>
                  <a:lnTo>
                    <a:pt x="23621" y="11430"/>
                  </a:lnTo>
                  <a:lnTo>
                    <a:pt x="11430" y="23622"/>
                  </a:lnTo>
                  <a:lnTo>
                    <a:pt x="23621" y="23622"/>
                  </a:lnTo>
                  <a:close/>
                </a:path>
                <a:path w="9645015" h="5380990">
                  <a:moveTo>
                    <a:pt x="23622" y="5356860"/>
                  </a:moveTo>
                  <a:lnTo>
                    <a:pt x="23621" y="23622"/>
                  </a:lnTo>
                  <a:lnTo>
                    <a:pt x="11430" y="23622"/>
                  </a:lnTo>
                  <a:lnTo>
                    <a:pt x="11430" y="5356860"/>
                  </a:lnTo>
                  <a:lnTo>
                    <a:pt x="23622" y="5356860"/>
                  </a:lnTo>
                  <a:close/>
                </a:path>
                <a:path w="9645015" h="5380990">
                  <a:moveTo>
                    <a:pt x="9632442" y="5356860"/>
                  </a:moveTo>
                  <a:lnTo>
                    <a:pt x="11430" y="5356860"/>
                  </a:lnTo>
                  <a:lnTo>
                    <a:pt x="23622" y="5368290"/>
                  </a:lnTo>
                  <a:lnTo>
                    <a:pt x="23622" y="5380482"/>
                  </a:lnTo>
                  <a:lnTo>
                    <a:pt x="9621012" y="5380482"/>
                  </a:lnTo>
                  <a:lnTo>
                    <a:pt x="9621012" y="5368290"/>
                  </a:lnTo>
                  <a:lnTo>
                    <a:pt x="9632442" y="5356860"/>
                  </a:lnTo>
                  <a:close/>
                </a:path>
                <a:path w="9645015" h="5380990">
                  <a:moveTo>
                    <a:pt x="23622" y="5380482"/>
                  </a:moveTo>
                  <a:lnTo>
                    <a:pt x="23622" y="5368290"/>
                  </a:lnTo>
                  <a:lnTo>
                    <a:pt x="11430" y="5356860"/>
                  </a:lnTo>
                  <a:lnTo>
                    <a:pt x="11429" y="5380482"/>
                  </a:lnTo>
                  <a:lnTo>
                    <a:pt x="23622" y="5380482"/>
                  </a:lnTo>
                  <a:close/>
                </a:path>
                <a:path w="9645015" h="5380990">
                  <a:moveTo>
                    <a:pt x="9632442" y="23622"/>
                  </a:moveTo>
                  <a:lnTo>
                    <a:pt x="9621012" y="11430"/>
                  </a:lnTo>
                  <a:lnTo>
                    <a:pt x="9621012" y="23622"/>
                  </a:lnTo>
                  <a:lnTo>
                    <a:pt x="9632442" y="23622"/>
                  </a:lnTo>
                  <a:close/>
                </a:path>
                <a:path w="9645015" h="5380990">
                  <a:moveTo>
                    <a:pt x="9632442" y="5356860"/>
                  </a:moveTo>
                  <a:lnTo>
                    <a:pt x="9632442" y="23622"/>
                  </a:lnTo>
                  <a:lnTo>
                    <a:pt x="9621012" y="23622"/>
                  </a:lnTo>
                  <a:lnTo>
                    <a:pt x="9621012" y="5356860"/>
                  </a:lnTo>
                  <a:lnTo>
                    <a:pt x="9632442" y="5356860"/>
                  </a:lnTo>
                  <a:close/>
                </a:path>
                <a:path w="9645015" h="5380990">
                  <a:moveTo>
                    <a:pt x="9632442" y="5380482"/>
                  </a:moveTo>
                  <a:lnTo>
                    <a:pt x="9632442" y="5356860"/>
                  </a:lnTo>
                  <a:lnTo>
                    <a:pt x="9621012" y="5368290"/>
                  </a:lnTo>
                  <a:lnTo>
                    <a:pt x="9621012" y="5380482"/>
                  </a:lnTo>
                  <a:lnTo>
                    <a:pt x="9632442" y="5380482"/>
                  </a:lnTo>
                  <a:close/>
                </a:path>
              </a:pathLst>
            </a:custGeom>
            <a:solidFill>
              <a:srgbClr val="41719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5247894" y="2029205"/>
              <a:ext cx="4202430" cy="660400"/>
            </a:xfrm>
            <a:custGeom>
              <a:avLst/>
              <a:gdLst/>
              <a:ahLst/>
              <a:cxnLst/>
              <a:rect l="l" t="t" r="r" b="b"/>
              <a:pathLst>
                <a:path w="4202430" h="660400">
                  <a:moveTo>
                    <a:pt x="4202430" y="659891"/>
                  </a:moveTo>
                  <a:lnTo>
                    <a:pt x="4202430" y="0"/>
                  </a:lnTo>
                  <a:lnTo>
                    <a:pt x="0" y="0"/>
                  </a:lnTo>
                  <a:lnTo>
                    <a:pt x="0" y="659892"/>
                  </a:lnTo>
                  <a:lnTo>
                    <a:pt x="4202430" y="659891"/>
                  </a:lnTo>
                  <a:close/>
                </a:path>
              </a:pathLst>
            </a:custGeom>
            <a:solidFill>
              <a:srgbClr val="C5E0B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5243321" y="2023872"/>
              <a:ext cx="4212590" cy="670560"/>
            </a:xfrm>
            <a:custGeom>
              <a:avLst/>
              <a:gdLst/>
              <a:ahLst/>
              <a:cxnLst/>
              <a:rect l="l" t="t" r="r" b="b"/>
              <a:pathLst>
                <a:path w="4212590" h="670560">
                  <a:moveTo>
                    <a:pt x="4212335" y="670559"/>
                  </a:moveTo>
                  <a:lnTo>
                    <a:pt x="4212335" y="0"/>
                  </a:lnTo>
                  <a:lnTo>
                    <a:pt x="0" y="0"/>
                  </a:lnTo>
                  <a:lnTo>
                    <a:pt x="0" y="670560"/>
                  </a:lnTo>
                  <a:lnTo>
                    <a:pt x="4571" y="670560"/>
                  </a:lnTo>
                  <a:lnTo>
                    <a:pt x="4572" y="10668"/>
                  </a:lnTo>
                  <a:lnTo>
                    <a:pt x="9905" y="5334"/>
                  </a:lnTo>
                  <a:lnTo>
                    <a:pt x="9905" y="10668"/>
                  </a:lnTo>
                  <a:lnTo>
                    <a:pt x="4201668" y="10667"/>
                  </a:lnTo>
                  <a:lnTo>
                    <a:pt x="4201668" y="5333"/>
                  </a:lnTo>
                  <a:lnTo>
                    <a:pt x="4207002" y="10667"/>
                  </a:lnTo>
                  <a:lnTo>
                    <a:pt x="4207002" y="670559"/>
                  </a:lnTo>
                  <a:lnTo>
                    <a:pt x="4212335" y="670559"/>
                  </a:lnTo>
                  <a:close/>
                </a:path>
                <a:path w="4212590" h="670560">
                  <a:moveTo>
                    <a:pt x="9905" y="10668"/>
                  </a:moveTo>
                  <a:lnTo>
                    <a:pt x="9905" y="5334"/>
                  </a:lnTo>
                  <a:lnTo>
                    <a:pt x="4572" y="10668"/>
                  </a:lnTo>
                  <a:lnTo>
                    <a:pt x="9905" y="10668"/>
                  </a:lnTo>
                  <a:close/>
                </a:path>
                <a:path w="4212590" h="670560">
                  <a:moveTo>
                    <a:pt x="9905" y="660654"/>
                  </a:moveTo>
                  <a:lnTo>
                    <a:pt x="9905" y="10668"/>
                  </a:lnTo>
                  <a:lnTo>
                    <a:pt x="4572" y="10668"/>
                  </a:lnTo>
                  <a:lnTo>
                    <a:pt x="4572" y="660654"/>
                  </a:lnTo>
                  <a:lnTo>
                    <a:pt x="9905" y="660654"/>
                  </a:lnTo>
                  <a:close/>
                </a:path>
                <a:path w="4212590" h="670560">
                  <a:moveTo>
                    <a:pt x="4207002" y="660653"/>
                  </a:moveTo>
                  <a:lnTo>
                    <a:pt x="4572" y="660654"/>
                  </a:lnTo>
                  <a:lnTo>
                    <a:pt x="9905" y="665226"/>
                  </a:lnTo>
                  <a:lnTo>
                    <a:pt x="9906" y="670560"/>
                  </a:lnTo>
                  <a:lnTo>
                    <a:pt x="4201668" y="670559"/>
                  </a:lnTo>
                  <a:lnTo>
                    <a:pt x="4201668" y="665226"/>
                  </a:lnTo>
                  <a:lnTo>
                    <a:pt x="4207002" y="660653"/>
                  </a:lnTo>
                  <a:close/>
                </a:path>
                <a:path w="4212590" h="670560">
                  <a:moveTo>
                    <a:pt x="9906" y="670560"/>
                  </a:moveTo>
                  <a:lnTo>
                    <a:pt x="9905" y="665226"/>
                  </a:lnTo>
                  <a:lnTo>
                    <a:pt x="4572" y="660654"/>
                  </a:lnTo>
                  <a:lnTo>
                    <a:pt x="4571" y="670560"/>
                  </a:lnTo>
                  <a:lnTo>
                    <a:pt x="9906" y="670560"/>
                  </a:lnTo>
                  <a:close/>
                </a:path>
                <a:path w="4212590" h="670560">
                  <a:moveTo>
                    <a:pt x="4207002" y="10667"/>
                  </a:moveTo>
                  <a:lnTo>
                    <a:pt x="4201668" y="5333"/>
                  </a:lnTo>
                  <a:lnTo>
                    <a:pt x="4201668" y="10667"/>
                  </a:lnTo>
                  <a:lnTo>
                    <a:pt x="4207002" y="10667"/>
                  </a:lnTo>
                  <a:close/>
                </a:path>
                <a:path w="4212590" h="670560">
                  <a:moveTo>
                    <a:pt x="4207002" y="660653"/>
                  </a:moveTo>
                  <a:lnTo>
                    <a:pt x="4207002" y="10667"/>
                  </a:lnTo>
                  <a:lnTo>
                    <a:pt x="4201668" y="10667"/>
                  </a:lnTo>
                  <a:lnTo>
                    <a:pt x="4201668" y="660653"/>
                  </a:lnTo>
                  <a:lnTo>
                    <a:pt x="4207002" y="660653"/>
                  </a:lnTo>
                  <a:close/>
                </a:path>
                <a:path w="4212590" h="670560">
                  <a:moveTo>
                    <a:pt x="4207002" y="670559"/>
                  </a:moveTo>
                  <a:lnTo>
                    <a:pt x="4207002" y="660653"/>
                  </a:lnTo>
                  <a:lnTo>
                    <a:pt x="4201668" y="665226"/>
                  </a:lnTo>
                  <a:lnTo>
                    <a:pt x="4201668" y="670559"/>
                  </a:lnTo>
                  <a:lnTo>
                    <a:pt x="4207002" y="67055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5247894" y="2029205"/>
            <a:ext cx="4202430" cy="660400"/>
          </a:xfrm>
          <a:prstGeom prst="rect">
            <a:avLst/>
          </a:prstGeom>
        </p:spPr>
        <p:txBody>
          <a:bodyPr wrap="square" lIns="0" tIns="167005" rIns="0" bIns="0" rtlCol="0" vert="horz">
            <a:spAutoFit/>
          </a:bodyPr>
          <a:lstStyle/>
          <a:p>
            <a:pPr marL="436245">
              <a:lnSpc>
                <a:spcPct val="100000"/>
              </a:lnSpc>
              <a:spcBef>
                <a:spcPts val="1315"/>
              </a:spcBef>
            </a:pPr>
            <a:r>
              <a:rPr dirty="0" sz="1950" spc="10">
                <a:latin typeface="Calibri"/>
                <a:cs typeface="Calibri"/>
              </a:rPr>
              <a:t>Bz</a:t>
            </a:r>
            <a:r>
              <a:rPr dirty="0" sz="1950" spc="-5">
                <a:latin typeface="Calibri"/>
                <a:cs typeface="Calibri"/>
              </a:rPr>
              <a:t> </a:t>
            </a:r>
            <a:r>
              <a:rPr dirty="0" sz="1950" spc="5">
                <a:latin typeface="Calibri"/>
                <a:cs typeface="Calibri"/>
              </a:rPr>
              <a:t>(g/gal)</a:t>
            </a:r>
            <a:r>
              <a:rPr dirty="0" sz="1950" spc="-15">
                <a:latin typeface="Calibri"/>
                <a:cs typeface="Calibri"/>
              </a:rPr>
              <a:t> </a:t>
            </a:r>
            <a:r>
              <a:rPr dirty="0" sz="1950" spc="10">
                <a:latin typeface="Calibri"/>
                <a:cs typeface="Calibri"/>
              </a:rPr>
              <a:t>=</a:t>
            </a:r>
            <a:r>
              <a:rPr dirty="0" sz="1950">
                <a:latin typeface="Calibri"/>
                <a:cs typeface="Calibri"/>
              </a:rPr>
              <a:t> </a:t>
            </a:r>
            <a:r>
              <a:rPr dirty="0" sz="1950" spc="5">
                <a:latin typeface="Calibri"/>
                <a:cs typeface="Calibri"/>
              </a:rPr>
              <a:t>0.052</a:t>
            </a:r>
            <a:r>
              <a:rPr dirty="0" sz="1950" spc="-15">
                <a:latin typeface="Calibri"/>
                <a:cs typeface="Calibri"/>
              </a:rPr>
              <a:t> </a:t>
            </a:r>
            <a:r>
              <a:rPr dirty="0" sz="1950" spc="5">
                <a:latin typeface="Calibri"/>
                <a:cs typeface="Calibri"/>
              </a:rPr>
              <a:t>(vol%</a:t>
            </a:r>
            <a:r>
              <a:rPr dirty="0" sz="1950">
                <a:latin typeface="Calibri"/>
                <a:cs typeface="Calibri"/>
              </a:rPr>
              <a:t> </a:t>
            </a:r>
            <a:r>
              <a:rPr dirty="0" sz="1950" spc="10">
                <a:latin typeface="Calibri"/>
                <a:cs typeface="Calibri"/>
              </a:rPr>
              <a:t>Bz</a:t>
            </a:r>
            <a:r>
              <a:rPr dirty="0" sz="1950">
                <a:latin typeface="Calibri"/>
                <a:cs typeface="Calibri"/>
              </a:rPr>
              <a:t> </a:t>
            </a:r>
            <a:r>
              <a:rPr dirty="0" sz="1950" spc="5">
                <a:latin typeface="Calibri"/>
                <a:cs typeface="Calibri"/>
              </a:rPr>
              <a:t>liquid)</a:t>
            </a:r>
            <a:endParaRPr sz="195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563C1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keywords>VOC, refueling, mobile sources, United States, China, Brazil, Euopean Union, spillage, vapor recovery</cp:keywords>
  <dc:subject>This presentation discusses the sources and controls of Volatile Organic Compound emissions from vehicle refueling.  Trends and scenarios are presented for the United States, China, European Union, and Brazil.</dc:subject>
  <dc:title>Vehicle Refueling Emissions Inventories and Regulatory Policy (Glenn Passavant, Ingevity Corporation)</dc:title>
  <dcterms:created xsi:type="dcterms:W3CDTF">2021-05-09T18:24:36Z</dcterms:created>
  <dcterms:modified xsi:type="dcterms:W3CDTF">2021-05-09T18:24:36Z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2017-08-21T00:00:00Z</vt:filetime>
  </property>
  <property fmtid="{D5CDD505-2E9C-101B-9397-08002B2CF9AE}" pid="3" name="Creator">
    <vt:lpwstr>PScript5.dll Version 5.2.2</vt:lpwstr>
  </property>
  <property fmtid="{D5CDD505-2E9C-101B-9397-08002B2CF9AE}" pid="4" name="LastSaved">
    <vt:filetime>2021-05-09T00:00:00Z</vt:filetime>
  </property>
</Properties>
</file>