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FFF97A-FDA9-4A74-A957-8ABEAFC00530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5EAA-FD4D-4BA0-A10E-4C4AD534F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3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AC434-49E7-44BB-9CEB-3231A0933FA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53F89-8054-4A1E-A3EC-C2FD788A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6DBD-D8C1-4952-80D8-EA67E22B3072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A811-8107-4980-A9A7-171CAC01DED6}" type="slidenum">
              <a:rPr lang="en-US" altLang="en-US"/>
              <a:pPr/>
              <a:t>1</a:t>
            </a:fld>
            <a:endParaRPr lang="en-US" altLang="en-US"/>
          </a:p>
        </p:txBody>
      </p:sp>
      <p:pic>
        <p:nvPicPr>
          <p:cNvPr id="613378" name="Picture 2" descr="47_1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3379" name="Picture 3" descr="47_2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3380" name="Picture 4" descr="47_3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3381" name="Picture 5" descr="47_4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338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04875"/>
          </a:xfrm>
        </p:spPr>
        <p:txBody>
          <a:bodyPr>
            <a:normAutofit fontScale="90000"/>
          </a:bodyPr>
          <a:lstStyle/>
          <a:p>
            <a:r>
              <a:rPr lang="en-US" sz="2800"/>
              <a:t>A large amount of hydrocarbon (VOCs) pollution comes from relatively few cars with “dirty” exhaust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3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3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338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5B80-2C14-4AD7-9C20-2A5366CAFC3E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6DD7-0C6D-44CC-8E13-78AC83AB299A}" type="slidenum">
              <a:rPr lang="en-US" altLang="en-US"/>
              <a:pPr/>
              <a:t>2</a:t>
            </a:fld>
            <a:endParaRPr lang="en-US" altLang="en-US"/>
          </a:p>
        </p:txBody>
      </p:sp>
      <p:pic>
        <p:nvPicPr>
          <p:cNvPr id="497666" name="Picture 2" descr="13_1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97667" name="Picture 3" descr="13_2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97668" name="Picture 4" descr="13_3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97669" name="Picture 5" descr="13_4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97670" name="Picture 6" descr="13_5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97671" name="Rectangle 7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696200" cy="904875"/>
          </a:xfrm>
        </p:spPr>
        <p:txBody>
          <a:bodyPr>
            <a:normAutofit fontScale="90000"/>
          </a:bodyPr>
          <a:lstStyle/>
          <a:p>
            <a:r>
              <a:rPr lang="en-US" sz="3200"/>
              <a:t>Cars are getting cleaner, but people are driving more, offsetting progress in ozone pollution control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9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67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1369-25BB-4C09-94B9-365C22C70171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067DD-0FFA-4868-9E21-05999A31238B}" type="slidenum">
              <a:rPr lang="en-US" altLang="en-US"/>
              <a:pPr/>
              <a:t>3</a:t>
            </a:fld>
            <a:endParaRPr lang="en-US" altLang="en-US"/>
          </a:p>
        </p:txBody>
      </p:sp>
      <p:pic>
        <p:nvPicPr>
          <p:cNvPr id="569346" name="Picture 2" descr="25_1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69347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382000" cy="904875"/>
          </a:xfrm>
        </p:spPr>
        <p:txBody>
          <a:bodyPr>
            <a:normAutofit fontScale="90000"/>
          </a:bodyPr>
          <a:lstStyle/>
          <a:p>
            <a:r>
              <a:rPr lang="en-US" sz="3200"/>
              <a:t>South Coast Air Basin - </a:t>
            </a:r>
            <a:r>
              <a:rPr lang="en-US" sz="3100"/>
              <a:t>Auto Miles Traveled vs. Auto ROG (VOCs) Emissions</a:t>
            </a:r>
            <a:endParaRPr lang="en-US"/>
          </a:p>
        </p:txBody>
      </p:sp>
      <p:sp>
        <p:nvSpPr>
          <p:cNvPr id="569348" name="Text Box 4"/>
          <p:cNvSpPr txBox="1">
            <a:spLocks noChangeArrowheads="1"/>
          </p:cNvSpPr>
          <p:nvPr/>
        </p:nvSpPr>
        <p:spPr bwMode="auto">
          <a:xfrm>
            <a:off x="1066800" y="1371600"/>
            <a:ext cx="3305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676767"/>
                </a:solidFill>
                <a:latin typeface="Times New Roman" pitchFamily="18" charset="0"/>
              </a:rPr>
              <a:t>Total Auto Miles Traveled</a:t>
            </a: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9349" name="Text Box 5"/>
          <p:cNvSpPr txBox="1">
            <a:spLocks noChangeArrowheads="1"/>
          </p:cNvSpPr>
          <p:nvPr/>
        </p:nvSpPr>
        <p:spPr bwMode="auto">
          <a:xfrm>
            <a:off x="4800600" y="1371600"/>
            <a:ext cx="4086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676767"/>
                </a:solidFill>
                <a:latin typeface="Times New Roman" pitchFamily="18" charset="0"/>
              </a:rPr>
              <a:t>Total Auto ROG (VOCs) Emissions</a:t>
            </a: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9CB7-995D-4BD2-AFAE-FBB907B5CE93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3E4D-227A-499F-A1B2-7C3823028C70}" type="slidenum">
              <a:rPr lang="en-US" altLang="en-US"/>
              <a:pPr/>
              <a:t>4</a:t>
            </a:fld>
            <a:endParaRPr lang="en-US" altLang="en-US"/>
          </a:p>
        </p:txBody>
      </p:sp>
      <p:pic>
        <p:nvPicPr>
          <p:cNvPr id="578562" name="Picture 1026" descr="69_1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78563" name="Rectangle 102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California Standard for Auto Emissions</a:t>
            </a:r>
            <a:br>
              <a:rPr lang="en-US"/>
            </a:br>
            <a:r>
              <a:rPr lang="en-US" sz="3900"/>
              <a:t>Selected Years, 1970-1995</a:t>
            </a:r>
            <a:endParaRPr lang="en-US"/>
          </a:p>
        </p:txBody>
      </p:sp>
      <p:grpSp>
        <p:nvGrpSpPr>
          <p:cNvPr id="2" name="Group 102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78565" name="Picture 1029" descr="69_2.jpg                                                       00022510Jennifer                       B0467C33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sp>
          <p:nvSpPr>
            <p:cNvPr id="578566" name="Rectangle 1030"/>
            <p:cNvSpPr>
              <a:spLocks noChangeArrowheads="1"/>
            </p:cNvSpPr>
            <p:nvPr/>
          </p:nvSpPr>
          <p:spPr bwMode="auto">
            <a:xfrm>
              <a:off x="96" y="99"/>
              <a:ext cx="556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5000"/>
                </a:lnSpc>
              </a:pPr>
              <a:r>
                <a:rPr lang="en-US"/>
                <a:t>California Standard for Auto Emissions - </a:t>
              </a:r>
              <a:r>
                <a:rPr lang="en-US" sz="3100"/>
                <a:t>Selected Years, 1950-1995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122</Words>
  <Application>Microsoft Office PowerPoint</Application>
  <PresentationFormat>On-screen Show (4:3)</PresentationFormat>
  <Paragraphs>19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 large amount of hydrocarbon (VOCs) pollution comes from relatively few cars with “dirty” exhaust</vt:lpstr>
      <vt:lpstr>Cars are getting cleaner, but people are driving more, offsetting progress in ozone pollution control</vt:lpstr>
      <vt:lpstr>South Coast Air Basin - Auto Miles Traveled vs. Auto ROG (VOCs) Emissions</vt:lpstr>
      <vt:lpstr>California Standard for Auto Emissions Selected Years, 1970-1995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large amount of hydrocarbon (VOCs) pollution comes from relatively few cars with “dirty” exhaust</dc:title>
  <dc:creator>Paolo Zannetti</dc:creator>
  <cp:lastModifiedBy>Paolo Zannetti</cp:lastModifiedBy>
  <cp:revision>2</cp:revision>
  <dcterms:created xsi:type="dcterms:W3CDTF">2011-05-03T18:06:50Z</dcterms:created>
  <dcterms:modified xsi:type="dcterms:W3CDTF">2011-05-03T21:36:12Z</dcterms:modified>
</cp:coreProperties>
</file>