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</p:sldIdLst>
  <p:sldSz cx="10058400" cy="10058400"/>
  <p:notesSz cx="10058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55109" y="1790191"/>
            <a:ext cx="5748180" cy="145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1787652"/>
            <a:ext cx="9052560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nvirocomp.com/" TargetMode="External"/><Relationship Id="rId3" Type="http://schemas.openxmlformats.org/officeDocument/2006/relationships/hyperlink" Target="http://www.envirocomp.org/" TargetMode="Externa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jp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jp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jp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3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4.jp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5.jp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jp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7.jp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8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jp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1.jp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jp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3.jp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jp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5.jp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6.jp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7.jp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9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5880" rIns="0" bIns="0" rtlCol="0" vert="horz">
            <a:spAutoFit/>
          </a:bodyPr>
          <a:lstStyle/>
          <a:p>
            <a:pPr marL="12700" marR="5080" indent="939165">
              <a:lnSpc>
                <a:spcPts val="5520"/>
              </a:lnSpc>
              <a:spcBef>
                <a:spcPts val="440"/>
              </a:spcBef>
            </a:pPr>
            <a:r>
              <a:rPr dirty="0"/>
              <a:t>2 - </a:t>
            </a:r>
            <a:r>
              <a:rPr dirty="0" spc="-5"/>
              <a:t>Introduction </a:t>
            </a:r>
            <a:r>
              <a:rPr dirty="0"/>
              <a:t>To </a:t>
            </a:r>
            <a:r>
              <a:rPr dirty="0" spc="-1185"/>
              <a:t> </a:t>
            </a:r>
            <a:r>
              <a:rPr dirty="0"/>
              <a:t>Air</a:t>
            </a:r>
            <a:r>
              <a:rPr dirty="0" spc="-20"/>
              <a:t> </a:t>
            </a:r>
            <a:r>
              <a:rPr dirty="0" spc="-5"/>
              <a:t>Pollution</a:t>
            </a:r>
            <a:r>
              <a:rPr dirty="0" spc="-20"/>
              <a:t> </a:t>
            </a:r>
            <a:r>
              <a:rPr dirty="0" spc="-5"/>
              <a:t>Modeling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50384" y="3912361"/>
            <a:ext cx="5227955" cy="2699385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824865" marR="486409" indent="986155">
              <a:lnSpc>
                <a:spcPts val="2990"/>
              </a:lnSpc>
              <a:spcBef>
                <a:spcPts val="305"/>
              </a:spcBef>
            </a:pPr>
            <a:r>
              <a:rPr dirty="0" sz="2600" spc="-5">
                <a:latin typeface="Times New Roman"/>
                <a:cs typeface="Times New Roman"/>
              </a:rPr>
              <a:t>Paolo Zannetti </a:t>
            </a:r>
            <a:r>
              <a:rPr dirty="0" sz="260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EnviroComp</a:t>
            </a:r>
            <a:r>
              <a:rPr dirty="0" sz="2600" spc="-3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Consulting,</a:t>
            </a:r>
            <a:r>
              <a:rPr dirty="0" sz="2600" spc="-3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Inc.</a:t>
            </a:r>
            <a:endParaRPr sz="2600">
              <a:latin typeface="Times New Roman"/>
              <a:cs typeface="Times New Roman"/>
            </a:endParaRPr>
          </a:p>
          <a:p>
            <a:pPr algn="ctr" marL="330200">
              <a:lnSpc>
                <a:spcPts val="2845"/>
              </a:lnSpc>
            </a:pPr>
            <a:r>
              <a:rPr dirty="0" u="heavy" sz="26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2"/>
              </a:rPr>
              <a:t>www.envirocomp.com</a:t>
            </a:r>
            <a:endParaRPr sz="2600">
              <a:latin typeface="Times New Roman"/>
              <a:cs typeface="Times New Roman"/>
            </a:endParaRPr>
          </a:p>
          <a:p>
            <a:pPr algn="ctr" marL="1045210" marR="707390">
              <a:lnSpc>
                <a:spcPts val="2990"/>
              </a:lnSpc>
              <a:spcBef>
                <a:spcPts val="145"/>
              </a:spcBef>
            </a:pPr>
            <a:r>
              <a:rPr dirty="0" sz="2600" spc="-5">
                <a:latin typeface="Times New Roman"/>
                <a:cs typeface="Times New Roman"/>
              </a:rPr>
              <a:t>The EnviroComp Institute </a:t>
            </a:r>
            <a:r>
              <a:rPr dirty="0" sz="2600" spc="-635">
                <a:latin typeface="Times New Roman"/>
                <a:cs typeface="Times New Roman"/>
              </a:rPr>
              <a:t> </a:t>
            </a:r>
            <a:r>
              <a:rPr dirty="0" u="heavy" sz="26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3"/>
              </a:rPr>
              <a:t>www.envirocomp.org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600" spc="-5">
                <a:latin typeface="Times New Roman"/>
                <a:cs typeface="Times New Roman"/>
              </a:rPr>
              <a:t>WIT,</a:t>
            </a:r>
            <a:r>
              <a:rPr dirty="0" sz="2600" spc="-15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Ashurst,</a:t>
            </a:r>
            <a:r>
              <a:rPr dirty="0" sz="2600" spc="-1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England,</a:t>
            </a:r>
            <a:r>
              <a:rPr dirty="0" sz="2600" spc="-1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May</a:t>
            </a:r>
            <a:r>
              <a:rPr dirty="0" sz="2600" spc="-15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4-5,</a:t>
            </a:r>
            <a:r>
              <a:rPr dirty="0" sz="2600" spc="-10">
                <a:latin typeface="Times New Roman"/>
                <a:cs typeface="Times New Roman"/>
              </a:rPr>
              <a:t> </a:t>
            </a:r>
            <a:r>
              <a:rPr dirty="0" sz="2600" spc="-5">
                <a:latin typeface="Times New Roman"/>
                <a:cs typeface="Times New Roman"/>
              </a:rPr>
              <a:t>2011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74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19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29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39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49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59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61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63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64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65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66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69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7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32282" y="321512"/>
            <a:ext cx="1384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>
                <a:latin typeface="Arial"/>
                <a:cs typeface="Arial"/>
              </a:rPr>
              <a:t>70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772400" cy="987552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788784" y="321512"/>
            <a:ext cx="8191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>
                <a:latin typeface="Arial"/>
                <a:cs typeface="Arial"/>
              </a:rPr>
              <a:t>9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2021-05-08T18:50:22Z</dcterms:created>
  <dcterms:modified xsi:type="dcterms:W3CDTF">2021-05-08T18:50:22Z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2004-10-11T00:00:00Z</vt:filetime>
  </property>
  <property fmtid="{D5CDD505-2E9C-101B-9397-08002B2CF9AE}" pid="3" name="Creator">
    <vt:lpwstr>Canon </vt:lpwstr>
  </property>
  <property fmtid="{D5CDD505-2E9C-101B-9397-08002B2CF9AE}" pid="4" name="LastSaved">
    <vt:filetime>2021-05-08T00:00:00Z</vt:filetime>
  </property>
</Properties>
</file>